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836F47B-6B13-4F98-AB10-894FFA0F13A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artists_viz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8F24DCF-35D8-4D8D-9F63-A95A8742BD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10/12/2022 13:31:15 GMT+1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DC4A9462-4048-4A82-A6D7-9C2EEE2B2D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7" y="238125"/>
            <a:ext cx="58388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2022-12-10T12:31:15Z</dcterms:created>
  <dcterms:modified xsi:type="dcterms:W3CDTF">2022-12-10T12:31:15Z</dcterms:modified>
</cp:coreProperties>
</file>