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D8DFAA-E740-43D8-AFDD-2187A3B24E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artists_viz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1667E4-8E7E-4353-8215-68AB7A1968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10/12/2022 13:30:59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C8100AD8-8C27-470D-9EA1-45757792C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38125"/>
            <a:ext cx="92106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2022-12-10T12:31:00Z</dcterms:created>
  <dcterms:modified xsi:type="dcterms:W3CDTF">2022-12-10T12:31:00Z</dcterms:modified>
</cp:coreProperties>
</file>