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1905000"/>
            <a:ext cx="7010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IN" spc="-20" dirty="0"/>
              <a:t>Paul Raj B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629400" y="27432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1741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Paul Raj B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Paul Raj B</cp:lastModifiedBy>
  <cp:revision>3</cp:revision>
  <dcterms:created xsi:type="dcterms:W3CDTF">2024-04-04T18:11:05Z</dcterms:created>
  <dcterms:modified xsi:type="dcterms:W3CDTF">2024-04-05T11:31:39Z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