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9728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Manoj Bajpayee (born 23 April 1969), also called as Manoj Bajpai, is an Indian actor who predominant</a:t>
            </a:r>
          </a:p>
          <a:p>
            <a:r>
              <a:t>ly works in Hindi cinema and has also done Telugu and Tamil language films. He is the recipient of t</a:t>
            </a:r>
          </a:p>
          <a:p>
            <a:r>
              <a:t>hree National Film Awards, six Filmfare Awards, and two Asia Pacific Screen Awards. Regarded as one </a:t>
            </a:r>
          </a:p>
          <a:p>
            <a:r>
              <a:t>of the most successful actors of Hindi cimema, he doesn't let his professional achievements or failu</a:t>
            </a:r>
          </a:p>
          <a:p>
            <a:r>
              <a:t>res define him as an artist. In 2019, he was awarded India's fourth-highest civilian honour, the Pad</a:t>
            </a:r>
          </a:p>
          <a:p>
            <a:r>
              <a:t>ma Shri, for his contributions in art.</a:t>
            </a:r>
          </a:p>
          <a:p/>
          <a:p>
            <a:r>
              <a:t>Born in Belwa, a small village near the city Bettiah in West</a:t>
            </a:r>
          </a:p>
          <a:p>
            <a:r>
              <a:t> Champaran district Bihar, Bajpayee aspired to become an actor since childhood. He relocated to Delh</a:t>
            </a:r>
          </a:p>
          <a:p>
            <a:r>
              <a:t>i at the age of seventeen, and applied for the National School of Drama, only to be rejected four ti</a:t>
            </a:r>
          </a:p>
          <a:p>
            <a:r>
              <a:t>mes. He continued to do theatre while studying in college. Bajpayee made his feature film debut with</a:t>
            </a:r>
          </a:p>
          <a:p>
            <a:r>
              <a:t> a one-minute role in Drohkaal (1994), and a minor role of a dacoit in Shekhar Kapur's Bandit Queen </a:t>
            </a:r>
          </a:p>
          <a:p>
            <a:r>
              <a:t>(1994). After a few unnoticed roles, he played the gangster Bhiku Mhatre in Ram Gopal Varma's 1998 c</a:t>
            </a:r>
          </a:p>
          <a:p>
            <a:r>
              <a:t>rime drama Satya, which proved to be a breakthrough. Bajpayee received the National Film Award for B</a:t>
            </a:r>
          </a:p>
          <a:p>
            <a:r>
              <a:t>est Supporting Actor and Filmfare Critics Award for Best Actor for the film. He then acted in films 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9728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such as Kaun? (1999) and Shool (1999). For the latter, he won his second Filmfare Critics Award for </a:t>
            </a:r>
          </a:p>
          <a:p>
            <a:r>
              <a:t>Best Actor.</a:t>
            </a:r>
          </a:p>
          <a:p/>
          <a:p>
            <a:r>
              <a:t>Bajpayee won the Special Jury National Award for Pinjar (2003). This was followed by a </a:t>
            </a:r>
          </a:p>
          <a:p>
            <a:r>
              <a:t>series of brief, unnoticed roles in films that failed to propel his career forward. He then played a</a:t>
            </a:r>
          </a:p>
          <a:p>
            <a:r>
              <a:t> greedy politician in the political thriller Raajneeti (2010), which was well-received. In 2012, Baj</a:t>
            </a:r>
          </a:p>
          <a:p>
            <a:r>
              <a:t>payee played Sardar Khan in Gangs of Wasseypur. His next roles were of a naxalite in Chakravyuh (201</a:t>
            </a:r>
          </a:p>
          <a:p>
            <a:r>
              <a:t>2), and a CBI officer in Special 26 (2013). In 2016, he portrayed professor Ramchandra Siras, in Han</a:t>
            </a:r>
          </a:p>
          <a:p>
            <a:r>
              <a:t>sal Mehta's biographical drama Aligarh, for which he won his third Filmfare Critics Award for Best A</a:t>
            </a:r>
          </a:p>
          <a:p>
            <a:r>
              <a:t>ctor and the Best Actor Award at the Asia Pacific Screen Awards in 2016. He won the National Film Aw</a:t>
            </a:r>
          </a:p>
          <a:p>
            <a:r>
              <a:t>ard for Best Actor at the 67th National Film Awards for his performance in the film Bhonsle. He also</a:t>
            </a:r>
          </a:p>
          <a:p>
            <a:r>
              <a:t> won Filmfare OTT Award for Best Actor, for The Family Man (2021).</a:t>
            </a:r>
          </a:p>
          <a:p/>
          <a:p/>
          <a:p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