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500" y="6000"/>
            <a:ext cx="343" cy="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02500" y="1812000"/>
            <a:ext cx="1167" cy="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BASIC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5000" y="3313500"/>
            <a:ext cx="494" cy="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THERMODYNAMICS LECTURE - 1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7500" y="4008000"/>
            <a:ext cx="2" cy="1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(INTRODUCTION &amp; BASIC CONCEPTS) </a:t>
            </a:r>
          </a:p>
        </p:txBody>
      </p:sp>
      <p:pic>
        <p:nvPicPr>
          <p:cNvPr id="6" name="Picture 5" descr="000_0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500" y="6000"/>
            <a:ext cx="197" cy="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92500" y="222000"/>
            <a:ext cx="11" cy="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THERMODYNAMICS?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000" y="738000"/>
            <a:ext cx="158" cy="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¢ Thermodynamics is branch of science which deals with energy transfer &amp; its effects on properties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500" y="1013000"/>
            <a:ext cx="11" cy="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(physical &amp; chemical) of the substance.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000" y="1427684"/>
            <a:ext cx="137" cy="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¢ Amount of heat (or work) transfer taking place while arriving at one state from another is the main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500" y="1726000"/>
            <a:ext cx="231" cy="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concern in thermodynamics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00" y="2518000"/>
            <a:ext cx="184" cy="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SYSTEM &amp; SURROUNDINGS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000" y="3012000"/>
            <a:ext cx="25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SYSTEM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500" y="3466941"/>
            <a:ext cx="382" cy="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is a fixed mass or region in a space (control volume) where our study is focussed.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000" y="3846000"/>
            <a:ext cx="193" cy="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SURROUNDINGS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500" y="4285500"/>
            <a:ext cx="93" cy="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Everything external to the system is the surrounding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000" y="4697647"/>
            <a:ext cx="3" cy="1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(That part of the surrounding which is effected by the system is known as the immediate surrounding) </a:t>
            </a:r>
          </a:p>
        </p:txBody>
      </p:sp>
      <p:pic>
        <p:nvPicPr>
          <p:cNvPr id="14" name="Picture 13" descr="001_0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500" y="6000"/>
            <a:ext cx="183" cy="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00000" y="222000"/>
            <a:ext cx="189" cy="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TYPES OF SYSTEMS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000" y="1188000"/>
            <a:ext cx="25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CLOSED SYSTEM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500" y="1628000"/>
            <a:ext cx="52" cy="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is a type of system in which onlysenergyanteractions &amp; no mass interactions take place.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00" y="2025600"/>
            <a:ext cx="130" cy="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Ex. Piston-cylinder arrangement without valves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000" y="2826000"/>
            <a:ext cx="25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OPEN SYSTEM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500" y="3270000"/>
            <a:ext cx="51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is a type of system in which bothsenergy:Semassunteractions takes place.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000" y="3663600"/>
            <a:ext cx="241" cy="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Ex. Piston-cylinder arrangement with valves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500" y="4464000"/>
            <a:ext cx="25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ISOLATED SYSTEM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500" y="4907454"/>
            <a:ext cx="52" cy="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 is a type of system in which neitherenergynormassunteractions takes place.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000" y="5316461"/>
            <a:ext cx="2" cy="1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Ex. Hot coffee or tea kept in a well insulated thermos flask, universe </a:t>
            </a:r>
          </a:p>
        </p:txBody>
      </p:sp>
      <p:pic>
        <p:nvPicPr>
          <p:cNvPr id="13" name="Picture 12" descr="002_0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