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7772400" cy="100584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2E284E-83A8-41D9-9EE3-FBB0A40211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C62CCE-9B3A-40D9-B302-13E5EEE441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141E8D-2E42-474A-A9FF-065937909D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A5EFD-0B01-4A4A-ACC3-322D75A6CA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19EF7A-5902-4218-9E67-12F4BEAD5E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510A0C-AF93-4118-BC78-B88D01A830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AC79BF5-E3F9-467C-9B63-CCEABC4E59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B358FF1-5BB1-45C9-AF8D-40B09CEE09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93A681C-F1B9-4D76-8AE5-B210D3127D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6B1706-95E8-42A6-8B01-2D6D9F08BF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1A4DAD-5737-4F3B-8963-C2660A8B77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678371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" name="New shape" title=""/>
          <p:cNvSpPr/>
          <p:nvPr/>
        </p:nvSpPr>
        <p:spPr>
          <a:xfrm>
            <a:off x="678028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677685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677342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676999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676656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676313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675970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675627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675284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674941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674599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674256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673913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673570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673227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672884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672541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672198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82918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82905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82892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h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82880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25" name="New shape" title=""/>
          <p:cNvSpPr/>
          <p:nvPr/>
        </p:nvSpPr>
        <p:spPr>
          <a:xfrm>
            <a:off x="82867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26" name="New shape" title=""/>
          <p:cNvSpPr/>
          <p:nvPr/>
        </p:nvSpPr>
        <p:spPr>
          <a:xfrm>
            <a:off x="82854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7" name="New shape" title=""/>
          <p:cNvSpPr/>
          <p:nvPr/>
        </p:nvSpPr>
        <p:spPr>
          <a:xfrm>
            <a:off x="82842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28" name="New shape" title=""/>
          <p:cNvSpPr/>
          <p:nvPr/>
        </p:nvSpPr>
        <p:spPr>
          <a:xfrm>
            <a:off x="82829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29" name="New shape" title=""/>
          <p:cNvSpPr/>
          <p:nvPr/>
        </p:nvSpPr>
        <p:spPr>
          <a:xfrm>
            <a:off x="82816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0" name="New shape" title=""/>
          <p:cNvSpPr/>
          <p:nvPr/>
        </p:nvSpPr>
        <p:spPr>
          <a:xfrm>
            <a:off x="828040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1" name="New shape" title=""/>
          <p:cNvSpPr/>
          <p:nvPr/>
        </p:nvSpPr>
        <p:spPr>
          <a:xfrm>
            <a:off x="82791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2" name="New shape" title=""/>
          <p:cNvSpPr/>
          <p:nvPr/>
        </p:nvSpPr>
        <p:spPr>
          <a:xfrm>
            <a:off x="82778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33" name="New shape" title=""/>
          <p:cNvSpPr/>
          <p:nvPr/>
        </p:nvSpPr>
        <p:spPr>
          <a:xfrm>
            <a:off x="82765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4" name="New shape" title=""/>
          <p:cNvSpPr/>
          <p:nvPr/>
        </p:nvSpPr>
        <p:spPr>
          <a:xfrm>
            <a:off x="82753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5" name="New shape" title=""/>
          <p:cNvSpPr/>
          <p:nvPr/>
        </p:nvSpPr>
        <p:spPr>
          <a:xfrm>
            <a:off x="82740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36" name="New shape" title=""/>
          <p:cNvSpPr/>
          <p:nvPr/>
        </p:nvSpPr>
        <p:spPr>
          <a:xfrm>
            <a:off x="82727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37" name="New shape" title=""/>
          <p:cNvSpPr/>
          <p:nvPr/>
        </p:nvSpPr>
        <p:spPr>
          <a:xfrm>
            <a:off x="82715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8" name="New shape" title=""/>
          <p:cNvSpPr/>
          <p:nvPr/>
        </p:nvSpPr>
        <p:spPr>
          <a:xfrm>
            <a:off x="82702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9" name="New shape" title=""/>
          <p:cNvSpPr/>
          <p:nvPr/>
        </p:nvSpPr>
        <p:spPr>
          <a:xfrm>
            <a:off x="82689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0" name="New shape" title=""/>
          <p:cNvSpPr/>
          <p:nvPr/>
        </p:nvSpPr>
        <p:spPr>
          <a:xfrm>
            <a:off x="82676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41" name="New shape" title=""/>
          <p:cNvSpPr/>
          <p:nvPr/>
        </p:nvSpPr>
        <p:spPr>
          <a:xfrm>
            <a:off x="82664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42" name="New shape" title=""/>
          <p:cNvSpPr/>
          <p:nvPr/>
        </p:nvSpPr>
        <p:spPr>
          <a:xfrm>
            <a:off x="82651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43" name="New shape" title=""/>
          <p:cNvSpPr/>
          <p:nvPr/>
        </p:nvSpPr>
        <p:spPr>
          <a:xfrm>
            <a:off x="82638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44" name="New shape" title=""/>
          <p:cNvSpPr/>
          <p:nvPr/>
        </p:nvSpPr>
        <p:spPr>
          <a:xfrm>
            <a:off x="82626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5" name="New shape" title=""/>
          <p:cNvSpPr/>
          <p:nvPr/>
        </p:nvSpPr>
        <p:spPr>
          <a:xfrm>
            <a:off x="82613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46" name="New shape" title=""/>
          <p:cNvSpPr/>
          <p:nvPr/>
        </p:nvSpPr>
        <p:spPr>
          <a:xfrm>
            <a:off x="82600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7" name="New shape" title=""/>
          <p:cNvSpPr/>
          <p:nvPr/>
        </p:nvSpPr>
        <p:spPr>
          <a:xfrm>
            <a:off x="825880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8" name="New shape" title=""/>
          <p:cNvSpPr/>
          <p:nvPr/>
        </p:nvSpPr>
        <p:spPr>
          <a:xfrm>
            <a:off x="82575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49" name="New shape" title=""/>
          <p:cNvSpPr/>
          <p:nvPr/>
        </p:nvSpPr>
        <p:spPr>
          <a:xfrm>
            <a:off x="82562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50" name="New shape" title=""/>
          <p:cNvSpPr/>
          <p:nvPr/>
        </p:nvSpPr>
        <p:spPr>
          <a:xfrm>
            <a:off x="82549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51" name="New shape" title=""/>
          <p:cNvSpPr/>
          <p:nvPr/>
        </p:nvSpPr>
        <p:spPr>
          <a:xfrm>
            <a:off x="82537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2" name="New shape" title=""/>
          <p:cNvSpPr/>
          <p:nvPr/>
        </p:nvSpPr>
        <p:spPr>
          <a:xfrm>
            <a:off x="82524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53" name="New shape" title=""/>
          <p:cNvSpPr/>
          <p:nvPr/>
        </p:nvSpPr>
        <p:spPr>
          <a:xfrm>
            <a:off x="82511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54" name="New shape" title=""/>
          <p:cNvSpPr/>
          <p:nvPr/>
        </p:nvSpPr>
        <p:spPr>
          <a:xfrm>
            <a:off x="82499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55" name="New shape" title=""/>
          <p:cNvSpPr/>
          <p:nvPr/>
        </p:nvSpPr>
        <p:spPr>
          <a:xfrm>
            <a:off x="82486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56" name="New shape" title=""/>
          <p:cNvSpPr/>
          <p:nvPr/>
        </p:nvSpPr>
        <p:spPr>
          <a:xfrm>
            <a:off x="82473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7" name="New shape" title=""/>
          <p:cNvSpPr/>
          <p:nvPr/>
        </p:nvSpPr>
        <p:spPr>
          <a:xfrm>
            <a:off x="824610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58" name="New shape" title=""/>
          <p:cNvSpPr/>
          <p:nvPr/>
        </p:nvSpPr>
        <p:spPr>
          <a:xfrm>
            <a:off x="82448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59" name="New shape" title=""/>
          <p:cNvSpPr/>
          <p:nvPr/>
        </p:nvSpPr>
        <p:spPr>
          <a:xfrm>
            <a:off x="82435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60" name="New shape" title=""/>
          <p:cNvSpPr/>
          <p:nvPr/>
        </p:nvSpPr>
        <p:spPr>
          <a:xfrm>
            <a:off x="82422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61" name="New shape" title=""/>
          <p:cNvSpPr/>
          <p:nvPr/>
        </p:nvSpPr>
        <p:spPr>
          <a:xfrm>
            <a:off x="82410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62" name="New shape" title=""/>
          <p:cNvSpPr/>
          <p:nvPr/>
        </p:nvSpPr>
        <p:spPr>
          <a:xfrm>
            <a:off x="82397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-</a:t>
            </a:r>
          </a:p>
        </p:txBody>
      </p:sp>
      <p:sp>
        <p:nvSpPr>
          <p:cNvPr id="63" name="New shape" title=""/>
          <p:cNvSpPr/>
          <p:nvPr/>
        </p:nvSpPr>
        <p:spPr>
          <a:xfrm>
            <a:off x="82384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64" name="New shape" title=""/>
          <p:cNvSpPr/>
          <p:nvPr/>
        </p:nvSpPr>
        <p:spPr>
          <a:xfrm>
            <a:off x="82918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65" name="New shape" title=""/>
          <p:cNvSpPr/>
          <p:nvPr/>
        </p:nvSpPr>
        <p:spPr>
          <a:xfrm>
            <a:off x="82905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j</a:t>
            </a:r>
          </a:p>
        </p:txBody>
      </p:sp>
      <p:sp>
        <p:nvSpPr>
          <p:cNvPr id="66" name="New shape" title=""/>
          <p:cNvSpPr/>
          <p:nvPr/>
        </p:nvSpPr>
        <p:spPr>
          <a:xfrm>
            <a:off x="82892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67" name="New shape" title=""/>
          <p:cNvSpPr/>
          <p:nvPr/>
        </p:nvSpPr>
        <p:spPr>
          <a:xfrm>
            <a:off x="82880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68" name="New shape" title=""/>
          <p:cNvSpPr/>
          <p:nvPr/>
        </p:nvSpPr>
        <p:spPr>
          <a:xfrm>
            <a:off x="82867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69" name="New shape" title=""/>
          <p:cNvSpPr/>
          <p:nvPr/>
        </p:nvSpPr>
        <p:spPr>
          <a:xfrm>
            <a:off x="82854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70" name="New shape" title=""/>
          <p:cNvSpPr/>
          <p:nvPr/>
        </p:nvSpPr>
        <p:spPr>
          <a:xfrm>
            <a:off x="82842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71" name="New shape" title=""/>
          <p:cNvSpPr/>
          <p:nvPr/>
        </p:nvSpPr>
        <p:spPr>
          <a:xfrm>
            <a:off x="82829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72" name="New shape" title=""/>
          <p:cNvSpPr/>
          <p:nvPr/>
        </p:nvSpPr>
        <p:spPr>
          <a:xfrm>
            <a:off x="82816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73" name="New shape" title=""/>
          <p:cNvSpPr/>
          <p:nvPr/>
        </p:nvSpPr>
        <p:spPr>
          <a:xfrm>
            <a:off x="82804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74" name="New shape" title=""/>
          <p:cNvSpPr/>
          <p:nvPr/>
        </p:nvSpPr>
        <p:spPr>
          <a:xfrm>
            <a:off x="82791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75" name="New shape" title=""/>
          <p:cNvSpPr/>
          <p:nvPr/>
        </p:nvSpPr>
        <p:spPr>
          <a:xfrm>
            <a:off x="82778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76" name="New shape" title=""/>
          <p:cNvSpPr/>
          <p:nvPr/>
        </p:nvSpPr>
        <p:spPr>
          <a:xfrm>
            <a:off x="82765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77" name="New shape" title=""/>
          <p:cNvSpPr/>
          <p:nvPr/>
        </p:nvSpPr>
        <p:spPr>
          <a:xfrm>
            <a:off x="82753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78" name="New shape" title=""/>
          <p:cNvSpPr/>
          <p:nvPr/>
        </p:nvSpPr>
        <p:spPr>
          <a:xfrm>
            <a:off x="82740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79" name="New shape" title=""/>
          <p:cNvSpPr/>
          <p:nvPr/>
        </p:nvSpPr>
        <p:spPr>
          <a:xfrm>
            <a:off x="82727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80" name="New shape" title=""/>
          <p:cNvSpPr/>
          <p:nvPr/>
        </p:nvSpPr>
        <p:spPr>
          <a:xfrm>
            <a:off x="82715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81" name="New shape" title=""/>
          <p:cNvSpPr/>
          <p:nvPr/>
        </p:nvSpPr>
        <p:spPr>
          <a:xfrm>
            <a:off x="82702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82" name="New shape" title=""/>
          <p:cNvSpPr/>
          <p:nvPr/>
        </p:nvSpPr>
        <p:spPr>
          <a:xfrm>
            <a:off x="82689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h</a:t>
            </a:r>
          </a:p>
        </p:txBody>
      </p:sp>
      <p:sp>
        <p:nvSpPr>
          <p:cNvPr id="83" name="New shape" title=""/>
          <p:cNvSpPr/>
          <p:nvPr/>
        </p:nvSpPr>
        <p:spPr>
          <a:xfrm>
            <a:off x="82676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84" name="New shape" title=""/>
          <p:cNvSpPr/>
          <p:nvPr/>
        </p:nvSpPr>
        <p:spPr>
          <a:xfrm>
            <a:off x="82664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85" name="New shape" title=""/>
          <p:cNvSpPr/>
          <p:nvPr/>
        </p:nvSpPr>
        <p:spPr>
          <a:xfrm>
            <a:off x="82651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V</a:t>
            </a:r>
          </a:p>
        </p:txBody>
      </p:sp>
      <p:sp>
        <p:nvSpPr>
          <p:cNvPr id="86" name="New shape" title=""/>
          <p:cNvSpPr/>
          <p:nvPr/>
        </p:nvSpPr>
        <p:spPr>
          <a:xfrm>
            <a:off x="82638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87" name="New shape" title=""/>
          <p:cNvSpPr/>
          <p:nvPr/>
        </p:nvSpPr>
        <p:spPr>
          <a:xfrm>
            <a:off x="82626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88" name="New shape" title=""/>
          <p:cNvSpPr/>
          <p:nvPr/>
        </p:nvSpPr>
        <p:spPr>
          <a:xfrm>
            <a:off x="82613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89" name="New shape" title=""/>
          <p:cNvSpPr/>
          <p:nvPr/>
        </p:nvSpPr>
        <p:spPr>
          <a:xfrm>
            <a:off x="82600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90" name="New shape" title=""/>
          <p:cNvSpPr/>
          <p:nvPr/>
        </p:nvSpPr>
        <p:spPr>
          <a:xfrm>
            <a:off x="82588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91" name="New shape" title=""/>
          <p:cNvSpPr/>
          <p:nvPr/>
        </p:nvSpPr>
        <p:spPr>
          <a:xfrm>
            <a:off x="82575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92" name="New shape" title=""/>
          <p:cNvSpPr/>
          <p:nvPr/>
        </p:nvSpPr>
        <p:spPr>
          <a:xfrm>
            <a:off x="82562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93" name="New shape" title=""/>
          <p:cNvSpPr/>
          <p:nvPr/>
        </p:nvSpPr>
        <p:spPr>
          <a:xfrm>
            <a:off x="82549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94" name="New shape" title=""/>
          <p:cNvSpPr/>
          <p:nvPr/>
        </p:nvSpPr>
        <p:spPr>
          <a:xfrm>
            <a:off x="82537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95" name="New shape" title=""/>
          <p:cNvSpPr/>
          <p:nvPr/>
        </p:nvSpPr>
        <p:spPr>
          <a:xfrm>
            <a:off x="82524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c</a:t>
            </a:r>
          </a:p>
        </p:txBody>
      </p:sp>
      <p:sp>
        <p:nvSpPr>
          <p:cNvPr id="96" name="New shape" title=""/>
          <p:cNvSpPr/>
          <p:nvPr/>
        </p:nvSpPr>
        <p:spPr>
          <a:xfrm>
            <a:off x="82511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h</a:t>
            </a:r>
          </a:p>
        </p:txBody>
      </p:sp>
      <p:sp>
        <p:nvSpPr>
          <p:cNvPr id="97" name="New shape" title=""/>
          <p:cNvSpPr/>
          <p:nvPr/>
        </p:nvSpPr>
        <p:spPr>
          <a:xfrm>
            <a:off x="82499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98" name="New shape" title=""/>
          <p:cNvSpPr/>
          <p:nvPr/>
        </p:nvSpPr>
        <p:spPr>
          <a:xfrm>
            <a:off x="82486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99" name="New shape" title=""/>
          <p:cNvSpPr/>
          <p:nvPr/>
        </p:nvSpPr>
        <p:spPr>
          <a:xfrm>
            <a:off x="82473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100" name="New shape" title=""/>
          <p:cNvSpPr/>
          <p:nvPr/>
        </p:nvSpPr>
        <p:spPr>
          <a:xfrm>
            <a:off x="82461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c</a:t>
            </a:r>
          </a:p>
        </p:txBody>
      </p:sp>
      <p:sp>
        <p:nvSpPr>
          <p:cNvPr id="101" name="New shape" title=""/>
          <p:cNvSpPr/>
          <p:nvPr/>
        </p:nvSpPr>
        <p:spPr>
          <a:xfrm>
            <a:off x="82448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102" name="New shape" title=""/>
          <p:cNvSpPr/>
          <p:nvPr/>
        </p:nvSpPr>
        <p:spPr>
          <a:xfrm>
            <a:off x="82435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03" name="New shape" title=""/>
          <p:cNvSpPr/>
          <p:nvPr/>
        </p:nvSpPr>
        <p:spPr>
          <a:xfrm>
            <a:off x="82422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04" name="New shape" title=""/>
          <p:cNvSpPr/>
          <p:nvPr/>
        </p:nvSpPr>
        <p:spPr>
          <a:xfrm>
            <a:off x="82410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105" name="New shape" title=""/>
          <p:cNvSpPr/>
          <p:nvPr/>
        </p:nvSpPr>
        <p:spPr>
          <a:xfrm>
            <a:off x="82397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06" name="New shape" title=""/>
          <p:cNvSpPr/>
          <p:nvPr/>
        </p:nvSpPr>
        <p:spPr>
          <a:xfrm>
            <a:off x="82384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07" name="New shape" title=""/>
          <p:cNvSpPr/>
          <p:nvPr/>
        </p:nvSpPr>
        <p:spPr>
          <a:xfrm>
            <a:off x="82372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08" name="New shape" title=""/>
          <p:cNvSpPr/>
          <p:nvPr/>
        </p:nvSpPr>
        <p:spPr>
          <a:xfrm>
            <a:off x="82359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109" name="New shape" title=""/>
          <p:cNvSpPr/>
          <p:nvPr/>
        </p:nvSpPr>
        <p:spPr>
          <a:xfrm>
            <a:off x="82346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10" name="New shape" title=""/>
          <p:cNvSpPr/>
          <p:nvPr/>
        </p:nvSpPr>
        <p:spPr>
          <a:xfrm>
            <a:off x="82334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111" name="New shape" title=""/>
          <p:cNvSpPr/>
          <p:nvPr/>
        </p:nvSpPr>
        <p:spPr>
          <a:xfrm>
            <a:off x="82321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112" name="New shape" title=""/>
          <p:cNvSpPr/>
          <p:nvPr/>
        </p:nvSpPr>
        <p:spPr>
          <a:xfrm>
            <a:off x="82308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13" name="New shape" title=""/>
          <p:cNvSpPr/>
          <p:nvPr/>
        </p:nvSpPr>
        <p:spPr>
          <a:xfrm>
            <a:off x="82295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14" name="New shape" title=""/>
          <p:cNvSpPr/>
          <p:nvPr/>
        </p:nvSpPr>
        <p:spPr>
          <a:xfrm>
            <a:off x="82283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15" name="New shape" title=""/>
          <p:cNvSpPr/>
          <p:nvPr/>
        </p:nvSpPr>
        <p:spPr>
          <a:xfrm>
            <a:off x="82270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16" name="New shape" title=""/>
          <p:cNvSpPr/>
          <p:nvPr/>
        </p:nvSpPr>
        <p:spPr>
          <a:xfrm>
            <a:off x="82257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17" name="New shape" title=""/>
          <p:cNvSpPr/>
          <p:nvPr/>
        </p:nvSpPr>
        <p:spPr>
          <a:xfrm>
            <a:off x="82245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18" name="New shape" title=""/>
          <p:cNvSpPr/>
          <p:nvPr/>
        </p:nvSpPr>
        <p:spPr>
          <a:xfrm>
            <a:off x="82232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19" name="New shape" title=""/>
          <p:cNvSpPr/>
          <p:nvPr/>
        </p:nvSpPr>
        <p:spPr>
          <a:xfrm>
            <a:off x="82219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20" name="New shape" title=""/>
          <p:cNvSpPr/>
          <p:nvPr/>
        </p:nvSpPr>
        <p:spPr>
          <a:xfrm>
            <a:off x="82206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21" name="New shape" title=""/>
          <p:cNvSpPr/>
          <p:nvPr/>
        </p:nvSpPr>
        <p:spPr>
          <a:xfrm>
            <a:off x="82194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22" name="New shape" title=""/>
          <p:cNvSpPr/>
          <p:nvPr/>
        </p:nvSpPr>
        <p:spPr>
          <a:xfrm>
            <a:off x="82181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23" name="New shape" title=""/>
          <p:cNvSpPr/>
          <p:nvPr/>
        </p:nvSpPr>
        <p:spPr>
          <a:xfrm>
            <a:off x="82168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24" name="New shape" title=""/>
          <p:cNvSpPr/>
          <p:nvPr/>
        </p:nvSpPr>
        <p:spPr>
          <a:xfrm>
            <a:off x="82156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25" name="New shape" title=""/>
          <p:cNvSpPr/>
          <p:nvPr/>
        </p:nvSpPr>
        <p:spPr>
          <a:xfrm>
            <a:off x="82143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26" name="New shape" title=""/>
          <p:cNvSpPr/>
          <p:nvPr/>
        </p:nvSpPr>
        <p:spPr>
          <a:xfrm>
            <a:off x="82130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27" name="New shape" title=""/>
          <p:cNvSpPr/>
          <p:nvPr/>
        </p:nvSpPr>
        <p:spPr>
          <a:xfrm>
            <a:off x="82118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28" name="New shape" title=""/>
          <p:cNvSpPr/>
          <p:nvPr/>
        </p:nvSpPr>
        <p:spPr>
          <a:xfrm>
            <a:off x="82105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29" name="New shape" title=""/>
          <p:cNvSpPr/>
          <p:nvPr/>
        </p:nvSpPr>
        <p:spPr>
          <a:xfrm>
            <a:off x="82092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30" name="New shape" title=""/>
          <p:cNvSpPr/>
          <p:nvPr/>
        </p:nvSpPr>
        <p:spPr>
          <a:xfrm>
            <a:off x="82079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31" name="New shape" title=""/>
          <p:cNvSpPr/>
          <p:nvPr/>
        </p:nvSpPr>
        <p:spPr>
          <a:xfrm>
            <a:off x="82067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32" name="New shape" title=""/>
          <p:cNvSpPr/>
          <p:nvPr/>
        </p:nvSpPr>
        <p:spPr>
          <a:xfrm>
            <a:off x="82054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33" name="New shape" title=""/>
          <p:cNvSpPr/>
          <p:nvPr/>
        </p:nvSpPr>
        <p:spPr>
          <a:xfrm>
            <a:off x="82041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34" name="New shape" title=""/>
          <p:cNvSpPr/>
          <p:nvPr/>
        </p:nvSpPr>
        <p:spPr>
          <a:xfrm>
            <a:off x="82918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35" name="New shape" title=""/>
          <p:cNvSpPr/>
          <p:nvPr/>
        </p:nvSpPr>
        <p:spPr>
          <a:xfrm>
            <a:off x="82905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36" name="New shape" title=""/>
          <p:cNvSpPr/>
          <p:nvPr/>
        </p:nvSpPr>
        <p:spPr>
          <a:xfrm>
            <a:off x="82892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37" name="New shape" title=""/>
          <p:cNvSpPr/>
          <p:nvPr/>
        </p:nvSpPr>
        <p:spPr>
          <a:xfrm>
            <a:off x="82880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38" name="New shape" title=""/>
          <p:cNvSpPr/>
          <p:nvPr/>
        </p:nvSpPr>
        <p:spPr>
          <a:xfrm>
            <a:off x="82867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39" name="New shape" title=""/>
          <p:cNvSpPr/>
          <p:nvPr/>
        </p:nvSpPr>
        <p:spPr>
          <a:xfrm>
            <a:off x="82854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40" name="New shape" title=""/>
          <p:cNvSpPr/>
          <p:nvPr/>
        </p:nvSpPr>
        <p:spPr>
          <a:xfrm>
            <a:off x="82842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41" name="New shape" title=""/>
          <p:cNvSpPr/>
          <p:nvPr/>
        </p:nvSpPr>
        <p:spPr>
          <a:xfrm>
            <a:off x="82829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42" name="New shape" title=""/>
          <p:cNvSpPr/>
          <p:nvPr/>
        </p:nvSpPr>
        <p:spPr>
          <a:xfrm>
            <a:off x="82816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43" name="New shape" title=""/>
          <p:cNvSpPr/>
          <p:nvPr/>
        </p:nvSpPr>
        <p:spPr>
          <a:xfrm>
            <a:off x="82804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44" name="New shape" title=""/>
          <p:cNvSpPr/>
          <p:nvPr/>
        </p:nvSpPr>
        <p:spPr>
          <a:xfrm>
            <a:off x="82791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45" name="New shape" title=""/>
          <p:cNvSpPr/>
          <p:nvPr/>
        </p:nvSpPr>
        <p:spPr>
          <a:xfrm>
            <a:off x="82778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46" name="New shape" title=""/>
          <p:cNvSpPr/>
          <p:nvPr/>
        </p:nvSpPr>
        <p:spPr>
          <a:xfrm>
            <a:off x="82765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47" name="New shape" title=""/>
          <p:cNvSpPr/>
          <p:nvPr/>
        </p:nvSpPr>
        <p:spPr>
          <a:xfrm>
            <a:off x="82753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48" name="New shape" title=""/>
          <p:cNvSpPr/>
          <p:nvPr/>
        </p:nvSpPr>
        <p:spPr>
          <a:xfrm>
            <a:off x="82740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49" name="New shape" title=""/>
          <p:cNvSpPr/>
          <p:nvPr/>
        </p:nvSpPr>
        <p:spPr>
          <a:xfrm>
            <a:off x="82727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50" name="New shape" title=""/>
          <p:cNvSpPr/>
          <p:nvPr/>
        </p:nvSpPr>
        <p:spPr>
          <a:xfrm>
            <a:off x="82715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51" name="New shape" title=""/>
          <p:cNvSpPr/>
          <p:nvPr/>
        </p:nvSpPr>
        <p:spPr>
          <a:xfrm>
            <a:off x="82702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52" name="New shape" title=""/>
          <p:cNvSpPr/>
          <p:nvPr/>
        </p:nvSpPr>
        <p:spPr>
          <a:xfrm>
            <a:off x="82689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53" name="New shape" title=""/>
          <p:cNvSpPr/>
          <p:nvPr/>
        </p:nvSpPr>
        <p:spPr>
          <a:xfrm>
            <a:off x="82676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54" name="New shape" title=""/>
          <p:cNvSpPr/>
          <p:nvPr/>
        </p:nvSpPr>
        <p:spPr>
          <a:xfrm>
            <a:off x="82664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55" name="New shape" title=""/>
          <p:cNvSpPr/>
          <p:nvPr/>
        </p:nvSpPr>
        <p:spPr>
          <a:xfrm>
            <a:off x="82651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56" name="New shape" title=""/>
          <p:cNvSpPr/>
          <p:nvPr/>
        </p:nvSpPr>
        <p:spPr>
          <a:xfrm>
            <a:off x="82638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57" name="New shape" title=""/>
          <p:cNvSpPr/>
          <p:nvPr/>
        </p:nvSpPr>
        <p:spPr>
          <a:xfrm>
            <a:off x="82626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58" name="New shape" title=""/>
          <p:cNvSpPr/>
          <p:nvPr/>
        </p:nvSpPr>
        <p:spPr>
          <a:xfrm>
            <a:off x="82613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59" name="New shape" title=""/>
          <p:cNvSpPr/>
          <p:nvPr/>
        </p:nvSpPr>
        <p:spPr>
          <a:xfrm>
            <a:off x="82600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60" name="New shape" title=""/>
          <p:cNvSpPr/>
          <p:nvPr/>
        </p:nvSpPr>
        <p:spPr>
          <a:xfrm>
            <a:off x="82588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61" name="New shape" title=""/>
          <p:cNvSpPr/>
          <p:nvPr/>
        </p:nvSpPr>
        <p:spPr>
          <a:xfrm>
            <a:off x="82575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62" name="New shape" title=""/>
          <p:cNvSpPr/>
          <p:nvPr/>
        </p:nvSpPr>
        <p:spPr>
          <a:xfrm>
            <a:off x="82562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63" name="New shape" title=""/>
          <p:cNvSpPr/>
          <p:nvPr/>
        </p:nvSpPr>
        <p:spPr>
          <a:xfrm>
            <a:off x="82549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64" name="New shape" title=""/>
          <p:cNvSpPr/>
          <p:nvPr/>
        </p:nvSpPr>
        <p:spPr>
          <a:xfrm>
            <a:off x="82537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65" name="New shape" title=""/>
          <p:cNvSpPr/>
          <p:nvPr/>
        </p:nvSpPr>
        <p:spPr>
          <a:xfrm>
            <a:off x="82524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66" name="New shape" title=""/>
          <p:cNvSpPr/>
          <p:nvPr/>
        </p:nvSpPr>
        <p:spPr>
          <a:xfrm>
            <a:off x="82511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67" name="New shape" title=""/>
          <p:cNvSpPr/>
          <p:nvPr/>
        </p:nvSpPr>
        <p:spPr>
          <a:xfrm>
            <a:off x="82499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68" name="New shape" title=""/>
          <p:cNvSpPr/>
          <p:nvPr/>
        </p:nvSpPr>
        <p:spPr>
          <a:xfrm>
            <a:off x="82486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69" name="New shape" title=""/>
          <p:cNvSpPr/>
          <p:nvPr/>
        </p:nvSpPr>
        <p:spPr>
          <a:xfrm>
            <a:off x="82473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70" name="New shape" title=""/>
          <p:cNvSpPr/>
          <p:nvPr/>
        </p:nvSpPr>
        <p:spPr>
          <a:xfrm>
            <a:off x="82461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71" name="New shape" title=""/>
          <p:cNvSpPr/>
          <p:nvPr/>
        </p:nvSpPr>
        <p:spPr>
          <a:xfrm>
            <a:off x="82448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72" name="New shape" title=""/>
          <p:cNvSpPr/>
          <p:nvPr/>
        </p:nvSpPr>
        <p:spPr>
          <a:xfrm>
            <a:off x="82435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73" name="New shape" title=""/>
          <p:cNvSpPr/>
          <p:nvPr/>
        </p:nvSpPr>
        <p:spPr>
          <a:xfrm>
            <a:off x="82422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74" name="New shape" title=""/>
          <p:cNvSpPr/>
          <p:nvPr/>
        </p:nvSpPr>
        <p:spPr>
          <a:xfrm>
            <a:off x="82410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75" name="New shape" title=""/>
          <p:cNvSpPr/>
          <p:nvPr/>
        </p:nvSpPr>
        <p:spPr>
          <a:xfrm>
            <a:off x="82397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76" name="New shape" title=""/>
          <p:cNvSpPr/>
          <p:nvPr/>
        </p:nvSpPr>
        <p:spPr>
          <a:xfrm>
            <a:off x="82384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77" name="New shape" title=""/>
          <p:cNvSpPr/>
          <p:nvPr/>
        </p:nvSpPr>
        <p:spPr>
          <a:xfrm>
            <a:off x="82372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78" name="New shape" title=""/>
          <p:cNvSpPr/>
          <p:nvPr/>
        </p:nvSpPr>
        <p:spPr>
          <a:xfrm>
            <a:off x="82359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79" name="New shape" title=""/>
          <p:cNvSpPr/>
          <p:nvPr/>
        </p:nvSpPr>
        <p:spPr>
          <a:xfrm>
            <a:off x="82346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80" name="New shape" title=""/>
          <p:cNvSpPr/>
          <p:nvPr/>
        </p:nvSpPr>
        <p:spPr>
          <a:xfrm>
            <a:off x="82334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81" name="New shape" title=""/>
          <p:cNvSpPr/>
          <p:nvPr/>
        </p:nvSpPr>
        <p:spPr>
          <a:xfrm>
            <a:off x="82321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82" name="New shape" title=""/>
          <p:cNvSpPr/>
          <p:nvPr/>
        </p:nvSpPr>
        <p:spPr>
          <a:xfrm>
            <a:off x="82308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83" name="New shape" title=""/>
          <p:cNvSpPr/>
          <p:nvPr/>
        </p:nvSpPr>
        <p:spPr>
          <a:xfrm>
            <a:off x="82295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84" name="New shape" title=""/>
          <p:cNvSpPr/>
          <p:nvPr/>
        </p:nvSpPr>
        <p:spPr>
          <a:xfrm>
            <a:off x="82283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85" name="New shape" title=""/>
          <p:cNvSpPr/>
          <p:nvPr/>
        </p:nvSpPr>
        <p:spPr>
          <a:xfrm>
            <a:off x="82270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86" name="New shape" title=""/>
          <p:cNvSpPr/>
          <p:nvPr/>
        </p:nvSpPr>
        <p:spPr>
          <a:xfrm>
            <a:off x="829183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87" name="New shape" title=""/>
          <p:cNvSpPr/>
          <p:nvPr/>
        </p:nvSpPr>
        <p:spPr>
          <a:xfrm>
            <a:off x="829056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88" name="New shape" title=""/>
          <p:cNvSpPr/>
          <p:nvPr/>
        </p:nvSpPr>
        <p:spPr>
          <a:xfrm>
            <a:off x="828929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89" name="New shape" title=""/>
          <p:cNvSpPr/>
          <p:nvPr/>
        </p:nvSpPr>
        <p:spPr>
          <a:xfrm>
            <a:off x="828802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90" name="New shape" title=""/>
          <p:cNvSpPr/>
          <p:nvPr/>
        </p:nvSpPr>
        <p:spPr>
          <a:xfrm>
            <a:off x="828675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91" name="New shape" title=""/>
          <p:cNvSpPr/>
          <p:nvPr/>
        </p:nvSpPr>
        <p:spPr>
          <a:xfrm>
            <a:off x="828548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92" name="New shape" title=""/>
          <p:cNvSpPr/>
          <p:nvPr/>
        </p:nvSpPr>
        <p:spPr>
          <a:xfrm>
            <a:off x="828421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93" name="New shape" title=""/>
          <p:cNvSpPr/>
          <p:nvPr/>
        </p:nvSpPr>
        <p:spPr>
          <a:xfrm>
            <a:off x="828294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94" name="New shape" title=""/>
          <p:cNvSpPr/>
          <p:nvPr/>
        </p:nvSpPr>
        <p:spPr>
          <a:xfrm>
            <a:off x="828167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95" name="New shape" title=""/>
          <p:cNvSpPr/>
          <p:nvPr/>
        </p:nvSpPr>
        <p:spPr>
          <a:xfrm>
            <a:off x="828040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96" name="New shape" title=""/>
          <p:cNvSpPr/>
          <p:nvPr/>
        </p:nvSpPr>
        <p:spPr>
          <a:xfrm>
            <a:off x="827913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97" name="New shape" title=""/>
          <p:cNvSpPr/>
          <p:nvPr/>
        </p:nvSpPr>
        <p:spPr>
          <a:xfrm>
            <a:off x="827786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98" name="New shape" title=""/>
          <p:cNvSpPr/>
          <p:nvPr/>
        </p:nvSpPr>
        <p:spPr>
          <a:xfrm>
            <a:off x="827659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99" name="New shape" title=""/>
          <p:cNvSpPr/>
          <p:nvPr/>
        </p:nvSpPr>
        <p:spPr>
          <a:xfrm>
            <a:off x="827532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00" name="New shape" title=""/>
          <p:cNvSpPr/>
          <p:nvPr/>
        </p:nvSpPr>
        <p:spPr>
          <a:xfrm>
            <a:off x="827405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01" name="New shape" title=""/>
          <p:cNvSpPr/>
          <p:nvPr/>
        </p:nvSpPr>
        <p:spPr>
          <a:xfrm>
            <a:off x="827278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02" name="New shape" title=""/>
          <p:cNvSpPr/>
          <p:nvPr/>
        </p:nvSpPr>
        <p:spPr>
          <a:xfrm>
            <a:off x="827151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03" name="New shape" title=""/>
          <p:cNvSpPr/>
          <p:nvPr/>
        </p:nvSpPr>
        <p:spPr>
          <a:xfrm>
            <a:off x="827024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04" name="New shape" title=""/>
          <p:cNvSpPr/>
          <p:nvPr/>
        </p:nvSpPr>
        <p:spPr>
          <a:xfrm>
            <a:off x="826897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05" name="New shape" title=""/>
          <p:cNvSpPr/>
          <p:nvPr/>
        </p:nvSpPr>
        <p:spPr>
          <a:xfrm>
            <a:off x="826769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06" name="New shape" title=""/>
          <p:cNvSpPr/>
          <p:nvPr/>
        </p:nvSpPr>
        <p:spPr>
          <a:xfrm>
            <a:off x="826642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07" name="New shape" title=""/>
          <p:cNvSpPr/>
          <p:nvPr/>
        </p:nvSpPr>
        <p:spPr>
          <a:xfrm>
            <a:off x="826515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08" name="New shape" title=""/>
          <p:cNvSpPr/>
          <p:nvPr/>
        </p:nvSpPr>
        <p:spPr>
          <a:xfrm>
            <a:off x="826388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09" name="New shape" title=""/>
          <p:cNvSpPr/>
          <p:nvPr/>
        </p:nvSpPr>
        <p:spPr>
          <a:xfrm>
            <a:off x="826261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10" name="New shape" title=""/>
          <p:cNvSpPr/>
          <p:nvPr/>
        </p:nvSpPr>
        <p:spPr>
          <a:xfrm>
            <a:off x="826134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11" name="New shape" title=""/>
          <p:cNvSpPr/>
          <p:nvPr/>
        </p:nvSpPr>
        <p:spPr>
          <a:xfrm>
            <a:off x="826007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12" name="New shape" title=""/>
          <p:cNvSpPr/>
          <p:nvPr/>
        </p:nvSpPr>
        <p:spPr>
          <a:xfrm>
            <a:off x="825880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13" name="New shape" title=""/>
          <p:cNvSpPr/>
          <p:nvPr/>
        </p:nvSpPr>
        <p:spPr>
          <a:xfrm>
            <a:off x="825753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214" name="New shape" title=""/>
          <p:cNvSpPr/>
          <p:nvPr/>
        </p:nvSpPr>
        <p:spPr>
          <a:xfrm>
            <a:off x="825626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15" name="New shape" title=""/>
          <p:cNvSpPr/>
          <p:nvPr/>
        </p:nvSpPr>
        <p:spPr>
          <a:xfrm>
            <a:off x="825499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16" name="New shape" title=""/>
          <p:cNvSpPr/>
          <p:nvPr/>
        </p:nvSpPr>
        <p:spPr>
          <a:xfrm>
            <a:off x="825372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17" name="New shape" title=""/>
          <p:cNvSpPr/>
          <p:nvPr/>
        </p:nvSpPr>
        <p:spPr>
          <a:xfrm>
            <a:off x="825245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18" name="New shape" title=""/>
          <p:cNvSpPr/>
          <p:nvPr/>
        </p:nvSpPr>
        <p:spPr>
          <a:xfrm>
            <a:off x="825118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19" name="New shape" title=""/>
          <p:cNvSpPr/>
          <p:nvPr/>
        </p:nvSpPr>
        <p:spPr>
          <a:xfrm>
            <a:off x="824991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20" name="New shape" title=""/>
          <p:cNvSpPr/>
          <p:nvPr/>
        </p:nvSpPr>
        <p:spPr>
          <a:xfrm>
            <a:off x="824864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21" name="New shape" title=""/>
          <p:cNvSpPr/>
          <p:nvPr/>
        </p:nvSpPr>
        <p:spPr>
          <a:xfrm>
            <a:off x="824737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22" name="New shape" title=""/>
          <p:cNvSpPr/>
          <p:nvPr/>
        </p:nvSpPr>
        <p:spPr>
          <a:xfrm>
            <a:off x="824610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23" name="New shape" title=""/>
          <p:cNvSpPr/>
          <p:nvPr/>
        </p:nvSpPr>
        <p:spPr>
          <a:xfrm>
            <a:off x="824483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24" name="New shape" title=""/>
          <p:cNvSpPr/>
          <p:nvPr/>
        </p:nvSpPr>
        <p:spPr>
          <a:xfrm>
            <a:off x="824356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25" name="New shape" title=""/>
          <p:cNvSpPr/>
          <p:nvPr/>
        </p:nvSpPr>
        <p:spPr>
          <a:xfrm>
            <a:off x="824229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26" name="New shape" title=""/>
          <p:cNvSpPr/>
          <p:nvPr/>
        </p:nvSpPr>
        <p:spPr>
          <a:xfrm>
            <a:off x="824102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27" name="New shape" title=""/>
          <p:cNvSpPr/>
          <p:nvPr/>
        </p:nvSpPr>
        <p:spPr>
          <a:xfrm>
            <a:off x="823975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28" name="New shape" title=""/>
          <p:cNvSpPr/>
          <p:nvPr/>
        </p:nvSpPr>
        <p:spPr>
          <a:xfrm>
            <a:off x="823848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229" name="New shape" title=""/>
          <p:cNvSpPr/>
          <p:nvPr/>
        </p:nvSpPr>
        <p:spPr>
          <a:xfrm>
            <a:off x="823721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30" name="New shape" title=""/>
          <p:cNvSpPr/>
          <p:nvPr/>
        </p:nvSpPr>
        <p:spPr>
          <a:xfrm>
            <a:off x="823594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31" name="New shape" title=""/>
          <p:cNvSpPr/>
          <p:nvPr/>
        </p:nvSpPr>
        <p:spPr>
          <a:xfrm>
            <a:off x="823467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32" name="New shape" title=""/>
          <p:cNvSpPr/>
          <p:nvPr/>
        </p:nvSpPr>
        <p:spPr>
          <a:xfrm>
            <a:off x="823340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33" name="New shape" title=""/>
          <p:cNvSpPr/>
          <p:nvPr/>
        </p:nvSpPr>
        <p:spPr>
          <a:xfrm>
            <a:off x="823213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34" name="New shape" title=""/>
          <p:cNvSpPr/>
          <p:nvPr/>
        </p:nvSpPr>
        <p:spPr>
          <a:xfrm>
            <a:off x="823086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35" name="New shape" title=""/>
          <p:cNvSpPr/>
          <p:nvPr/>
        </p:nvSpPr>
        <p:spPr>
          <a:xfrm>
            <a:off x="822959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36" name="New shape" title=""/>
          <p:cNvSpPr/>
          <p:nvPr/>
        </p:nvSpPr>
        <p:spPr>
          <a:xfrm>
            <a:off x="822832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37" name="New shape" title=""/>
          <p:cNvSpPr/>
          <p:nvPr/>
        </p:nvSpPr>
        <p:spPr>
          <a:xfrm>
            <a:off x="822705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38" name="New shape" title=""/>
          <p:cNvSpPr/>
          <p:nvPr/>
        </p:nvSpPr>
        <p:spPr>
          <a:xfrm>
            <a:off x="822578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39" name="New shape" title=""/>
          <p:cNvSpPr/>
          <p:nvPr/>
        </p:nvSpPr>
        <p:spPr>
          <a:xfrm>
            <a:off x="822451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40" name="New shape" title=""/>
          <p:cNvSpPr/>
          <p:nvPr/>
        </p:nvSpPr>
        <p:spPr>
          <a:xfrm>
            <a:off x="822324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41" name="New shape" title=""/>
          <p:cNvSpPr/>
          <p:nvPr/>
        </p:nvSpPr>
        <p:spPr>
          <a:xfrm>
            <a:off x="822197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42" name="New shape" title=""/>
          <p:cNvSpPr/>
          <p:nvPr/>
        </p:nvSpPr>
        <p:spPr>
          <a:xfrm>
            <a:off x="822069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43" name="New shape" title=""/>
          <p:cNvSpPr/>
          <p:nvPr/>
        </p:nvSpPr>
        <p:spPr>
          <a:xfrm>
            <a:off x="821942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244" name="New shape" title=""/>
          <p:cNvSpPr/>
          <p:nvPr/>
        </p:nvSpPr>
        <p:spPr>
          <a:xfrm>
            <a:off x="821815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45" name="New shape" title=""/>
          <p:cNvSpPr/>
          <p:nvPr/>
        </p:nvSpPr>
        <p:spPr>
          <a:xfrm>
            <a:off x="821688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46" name="New shape" title=""/>
          <p:cNvSpPr/>
          <p:nvPr/>
        </p:nvSpPr>
        <p:spPr>
          <a:xfrm>
            <a:off x="821561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47" name="New shape" title=""/>
          <p:cNvSpPr/>
          <p:nvPr/>
        </p:nvSpPr>
        <p:spPr>
          <a:xfrm>
            <a:off x="821434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48" name="New shape" title=""/>
          <p:cNvSpPr/>
          <p:nvPr/>
        </p:nvSpPr>
        <p:spPr>
          <a:xfrm>
            <a:off x="821307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49" name="New shape" title=""/>
          <p:cNvSpPr/>
          <p:nvPr/>
        </p:nvSpPr>
        <p:spPr>
          <a:xfrm>
            <a:off x="821180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50" name="New shape" title=""/>
          <p:cNvSpPr/>
          <p:nvPr/>
        </p:nvSpPr>
        <p:spPr>
          <a:xfrm>
            <a:off x="821053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51" name="New shape" title=""/>
          <p:cNvSpPr/>
          <p:nvPr/>
        </p:nvSpPr>
        <p:spPr>
          <a:xfrm>
            <a:off x="820926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52" name="New shape" title=""/>
          <p:cNvSpPr/>
          <p:nvPr/>
        </p:nvSpPr>
        <p:spPr>
          <a:xfrm>
            <a:off x="820799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53" name="New shape" title=""/>
          <p:cNvSpPr/>
          <p:nvPr/>
        </p:nvSpPr>
        <p:spPr>
          <a:xfrm>
            <a:off x="820672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54" name="New shape" title=""/>
          <p:cNvSpPr/>
          <p:nvPr/>
        </p:nvSpPr>
        <p:spPr>
          <a:xfrm>
            <a:off x="820545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55" name="New shape" title=""/>
          <p:cNvSpPr/>
          <p:nvPr/>
        </p:nvSpPr>
        <p:spPr>
          <a:xfrm>
            <a:off x="820418" y="200345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56" name="New shape" title=""/>
          <p:cNvSpPr/>
          <p:nvPr/>
        </p:nvSpPr>
        <p:spPr>
          <a:xfrm>
            <a:off x="829183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57" name="New shape" title=""/>
          <p:cNvSpPr/>
          <p:nvPr/>
        </p:nvSpPr>
        <p:spPr>
          <a:xfrm>
            <a:off x="829056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58" name="New shape" title=""/>
          <p:cNvSpPr/>
          <p:nvPr/>
        </p:nvSpPr>
        <p:spPr>
          <a:xfrm>
            <a:off x="828929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59" name="New shape" title=""/>
          <p:cNvSpPr/>
          <p:nvPr/>
        </p:nvSpPr>
        <p:spPr>
          <a:xfrm>
            <a:off x="828802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260" name="New shape" title=""/>
          <p:cNvSpPr/>
          <p:nvPr/>
        </p:nvSpPr>
        <p:spPr>
          <a:xfrm>
            <a:off x="828675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61" name="New shape" title=""/>
          <p:cNvSpPr/>
          <p:nvPr/>
        </p:nvSpPr>
        <p:spPr>
          <a:xfrm>
            <a:off x="828548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62" name="New shape" title=""/>
          <p:cNvSpPr/>
          <p:nvPr/>
        </p:nvSpPr>
        <p:spPr>
          <a:xfrm>
            <a:off x="828421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63" name="New shape" title=""/>
          <p:cNvSpPr/>
          <p:nvPr/>
        </p:nvSpPr>
        <p:spPr>
          <a:xfrm>
            <a:off x="828294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64" name="New shape" title=""/>
          <p:cNvSpPr/>
          <p:nvPr/>
        </p:nvSpPr>
        <p:spPr>
          <a:xfrm>
            <a:off x="828167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65" name="New shape" title=""/>
          <p:cNvSpPr/>
          <p:nvPr/>
        </p:nvSpPr>
        <p:spPr>
          <a:xfrm>
            <a:off x="828040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66" name="New shape" title=""/>
          <p:cNvSpPr/>
          <p:nvPr/>
        </p:nvSpPr>
        <p:spPr>
          <a:xfrm>
            <a:off x="827913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67" name="New shape" title=""/>
          <p:cNvSpPr/>
          <p:nvPr/>
        </p:nvSpPr>
        <p:spPr>
          <a:xfrm>
            <a:off x="827786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68" name="New shape" title=""/>
          <p:cNvSpPr/>
          <p:nvPr/>
        </p:nvSpPr>
        <p:spPr>
          <a:xfrm>
            <a:off x="827659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69" name="New shape" title=""/>
          <p:cNvSpPr/>
          <p:nvPr/>
        </p:nvSpPr>
        <p:spPr>
          <a:xfrm>
            <a:off x="827532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70" name="New shape" title=""/>
          <p:cNvSpPr/>
          <p:nvPr/>
        </p:nvSpPr>
        <p:spPr>
          <a:xfrm>
            <a:off x="827405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71" name="New shape" title=""/>
          <p:cNvSpPr/>
          <p:nvPr/>
        </p:nvSpPr>
        <p:spPr>
          <a:xfrm>
            <a:off x="827278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72" name="New shape" title=""/>
          <p:cNvSpPr/>
          <p:nvPr/>
        </p:nvSpPr>
        <p:spPr>
          <a:xfrm>
            <a:off x="827151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73" name="New shape" title=""/>
          <p:cNvSpPr/>
          <p:nvPr/>
        </p:nvSpPr>
        <p:spPr>
          <a:xfrm>
            <a:off x="827024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74" name="New shape" title=""/>
          <p:cNvSpPr/>
          <p:nvPr/>
        </p:nvSpPr>
        <p:spPr>
          <a:xfrm>
            <a:off x="826897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275" name="New shape" title=""/>
          <p:cNvSpPr/>
          <p:nvPr/>
        </p:nvSpPr>
        <p:spPr>
          <a:xfrm>
            <a:off x="826769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76" name="New shape" title=""/>
          <p:cNvSpPr/>
          <p:nvPr/>
        </p:nvSpPr>
        <p:spPr>
          <a:xfrm>
            <a:off x="826642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77" name="New shape" title=""/>
          <p:cNvSpPr/>
          <p:nvPr/>
        </p:nvSpPr>
        <p:spPr>
          <a:xfrm>
            <a:off x="826515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78" name="New shape" title=""/>
          <p:cNvSpPr/>
          <p:nvPr/>
        </p:nvSpPr>
        <p:spPr>
          <a:xfrm>
            <a:off x="826388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B</a:t>
            </a:r>
          </a:p>
        </p:txBody>
      </p:sp>
      <p:sp>
        <p:nvSpPr>
          <p:cNvPr id="279" name="New shape" title=""/>
          <p:cNvSpPr/>
          <p:nvPr/>
        </p:nvSpPr>
        <p:spPr>
          <a:xfrm>
            <a:off x="826261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80" name="New shape" title=""/>
          <p:cNvSpPr/>
          <p:nvPr/>
        </p:nvSpPr>
        <p:spPr>
          <a:xfrm>
            <a:off x="826134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81" name="New shape" title=""/>
          <p:cNvSpPr/>
          <p:nvPr/>
        </p:nvSpPr>
        <p:spPr>
          <a:xfrm>
            <a:off x="826007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282" name="New shape" title=""/>
          <p:cNvSpPr/>
          <p:nvPr/>
        </p:nvSpPr>
        <p:spPr>
          <a:xfrm>
            <a:off x="825880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83" name="New shape" title=""/>
          <p:cNvSpPr/>
          <p:nvPr/>
        </p:nvSpPr>
        <p:spPr>
          <a:xfrm>
            <a:off x="825753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g</a:t>
            </a:r>
          </a:p>
        </p:txBody>
      </p:sp>
      <p:sp>
        <p:nvSpPr>
          <p:cNvPr id="284" name="New shape" title=""/>
          <p:cNvSpPr/>
          <p:nvPr/>
        </p:nvSpPr>
        <p:spPr>
          <a:xfrm>
            <a:off x="825626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,</a:t>
            </a:r>
          </a:p>
        </p:txBody>
      </p:sp>
      <p:sp>
        <p:nvSpPr>
          <p:cNvPr id="285" name="New shape" title=""/>
          <p:cNvSpPr/>
          <p:nvPr/>
        </p:nvSpPr>
        <p:spPr>
          <a:xfrm>
            <a:off x="825499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86" name="New shape" title=""/>
          <p:cNvSpPr/>
          <p:nvPr/>
        </p:nvSpPr>
        <p:spPr>
          <a:xfrm>
            <a:off x="825372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z</a:t>
            </a:r>
          </a:p>
        </p:txBody>
      </p:sp>
      <p:sp>
        <p:nvSpPr>
          <p:cNvPr id="287" name="New shape" title=""/>
          <p:cNvSpPr/>
          <p:nvPr/>
        </p:nvSpPr>
        <p:spPr>
          <a:xfrm>
            <a:off x="825245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z</a:t>
            </a:r>
          </a:p>
        </p:txBody>
      </p:sp>
      <p:sp>
        <p:nvSpPr>
          <p:cNvPr id="288" name="New shape" title=""/>
          <p:cNvSpPr/>
          <p:nvPr/>
        </p:nvSpPr>
        <p:spPr>
          <a:xfrm>
            <a:off x="825118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z</a:t>
            </a:r>
          </a:p>
        </p:txBody>
      </p:sp>
      <p:sp>
        <p:nvSpPr>
          <p:cNvPr id="289" name="New shape" title=""/>
          <p:cNvSpPr/>
          <p:nvPr/>
        </p:nvSpPr>
        <p:spPr>
          <a:xfrm>
            <a:off x="824991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z</a:t>
            </a:r>
          </a:p>
        </p:txBody>
      </p:sp>
      <p:sp>
        <p:nvSpPr>
          <p:cNvPr id="290" name="New shape" title=""/>
          <p:cNvSpPr/>
          <p:nvPr/>
        </p:nvSpPr>
        <p:spPr>
          <a:xfrm>
            <a:off x="824864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z</a:t>
            </a:r>
          </a:p>
        </p:txBody>
      </p:sp>
      <p:sp>
        <p:nvSpPr>
          <p:cNvPr id="291" name="New shape" title=""/>
          <p:cNvSpPr/>
          <p:nvPr/>
        </p:nvSpPr>
        <p:spPr>
          <a:xfrm>
            <a:off x="824737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92" name="New shape" title=""/>
          <p:cNvSpPr/>
          <p:nvPr/>
        </p:nvSpPr>
        <p:spPr>
          <a:xfrm>
            <a:off x="824610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93" name="New shape" title=""/>
          <p:cNvSpPr/>
          <p:nvPr/>
        </p:nvSpPr>
        <p:spPr>
          <a:xfrm>
            <a:off x="824483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94" name="New shape" title=""/>
          <p:cNvSpPr/>
          <p:nvPr/>
        </p:nvSpPr>
        <p:spPr>
          <a:xfrm>
            <a:off x="824356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95" name="New shape" title=""/>
          <p:cNvSpPr/>
          <p:nvPr/>
        </p:nvSpPr>
        <p:spPr>
          <a:xfrm>
            <a:off x="824229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96" name="New shape" title=""/>
          <p:cNvSpPr/>
          <p:nvPr/>
        </p:nvSpPr>
        <p:spPr>
          <a:xfrm>
            <a:off x="824102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97" name="New shape" title=""/>
          <p:cNvSpPr/>
          <p:nvPr/>
        </p:nvSpPr>
        <p:spPr>
          <a:xfrm>
            <a:off x="823975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98" name="New shape" title=""/>
          <p:cNvSpPr/>
          <p:nvPr/>
        </p:nvSpPr>
        <p:spPr>
          <a:xfrm>
            <a:off x="823848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99" name="New shape" title=""/>
          <p:cNvSpPr/>
          <p:nvPr/>
        </p:nvSpPr>
        <p:spPr>
          <a:xfrm>
            <a:off x="823721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00" name="New shape" title=""/>
          <p:cNvSpPr/>
          <p:nvPr/>
        </p:nvSpPr>
        <p:spPr>
          <a:xfrm>
            <a:off x="823594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01" name="New shape" title=""/>
          <p:cNvSpPr/>
          <p:nvPr/>
        </p:nvSpPr>
        <p:spPr>
          <a:xfrm>
            <a:off x="823467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02" name="New shape" title=""/>
          <p:cNvSpPr/>
          <p:nvPr/>
        </p:nvSpPr>
        <p:spPr>
          <a:xfrm>
            <a:off x="823340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03" name="New shape" title=""/>
          <p:cNvSpPr/>
          <p:nvPr/>
        </p:nvSpPr>
        <p:spPr>
          <a:xfrm>
            <a:off x="823213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04" name="New shape" title=""/>
          <p:cNvSpPr/>
          <p:nvPr/>
        </p:nvSpPr>
        <p:spPr>
          <a:xfrm>
            <a:off x="823086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05" name="New shape" title=""/>
          <p:cNvSpPr/>
          <p:nvPr/>
        </p:nvSpPr>
        <p:spPr>
          <a:xfrm>
            <a:off x="822959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06" name="New shape" title=""/>
          <p:cNvSpPr/>
          <p:nvPr/>
        </p:nvSpPr>
        <p:spPr>
          <a:xfrm>
            <a:off x="822832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07" name="New shape" title=""/>
          <p:cNvSpPr/>
          <p:nvPr/>
        </p:nvSpPr>
        <p:spPr>
          <a:xfrm>
            <a:off x="822705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08" name="New shape" title=""/>
          <p:cNvSpPr/>
          <p:nvPr/>
        </p:nvSpPr>
        <p:spPr>
          <a:xfrm>
            <a:off x="822578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09" name="New shape" title=""/>
          <p:cNvSpPr/>
          <p:nvPr/>
        </p:nvSpPr>
        <p:spPr>
          <a:xfrm>
            <a:off x="822451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10" name="New shape" title=""/>
          <p:cNvSpPr/>
          <p:nvPr/>
        </p:nvSpPr>
        <p:spPr>
          <a:xfrm>
            <a:off x="822324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11" name="New shape" title=""/>
          <p:cNvSpPr/>
          <p:nvPr/>
        </p:nvSpPr>
        <p:spPr>
          <a:xfrm>
            <a:off x="822197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12" name="New shape" title=""/>
          <p:cNvSpPr/>
          <p:nvPr/>
        </p:nvSpPr>
        <p:spPr>
          <a:xfrm>
            <a:off x="822069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13" name="New shape" title=""/>
          <p:cNvSpPr/>
          <p:nvPr/>
        </p:nvSpPr>
        <p:spPr>
          <a:xfrm>
            <a:off x="821942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14" name="New shape" title=""/>
          <p:cNvSpPr/>
          <p:nvPr/>
        </p:nvSpPr>
        <p:spPr>
          <a:xfrm>
            <a:off x="821815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15" name="New shape" title=""/>
          <p:cNvSpPr/>
          <p:nvPr/>
        </p:nvSpPr>
        <p:spPr>
          <a:xfrm>
            <a:off x="821688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16" name="New shape" title=""/>
          <p:cNvSpPr/>
          <p:nvPr/>
        </p:nvSpPr>
        <p:spPr>
          <a:xfrm>
            <a:off x="821561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17" name="New shape" title=""/>
          <p:cNvSpPr/>
          <p:nvPr/>
        </p:nvSpPr>
        <p:spPr>
          <a:xfrm>
            <a:off x="821434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18" name="New shape" title=""/>
          <p:cNvSpPr/>
          <p:nvPr/>
        </p:nvSpPr>
        <p:spPr>
          <a:xfrm>
            <a:off x="821307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19" name="New shape" title=""/>
          <p:cNvSpPr/>
          <p:nvPr/>
        </p:nvSpPr>
        <p:spPr>
          <a:xfrm>
            <a:off x="821180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20" name="New shape" title=""/>
          <p:cNvSpPr/>
          <p:nvPr/>
        </p:nvSpPr>
        <p:spPr>
          <a:xfrm>
            <a:off x="821053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21" name="New shape" title=""/>
          <p:cNvSpPr/>
          <p:nvPr/>
        </p:nvSpPr>
        <p:spPr>
          <a:xfrm>
            <a:off x="820926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22" name="New shape" title=""/>
          <p:cNvSpPr/>
          <p:nvPr/>
        </p:nvSpPr>
        <p:spPr>
          <a:xfrm>
            <a:off x="820799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23" name="New shape" title=""/>
          <p:cNvSpPr/>
          <p:nvPr/>
        </p:nvSpPr>
        <p:spPr>
          <a:xfrm>
            <a:off x="820672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24" name="New shape" title=""/>
          <p:cNvSpPr/>
          <p:nvPr/>
        </p:nvSpPr>
        <p:spPr>
          <a:xfrm>
            <a:off x="820545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25" name="New shape" title=""/>
          <p:cNvSpPr/>
          <p:nvPr/>
        </p:nvSpPr>
        <p:spPr>
          <a:xfrm>
            <a:off x="820418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26" name="New shape" title=""/>
          <p:cNvSpPr/>
          <p:nvPr/>
        </p:nvSpPr>
        <p:spPr>
          <a:xfrm>
            <a:off x="820291" y="2155241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27" name="New shape" title=""/>
          <p:cNvSpPr/>
          <p:nvPr/>
        </p:nvSpPr>
        <p:spPr>
          <a:xfrm>
            <a:off x="829183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28" name="New shape" title=""/>
          <p:cNvSpPr/>
          <p:nvPr/>
        </p:nvSpPr>
        <p:spPr>
          <a:xfrm>
            <a:off x="829056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29" name="New shape" title=""/>
          <p:cNvSpPr/>
          <p:nvPr/>
        </p:nvSpPr>
        <p:spPr>
          <a:xfrm>
            <a:off x="828929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30" name="New shape" title=""/>
          <p:cNvSpPr/>
          <p:nvPr/>
        </p:nvSpPr>
        <p:spPr>
          <a:xfrm>
            <a:off x="828802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31" name="New shape" title=""/>
          <p:cNvSpPr/>
          <p:nvPr/>
        </p:nvSpPr>
        <p:spPr>
          <a:xfrm>
            <a:off x="828675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32" name="New shape" title=""/>
          <p:cNvSpPr/>
          <p:nvPr/>
        </p:nvSpPr>
        <p:spPr>
          <a:xfrm>
            <a:off x="828548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33" name="New shape" title=""/>
          <p:cNvSpPr/>
          <p:nvPr/>
        </p:nvSpPr>
        <p:spPr>
          <a:xfrm>
            <a:off x="828421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34" name="New shape" title=""/>
          <p:cNvSpPr/>
          <p:nvPr/>
        </p:nvSpPr>
        <p:spPr>
          <a:xfrm>
            <a:off x="828294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35" name="New shape" title=""/>
          <p:cNvSpPr/>
          <p:nvPr/>
        </p:nvSpPr>
        <p:spPr>
          <a:xfrm>
            <a:off x="828167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36" name="New shape" title=""/>
          <p:cNvSpPr/>
          <p:nvPr/>
        </p:nvSpPr>
        <p:spPr>
          <a:xfrm>
            <a:off x="828040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37" name="New shape" title=""/>
          <p:cNvSpPr/>
          <p:nvPr/>
        </p:nvSpPr>
        <p:spPr>
          <a:xfrm>
            <a:off x="827913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38" name="New shape" title=""/>
          <p:cNvSpPr/>
          <p:nvPr/>
        </p:nvSpPr>
        <p:spPr>
          <a:xfrm>
            <a:off x="827786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39" name="New shape" title=""/>
          <p:cNvSpPr/>
          <p:nvPr/>
        </p:nvSpPr>
        <p:spPr>
          <a:xfrm>
            <a:off x="827659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40" name="New shape" title=""/>
          <p:cNvSpPr/>
          <p:nvPr/>
        </p:nvSpPr>
        <p:spPr>
          <a:xfrm>
            <a:off x="827532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41" name="New shape" title=""/>
          <p:cNvSpPr/>
          <p:nvPr/>
        </p:nvSpPr>
        <p:spPr>
          <a:xfrm>
            <a:off x="827405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42" name="New shape" title=""/>
          <p:cNvSpPr/>
          <p:nvPr/>
        </p:nvSpPr>
        <p:spPr>
          <a:xfrm>
            <a:off x="827278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43" name="New shape" title=""/>
          <p:cNvSpPr/>
          <p:nvPr/>
        </p:nvSpPr>
        <p:spPr>
          <a:xfrm>
            <a:off x="827151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44" name="New shape" title=""/>
          <p:cNvSpPr/>
          <p:nvPr/>
        </p:nvSpPr>
        <p:spPr>
          <a:xfrm>
            <a:off x="827024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45" name="New shape" title=""/>
          <p:cNvSpPr/>
          <p:nvPr/>
        </p:nvSpPr>
        <p:spPr>
          <a:xfrm>
            <a:off x="826897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46" name="New shape" title=""/>
          <p:cNvSpPr/>
          <p:nvPr/>
        </p:nvSpPr>
        <p:spPr>
          <a:xfrm>
            <a:off x="826769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47" name="New shape" title=""/>
          <p:cNvSpPr/>
          <p:nvPr/>
        </p:nvSpPr>
        <p:spPr>
          <a:xfrm>
            <a:off x="826642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48" name="New shape" title=""/>
          <p:cNvSpPr/>
          <p:nvPr/>
        </p:nvSpPr>
        <p:spPr>
          <a:xfrm>
            <a:off x="826515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49" name="New shape" title=""/>
          <p:cNvSpPr/>
          <p:nvPr/>
        </p:nvSpPr>
        <p:spPr>
          <a:xfrm>
            <a:off x="826388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50" name="New shape" title=""/>
          <p:cNvSpPr/>
          <p:nvPr/>
        </p:nvSpPr>
        <p:spPr>
          <a:xfrm>
            <a:off x="826261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51" name="New shape" title=""/>
          <p:cNvSpPr/>
          <p:nvPr/>
        </p:nvSpPr>
        <p:spPr>
          <a:xfrm>
            <a:off x="826134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52" name="New shape" title=""/>
          <p:cNvSpPr/>
          <p:nvPr/>
        </p:nvSpPr>
        <p:spPr>
          <a:xfrm>
            <a:off x="826007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53" name="New shape" title=""/>
          <p:cNvSpPr/>
          <p:nvPr/>
        </p:nvSpPr>
        <p:spPr>
          <a:xfrm>
            <a:off x="825880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54" name="New shape" title=""/>
          <p:cNvSpPr/>
          <p:nvPr/>
        </p:nvSpPr>
        <p:spPr>
          <a:xfrm>
            <a:off x="825753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55" name="New shape" title=""/>
          <p:cNvSpPr/>
          <p:nvPr/>
        </p:nvSpPr>
        <p:spPr>
          <a:xfrm>
            <a:off x="825626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56" name="New shape" title=""/>
          <p:cNvSpPr/>
          <p:nvPr/>
        </p:nvSpPr>
        <p:spPr>
          <a:xfrm>
            <a:off x="825499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57" name="New shape" title=""/>
          <p:cNvSpPr/>
          <p:nvPr/>
        </p:nvSpPr>
        <p:spPr>
          <a:xfrm>
            <a:off x="825372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58" name="New shape" title=""/>
          <p:cNvSpPr/>
          <p:nvPr/>
        </p:nvSpPr>
        <p:spPr>
          <a:xfrm>
            <a:off x="825245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59" name="New shape" title=""/>
          <p:cNvSpPr/>
          <p:nvPr/>
        </p:nvSpPr>
        <p:spPr>
          <a:xfrm>
            <a:off x="825118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60" name="New shape" title=""/>
          <p:cNvSpPr/>
          <p:nvPr/>
        </p:nvSpPr>
        <p:spPr>
          <a:xfrm>
            <a:off x="824991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61" name="New shape" title=""/>
          <p:cNvSpPr/>
          <p:nvPr/>
        </p:nvSpPr>
        <p:spPr>
          <a:xfrm>
            <a:off x="824864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62" name="New shape" title=""/>
          <p:cNvSpPr/>
          <p:nvPr/>
        </p:nvSpPr>
        <p:spPr>
          <a:xfrm>
            <a:off x="824737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63" name="New shape" title=""/>
          <p:cNvSpPr/>
          <p:nvPr/>
        </p:nvSpPr>
        <p:spPr>
          <a:xfrm>
            <a:off x="824610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64" name="New shape" title=""/>
          <p:cNvSpPr/>
          <p:nvPr/>
        </p:nvSpPr>
        <p:spPr>
          <a:xfrm>
            <a:off x="824483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65" name="New shape" title=""/>
          <p:cNvSpPr/>
          <p:nvPr/>
        </p:nvSpPr>
        <p:spPr>
          <a:xfrm>
            <a:off x="824356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66" name="New shape" title=""/>
          <p:cNvSpPr/>
          <p:nvPr/>
        </p:nvSpPr>
        <p:spPr>
          <a:xfrm>
            <a:off x="824229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67" name="New shape" title=""/>
          <p:cNvSpPr/>
          <p:nvPr/>
        </p:nvSpPr>
        <p:spPr>
          <a:xfrm>
            <a:off x="824102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68" name="New shape" title=""/>
          <p:cNvSpPr/>
          <p:nvPr/>
        </p:nvSpPr>
        <p:spPr>
          <a:xfrm>
            <a:off x="823975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69" name="New shape" title=""/>
          <p:cNvSpPr/>
          <p:nvPr/>
        </p:nvSpPr>
        <p:spPr>
          <a:xfrm>
            <a:off x="823848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70" name="New shape" title=""/>
          <p:cNvSpPr/>
          <p:nvPr/>
        </p:nvSpPr>
        <p:spPr>
          <a:xfrm>
            <a:off x="823721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71" name="New shape" title=""/>
          <p:cNvSpPr/>
          <p:nvPr/>
        </p:nvSpPr>
        <p:spPr>
          <a:xfrm>
            <a:off x="823594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72" name="New shape" title=""/>
          <p:cNvSpPr/>
          <p:nvPr/>
        </p:nvSpPr>
        <p:spPr>
          <a:xfrm>
            <a:off x="823467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73" name="New shape" title=""/>
          <p:cNvSpPr/>
          <p:nvPr/>
        </p:nvSpPr>
        <p:spPr>
          <a:xfrm>
            <a:off x="823340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74" name="New shape" title=""/>
          <p:cNvSpPr/>
          <p:nvPr/>
        </p:nvSpPr>
        <p:spPr>
          <a:xfrm>
            <a:off x="823213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75" name="New shape" title=""/>
          <p:cNvSpPr/>
          <p:nvPr/>
        </p:nvSpPr>
        <p:spPr>
          <a:xfrm>
            <a:off x="823086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76" name="New shape" title=""/>
          <p:cNvSpPr/>
          <p:nvPr/>
        </p:nvSpPr>
        <p:spPr>
          <a:xfrm>
            <a:off x="822959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77" name="New shape" title=""/>
          <p:cNvSpPr/>
          <p:nvPr/>
        </p:nvSpPr>
        <p:spPr>
          <a:xfrm>
            <a:off x="822832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78" name="New shape" title=""/>
          <p:cNvSpPr/>
          <p:nvPr/>
        </p:nvSpPr>
        <p:spPr>
          <a:xfrm>
            <a:off x="822705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79" name="New shape" title=""/>
          <p:cNvSpPr/>
          <p:nvPr/>
        </p:nvSpPr>
        <p:spPr>
          <a:xfrm>
            <a:off x="822578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80" name="New shape" title=""/>
          <p:cNvSpPr/>
          <p:nvPr/>
        </p:nvSpPr>
        <p:spPr>
          <a:xfrm>
            <a:off x="822451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81" name="New shape" title=""/>
          <p:cNvSpPr/>
          <p:nvPr/>
        </p:nvSpPr>
        <p:spPr>
          <a:xfrm>
            <a:off x="822324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82" name="New shape" title=""/>
          <p:cNvSpPr/>
          <p:nvPr/>
        </p:nvSpPr>
        <p:spPr>
          <a:xfrm>
            <a:off x="822197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83" name="New shape" title=""/>
          <p:cNvSpPr/>
          <p:nvPr/>
        </p:nvSpPr>
        <p:spPr>
          <a:xfrm>
            <a:off x="822069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84" name="New shape" title=""/>
          <p:cNvSpPr/>
          <p:nvPr/>
        </p:nvSpPr>
        <p:spPr>
          <a:xfrm>
            <a:off x="821942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85" name="New shape" title=""/>
          <p:cNvSpPr/>
          <p:nvPr/>
        </p:nvSpPr>
        <p:spPr>
          <a:xfrm>
            <a:off x="821815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86" name="New shape" title=""/>
          <p:cNvSpPr/>
          <p:nvPr/>
        </p:nvSpPr>
        <p:spPr>
          <a:xfrm>
            <a:off x="821688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87" name="New shape" title=""/>
          <p:cNvSpPr/>
          <p:nvPr/>
        </p:nvSpPr>
        <p:spPr>
          <a:xfrm>
            <a:off x="821561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88" name="New shape" title=""/>
          <p:cNvSpPr/>
          <p:nvPr/>
        </p:nvSpPr>
        <p:spPr>
          <a:xfrm>
            <a:off x="821434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89" name="New shape" title=""/>
          <p:cNvSpPr/>
          <p:nvPr/>
        </p:nvSpPr>
        <p:spPr>
          <a:xfrm>
            <a:off x="821307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90" name="New shape" title=""/>
          <p:cNvSpPr/>
          <p:nvPr/>
        </p:nvSpPr>
        <p:spPr>
          <a:xfrm>
            <a:off x="821180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91" name="New shape" title=""/>
          <p:cNvSpPr/>
          <p:nvPr/>
        </p:nvSpPr>
        <p:spPr>
          <a:xfrm>
            <a:off x="821053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92" name="New shape" title=""/>
          <p:cNvSpPr/>
          <p:nvPr/>
        </p:nvSpPr>
        <p:spPr>
          <a:xfrm>
            <a:off x="820926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93" name="New shape" title=""/>
          <p:cNvSpPr/>
          <p:nvPr/>
        </p:nvSpPr>
        <p:spPr>
          <a:xfrm>
            <a:off x="820799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94" name="New shape" title=""/>
          <p:cNvSpPr/>
          <p:nvPr/>
        </p:nvSpPr>
        <p:spPr>
          <a:xfrm>
            <a:off x="820672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95" name="New shape" title=""/>
          <p:cNvSpPr/>
          <p:nvPr/>
        </p:nvSpPr>
        <p:spPr>
          <a:xfrm>
            <a:off x="820545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96" name="New shape" title=""/>
          <p:cNvSpPr/>
          <p:nvPr/>
        </p:nvSpPr>
        <p:spPr>
          <a:xfrm>
            <a:off x="820418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97" name="New shape" title=""/>
          <p:cNvSpPr/>
          <p:nvPr/>
        </p:nvSpPr>
        <p:spPr>
          <a:xfrm>
            <a:off x="820291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98" name="New shape" title=""/>
          <p:cNvSpPr/>
          <p:nvPr/>
        </p:nvSpPr>
        <p:spPr>
          <a:xfrm>
            <a:off x="820164" y="230703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99" name="New shape" title=""/>
          <p:cNvSpPr/>
          <p:nvPr/>
        </p:nvSpPr>
        <p:spPr>
          <a:xfrm>
            <a:off x="829183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00" name="New shape" title=""/>
          <p:cNvSpPr/>
          <p:nvPr/>
        </p:nvSpPr>
        <p:spPr>
          <a:xfrm>
            <a:off x="829056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01" name="New shape" title=""/>
          <p:cNvSpPr/>
          <p:nvPr/>
        </p:nvSpPr>
        <p:spPr>
          <a:xfrm>
            <a:off x="828929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402" name="New shape" title=""/>
          <p:cNvSpPr/>
          <p:nvPr/>
        </p:nvSpPr>
        <p:spPr>
          <a:xfrm>
            <a:off x="828802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403" name="New shape" title=""/>
          <p:cNvSpPr/>
          <p:nvPr/>
        </p:nvSpPr>
        <p:spPr>
          <a:xfrm>
            <a:off x="828675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04" name="New shape" title=""/>
          <p:cNvSpPr/>
          <p:nvPr/>
        </p:nvSpPr>
        <p:spPr>
          <a:xfrm>
            <a:off x="828548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405" name="New shape" title=""/>
          <p:cNvSpPr/>
          <p:nvPr/>
        </p:nvSpPr>
        <p:spPr>
          <a:xfrm>
            <a:off x="828421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406" name="New shape" title=""/>
          <p:cNvSpPr/>
          <p:nvPr/>
        </p:nvSpPr>
        <p:spPr>
          <a:xfrm>
            <a:off x="828294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407" name="New shape" title=""/>
          <p:cNvSpPr/>
          <p:nvPr/>
        </p:nvSpPr>
        <p:spPr>
          <a:xfrm>
            <a:off x="828167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08" name="New shape" title=""/>
          <p:cNvSpPr/>
          <p:nvPr/>
        </p:nvSpPr>
        <p:spPr>
          <a:xfrm>
            <a:off x="828040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09" name="New shape" title=""/>
          <p:cNvSpPr/>
          <p:nvPr/>
        </p:nvSpPr>
        <p:spPr>
          <a:xfrm>
            <a:off x="827913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10" name="New shape" title=""/>
          <p:cNvSpPr/>
          <p:nvPr/>
        </p:nvSpPr>
        <p:spPr>
          <a:xfrm>
            <a:off x="827786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11" name="New shape" title=""/>
          <p:cNvSpPr/>
          <p:nvPr/>
        </p:nvSpPr>
        <p:spPr>
          <a:xfrm>
            <a:off x="827659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412" name="New shape" title=""/>
          <p:cNvSpPr/>
          <p:nvPr/>
        </p:nvSpPr>
        <p:spPr>
          <a:xfrm>
            <a:off x="827532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13" name="New shape" title=""/>
          <p:cNvSpPr/>
          <p:nvPr/>
        </p:nvSpPr>
        <p:spPr>
          <a:xfrm>
            <a:off x="827405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414" name="New shape" title=""/>
          <p:cNvSpPr/>
          <p:nvPr/>
        </p:nvSpPr>
        <p:spPr>
          <a:xfrm>
            <a:off x="827278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15" name="New shape" title=""/>
          <p:cNvSpPr/>
          <p:nvPr/>
        </p:nvSpPr>
        <p:spPr>
          <a:xfrm>
            <a:off x="827151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16" name="New shape" title=""/>
          <p:cNvSpPr/>
          <p:nvPr/>
        </p:nvSpPr>
        <p:spPr>
          <a:xfrm>
            <a:off x="827024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417" name="New shape" title=""/>
          <p:cNvSpPr/>
          <p:nvPr/>
        </p:nvSpPr>
        <p:spPr>
          <a:xfrm>
            <a:off x="826897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418" name="New shape" title=""/>
          <p:cNvSpPr/>
          <p:nvPr/>
        </p:nvSpPr>
        <p:spPr>
          <a:xfrm>
            <a:off x="826769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19" name="New shape" title=""/>
          <p:cNvSpPr/>
          <p:nvPr/>
        </p:nvSpPr>
        <p:spPr>
          <a:xfrm>
            <a:off x="826642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420" name="New shape" title=""/>
          <p:cNvSpPr/>
          <p:nvPr/>
        </p:nvSpPr>
        <p:spPr>
          <a:xfrm>
            <a:off x="826515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421" name="New shape" title=""/>
          <p:cNvSpPr/>
          <p:nvPr/>
        </p:nvSpPr>
        <p:spPr>
          <a:xfrm>
            <a:off x="826388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422" name="New shape" title=""/>
          <p:cNvSpPr/>
          <p:nvPr/>
        </p:nvSpPr>
        <p:spPr>
          <a:xfrm>
            <a:off x="826261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23" name="New shape" title=""/>
          <p:cNvSpPr/>
          <p:nvPr/>
        </p:nvSpPr>
        <p:spPr>
          <a:xfrm>
            <a:off x="826134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24" name="New shape" title=""/>
          <p:cNvSpPr/>
          <p:nvPr/>
        </p:nvSpPr>
        <p:spPr>
          <a:xfrm>
            <a:off x="826007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25" name="New shape" title=""/>
          <p:cNvSpPr/>
          <p:nvPr/>
        </p:nvSpPr>
        <p:spPr>
          <a:xfrm>
            <a:off x="825880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26" name="New shape" title=""/>
          <p:cNvSpPr/>
          <p:nvPr/>
        </p:nvSpPr>
        <p:spPr>
          <a:xfrm>
            <a:off x="825753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427" name="New shape" title=""/>
          <p:cNvSpPr/>
          <p:nvPr/>
        </p:nvSpPr>
        <p:spPr>
          <a:xfrm>
            <a:off x="825626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28" name="New shape" title=""/>
          <p:cNvSpPr/>
          <p:nvPr/>
        </p:nvSpPr>
        <p:spPr>
          <a:xfrm>
            <a:off x="825499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429" name="New shape" title=""/>
          <p:cNvSpPr/>
          <p:nvPr/>
        </p:nvSpPr>
        <p:spPr>
          <a:xfrm>
            <a:off x="825372" y="245882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30" name="New shape" title=""/>
          <p:cNvSpPr/>
          <p:nvPr/>
        </p:nvSpPr>
        <p:spPr>
          <a:xfrm>
            <a:off x="829183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31" name="New shape" title=""/>
          <p:cNvSpPr/>
          <p:nvPr/>
        </p:nvSpPr>
        <p:spPr>
          <a:xfrm>
            <a:off x="829056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32" name="New shape" title=""/>
          <p:cNvSpPr/>
          <p:nvPr/>
        </p:nvSpPr>
        <p:spPr>
          <a:xfrm>
            <a:off x="828929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433" name="New shape" title=""/>
          <p:cNvSpPr/>
          <p:nvPr/>
        </p:nvSpPr>
        <p:spPr>
          <a:xfrm>
            <a:off x="828802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434" name="New shape" title=""/>
          <p:cNvSpPr/>
          <p:nvPr/>
        </p:nvSpPr>
        <p:spPr>
          <a:xfrm>
            <a:off x="828675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35" name="New shape" title=""/>
          <p:cNvSpPr/>
          <p:nvPr/>
        </p:nvSpPr>
        <p:spPr>
          <a:xfrm>
            <a:off x="828548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436" name="New shape" title=""/>
          <p:cNvSpPr/>
          <p:nvPr/>
        </p:nvSpPr>
        <p:spPr>
          <a:xfrm>
            <a:off x="828421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437" name="New shape" title=""/>
          <p:cNvSpPr/>
          <p:nvPr/>
        </p:nvSpPr>
        <p:spPr>
          <a:xfrm>
            <a:off x="828294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438" name="New shape" title=""/>
          <p:cNvSpPr/>
          <p:nvPr/>
        </p:nvSpPr>
        <p:spPr>
          <a:xfrm>
            <a:off x="828167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39" name="New shape" title=""/>
          <p:cNvSpPr/>
          <p:nvPr/>
        </p:nvSpPr>
        <p:spPr>
          <a:xfrm>
            <a:off x="828040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40" name="New shape" title=""/>
          <p:cNvSpPr/>
          <p:nvPr/>
        </p:nvSpPr>
        <p:spPr>
          <a:xfrm>
            <a:off x="827913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41" name="New shape" title=""/>
          <p:cNvSpPr/>
          <p:nvPr/>
        </p:nvSpPr>
        <p:spPr>
          <a:xfrm>
            <a:off x="827786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42" name="New shape" title=""/>
          <p:cNvSpPr/>
          <p:nvPr/>
        </p:nvSpPr>
        <p:spPr>
          <a:xfrm>
            <a:off x="827659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443" name="New shape" title=""/>
          <p:cNvSpPr/>
          <p:nvPr/>
        </p:nvSpPr>
        <p:spPr>
          <a:xfrm>
            <a:off x="827532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44" name="New shape" title=""/>
          <p:cNvSpPr/>
          <p:nvPr/>
        </p:nvSpPr>
        <p:spPr>
          <a:xfrm>
            <a:off x="827405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445" name="New shape" title=""/>
          <p:cNvSpPr/>
          <p:nvPr/>
        </p:nvSpPr>
        <p:spPr>
          <a:xfrm>
            <a:off x="827278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46" name="New shape" title=""/>
          <p:cNvSpPr/>
          <p:nvPr/>
        </p:nvSpPr>
        <p:spPr>
          <a:xfrm>
            <a:off x="827151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47" name="New shape" title=""/>
          <p:cNvSpPr/>
          <p:nvPr/>
        </p:nvSpPr>
        <p:spPr>
          <a:xfrm>
            <a:off x="827024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448" name="New shape" title=""/>
          <p:cNvSpPr/>
          <p:nvPr/>
        </p:nvSpPr>
        <p:spPr>
          <a:xfrm>
            <a:off x="826897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449" name="New shape" title=""/>
          <p:cNvSpPr/>
          <p:nvPr/>
        </p:nvSpPr>
        <p:spPr>
          <a:xfrm>
            <a:off x="826769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50" name="New shape" title=""/>
          <p:cNvSpPr/>
          <p:nvPr/>
        </p:nvSpPr>
        <p:spPr>
          <a:xfrm>
            <a:off x="826642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451" name="New shape" title=""/>
          <p:cNvSpPr/>
          <p:nvPr/>
        </p:nvSpPr>
        <p:spPr>
          <a:xfrm>
            <a:off x="826515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452" name="New shape" title=""/>
          <p:cNvSpPr/>
          <p:nvPr/>
        </p:nvSpPr>
        <p:spPr>
          <a:xfrm>
            <a:off x="826388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453" name="New shape" title=""/>
          <p:cNvSpPr/>
          <p:nvPr/>
        </p:nvSpPr>
        <p:spPr>
          <a:xfrm>
            <a:off x="826261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54" name="New shape" title=""/>
          <p:cNvSpPr/>
          <p:nvPr/>
        </p:nvSpPr>
        <p:spPr>
          <a:xfrm>
            <a:off x="826134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55" name="New shape" title=""/>
          <p:cNvSpPr/>
          <p:nvPr/>
        </p:nvSpPr>
        <p:spPr>
          <a:xfrm>
            <a:off x="826007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56" name="New shape" title=""/>
          <p:cNvSpPr/>
          <p:nvPr/>
        </p:nvSpPr>
        <p:spPr>
          <a:xfrm>
            <a:off x="825880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57" name="New shape" title=""/>
          <p:cNvSpPr/>
          <p:nvPr/>
        </p:nvSpPr>
        <p:spPr>
          <a:xfrm>
            <a:off x="825753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458" name="New shape" title=""/>
          <p:cNvSpPr/>
          <p:nvPr/>
        </p:nvSpPr>
        <p:spPr>
          <a:xfrm>
            <a:off x="825626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59" name="New shape" title=""/>
          <p:cNvSpPr/>
          <p:nvPr/>
        </p:nvSpPr>
        <p:spPr>
          <a:xfrm>
            <a:off x="825499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460" name="New shape" title=""/>
          <p:cNvSpPr/>
          <p:nvPr/>
        </p:nvSpPr>
        <p:spPr>
          <a:xfrm>
            <a:off x="825372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61" name="New shape" title=""/>
          <p:cNvSpPr/>
          <p:nvPr/>
        </p:nvSpPr>
        <p:spPr>
          <a:xfrm>
            <a:off x="825245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62" name="New shape" title=""/>
          <p:cNvSpPr/>
          <p:nvPr/>
        </p:nvSpPr>
        <p:spPr>
          <a:xfrm>
            <a:off x="825118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463" name="New shape" title=""/>
          <p:cNvSpPr/>
          <p:nvPr/>
        </p:nvSpPr>
        <p:spPr>
          <a:xfrm>
            <a:off x="824991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464" name="New shape" title=""/>
          <p:cNvSpPr/>
          <p:nvPr/>
        </p:nvSpPr>
        <p:spPr>
          <a:xfrm>
            <a:off x="824864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65" name="New shape" title=""/>
          <p:cNvSpPr/>
          <p:nvPr/>
        </p:nvSpPr>
        <p:spPr>
          <a:xfrm>
            <a:off x="824737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466" name="New shape" title=""/>
          <p:cNvSpPr/>
          <p:nvPr/>
        </p:nvSpPr>
        <p:spPr>
          <a:xfrm>
            <a:off x="824610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467" name="New shape" title=""/>
          <p:cNvSpPr/>
          <p:nvPr/>
        </p:nvSpPr>
        <p:spPr>
          <a:xfrm>
            <a:off x="824483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468" name="New shape" title=""/>
          <p:cNvSpPr/>
          <p:nvPr/>
        </p:nvSpPr>
        <p:spPr>
          <a:xfrm>
            <a:off x="824356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69" name="New shape" title=""/>
          <p:cNvSpPr/>
          <p:nvPr/>
        </p:nvSpPr>
        <p:spPr>
          <a:xfrm>
            <a:off x="824229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70" name="New shape" title=""/>
          <p:cNvSpPr/>
          <p:nvPr/>
        </p:nvSpPr>
        <p:spPr>
          <a:xfrm>
            <a:off x="824102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71" name="New shape" title=""/>
          <p:cNvSpPr/>
          <p:nvPr/>
        </p:nvSpPr>
        <p:spPr>
          <a:xfrm>
            <a:off x="823975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72" name="New shape" title=""/>
          <p:cNvSpPr/>
          <p:nvPr/>
        </p:nvSpPr>
        <p:spPr>
          <a:xfrm>
            <a:off x="823848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473" name="New shape" title=""/>
          <p:cNvSpPr/>
          <p:nvPr/>
        </p:nvSpPr>
        <p:spPr>
          <a:xfrm>
            <a:off x="823721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74" name="New shape" title=""/>
          <p:cNvSpPr/>
          <p:nvPr/>
        </p:nvSpPr>
        <p:spPr>
          <a:xfrm>
            <a:off x="823594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475" name="New shape" title=""/>
          <p:cNvSpPr/>
          <p:nvPr/>
        </p:nvSpPr>
        <p:spPr>
          <a:xfrm>
            <a:off x="823467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76" name="New shape" title=""/>
          <p:cNvSpPr/>
          <p:nvPr/>
        </p:nvSpPr>
        <p:spPr>
          <a:xfrm>
            <a:off x="823340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77" name="New shape" title=""/>
          <p:cNvSpPr/>
          <p:nvPr/>
        </p:nvSpPr>
        <p:spPr>
          <a:xfrm>
            <a:off x="823213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478" name="New shape" title=""/>
          <p:cNvSpPr/>
          <p:nvPr/>
        </p:nvSpPr>
        <p:spPr>
          <a:xfrm>
            <a:off x="823086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479" name="New shape" title=""/>
          <p:cNvSpPr/>
          <p:nvPr/>
        </p:nvSpPr>
        <p:spPr>
          <a:xfrm>
            <a:off x="822959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80" name="New shape" title=""/>
          <p:cNvSpPr/>
          <p:nvPr/>
        </p:nvSpPr>
        <p:spPr>
          <a:xfrm>
            <a:off x="822832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481" name="New shape" title=""/>
          <p:cNvSpPr/>
          <p:nvPr/>
        </p:nvSpPr>
        <p:spPr>
          <a:xfrm>
            <a:off x="822705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482" name="New shape" title=""/>
          <p:cNvSpPr/>
          <p:nvPr/>
        </p:nvSpPr>
        <p:spPr>
          <a:xfrm>
            <a:off x="822578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483" name="New shape" title=""/>
          <p:cNvSpPr/>
          <p:nvPr/>
        </p:nvSpPr>
        <p:spPr>
          <a:xfrm>
            <a:off x="822451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84" name="New shape" title=""/>
          <p:cNvSpPr/>
          <p:nvPr/>
        </p:nvSpPr>
        <p:spPr>
          <a:xfrm>
            <a:off x="822324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85" name="New shape" title=""/>
          <p:cNvSpPr/>
          <p:nvPr/>
        </p:nvSpPr>
        <p:spPr>
          <a:xfrm>
            <a:off x="822197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86" name="New shape" title=""/>
          <p:cNvSpPr/>
          <p:nvPr/>
        </p:nvSpPr>
        <p:spPr>
          <a:xfrm>
            <a:off x="822069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87" name="New shape" title=""/>
          <p:cNvSpPr/>
          <p:nvPr/>
        </p:nvSpPr>
        <p:spPr>
          <a:xfrm>
            <a:off x="821942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488" name="New shape" title=""/>
          <p:cNvSpPr/>
          <p:nvPr/>
        </p:nvSpPr>
        <p:spPr>
          <a:xfrm>
            <a:off x="821815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489" name="New shape" title=""/>
          <p:cNvSpPr/>
          <p:nvPr/>
        </p:nvSpPr>
        <p:spPr>
          <a:xfrm>
            <a:off x="821688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490" name="New shape" title=""/>
          <p:cNvSpPr/>
          <p:nvPr/>
        </p:nvSpPr>
        <p:spPr>
          <a:xfrm>
            <a:off x="821561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91" name="New shape" title=""/>
          <p:cNvSpPr/>
          <p:nvPr/>
        </p:nvSpPr>
        <p:spPr>
          <a:xfrm>
            <a:off x="821434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92" name="New shape" title=""/>
          <p:cNvSpPr/>
          <p:nvPr/>
        </p:nvSpPr>
        <p:spPr>
          <a:xfrm>
            <a:off x="821307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493" name="New shape" title=""/>
          <p:cNvSpPr/>
          <p:nvPr/>
        </p:nvSpPr>
        <p:spPr>
          <a:xfrm>
            <a:off x="821180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494" name="New shape" title=""/>
          <p:cNvSpPr/>
          <p:nvPr/>
        </p:nvSpPr>
        <p:spPr>
          <a:xfrm>
            <a:off x="821053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95" name="New shape" title=""/>
          <p:cNvSpPr/>
          <p:nvPr/>
        </p:nvSpPr>
        <p:spPr>
          <a:xfrm>
            <a:off x="820926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496" name="New shape" title=""/>
          <p:cNvSpPr/>
          <p:nvPr/>
        </p:nvSpPr>
        <p:spPr>
          <a:xfrm>
            <a:off x="820799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497" name="New shape" title=""/>
          <p:cNvSpPr/>
          <p:nvPr/>
        </p:nvSpPr>
        <p:spPr>
          <a:xfrm>
            <a:off x="820672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498" name="New shape" title=""/>
          <p:cNvSpPr/>
          <p:nvPr/>
        </p:nvSpPr>
        <p:spPr>
          <a:xfrm>
            <a:off x="820545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99" name="New shape" title=""/>
          <p:cNvSpPr/>
          <p:nvPr/>
        </p:nvSpPr>
        <p:spPr>
          <a:xfrm>
            <a:off x="820418" y="2762402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00" name="New shape" title=""/>
          <p:cNvSpPr/>
          <p:nvPr/>
        </p:nvSpPr>
        <p:spPr>
          <a:xfrm>
            <a:off x="829183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01" name="New shape" title=""/>
          <p:cNvSpPr/>
          <p:nvPr/>
        </p:nvSpPr>
        <p:spPr>
          <a:xfrm>
            <a:off x="829056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02" name="New shape" title=""/>
          <p:cNvSpPr/>
          <p:nvPr/>
        </p:nvSpPr>
        <p:spPr>
          <a:xfrm>
            <a:off x="828929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03" name="New shape" title=""/>
          <p:cNvSpPr/>
          <p:nvPr/>
        </p:nvSpPr>
        <p:spPr>
          <a:xfrm>
            <a:off x="828802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504" name="New shape" title=""/>
          <p:cNvSpPr/>
          <p:nvPr/>
        </p:nvSpPr>
        <p:spPr>
          <a:xfrm>
            <a:off x="828675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05" name="New shape" title=""/>
          <p:cNvSpPr/>
          <p:nvPr/>
        </p:nvSpPr>
        <p:spPr>
          <a:xfrm>
            <a:off x="828548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506" name="New shape" title=""/>
          <p:cNvSpPr/>
          <p:nvPr/>
        </p:nvSpPr>
        <p:spPr>
          <a:xfrm>
            <a:off x="828421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07" name="New shape" title=""/>
          <p:cNvSpPr/>
          <p:nvPr/>
        </p:nvSpPr>
        <p:spPr>
          <a:xfrm>
            <a:off x="828294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508" name="New shape" title=""/>
          <p:cNvSpPr/>
          <p:nvPr/>
        </p:nvSpPr>
        <p:spPr>
          <a:xfrm>
            <a:off x="828167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509" name="New shape" title=""/>
          <p:cNvSpPr/>
          <p:nvPr/>
        </p:nvSpPr>
        <p:spPr>
          <a:xfrm>
            <a:off x="828040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510" name="New shape" title=""/>
          <p:cNvSpPr/>
          <p:nvPr/>
        </p:nvSpPr>
        <p:spPr>
          <a:xfrm>
            <a:off x="827913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11" name="New shape" title=""/>
          <p:cNvSpPr/>
          <p:nvPr/>
        </p:nvSpPr>
        <p:spPr>
          <a:xfrm>
            <a:off x="827786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512" name="New shape" title=""/>
          <p:cNvSpPr/>
          <p:nvPr/>
        </p:nvSpPr>
        <p:spPr>
          <a:xfrm>
            <a:off x="827659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513" name="New shape" title=""/>
          <p:cNvSpPr/>
          <p:nvPr/>
        </p:nvSpPr>
        <p:spPr>
          <a:xfrm>
            <a:off x="827532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514" name="New shape" title=""/>
          <p:cNvSpPr/>
          <p:nvPr/>
        </p:nvSpPr>
        <p:spPr>
          <a:xfrm>
            <a:off x="827405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15" name="New shape" title=""/>
          <p:cNvSpPr/>
          <p:nvPr/>
        </p:nvSpPr>
        <p:spPr>
          <a:xfrm>
            <a:off x="827278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16" name="New shape" title=""/>
          <p:cNvSpPr/>
          <p:nvPr/>
        </p:nvSpPr>
        <p:spPr>
          <a:xfrm>
            <a:off x="827151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17" name="New shape" title=""/>
          <p:cNvSpPr/>
          <p:nvPr/>
        </p:nvSpPr>
        <p:spPr>
          <a:xfrm>
            <a:off x="827024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18" name="New shape" title=""/>
          <p:cNvSpPr/>
          <p:nvPr/>
        </p:nvSpPr>
        <p:spPr>
          <a:xfrm>
            <a:off x="826897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519" name="New shape" title=""/>
          <p:cNvSpPr/>
          <p:nvPr/>
        </p:nvSpPr>
        <p:spPr>
          <a:xfrm>
            <a:off x="826769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20" name="New shape" title=""/>
          <p:cNvSpPr/>
          <p:nvPr/>
        </p:nvSpPr>
        <p:spPr>
          <a:xfrm>
            <a:off x="826642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521" name="New shape" title=""/>
          <p:cNvSpPr/>
          <p:nvPr/>
        </p:nvSpPr>
        <p:spPr>
          <a:xfrm>
            <a:off x="826515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22" name="New shape" title=""/>
          <p:cNvSpPr/>
          <p:nvPr/>
        </p:nvSpPr>
        <p:spPr>
          <a:xfrm>
            <a:off x="826388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523" name="New shape" title=""/>
          <p:cNvSpPr/>
          <p:nvPr/>
        </p:nvSpPr>
        <p:spPr>
          <a:xfrm>
            <a:off x="826261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524" name="New shape" title=""/>
          <p:cNvSpPr/>
          <p:nvPr/>
        </p:nvSpPr>
        <p:spPr>
          <a:xfrm>
            <a:off x="826134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525" name="New shape" title=""/>
          <p:cNvSpPr/>
          <p:nvPr/>
        </p:nvSpPr>
        <p:spPr>
          <a:xfrm>
            <a:off x="826007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26" name="New shape" title=""/>
          <p:cNvSpPr/>
          <p:nvPr/>
        </p:nvSpPr>
        <p:spPr>
          <a:xfrm>
            <a:off x="825880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527" name="New shape" title=""/>
          <p:cNvSpPr/>
          <p:nvPr/>
        </p:nvSpPr>
        <p:spPr>
          <a:xfrm>
            <a:off x="825753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528" name="New shape" title=""/>
          <p:cNvSpPr/>
          <p:nvPr/>
        </p:nvSpPr>
        <p:spPr>
          <a:xfrm>
            <a:off x="825626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529" name="New shape" title=""/>
          <p:cNvSpPr/>
          <p:nvPr/>
        </p:nvSpPr>
        <p:spPr>
          <a:xfrm>
            <a:off x="825499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30" name="New shape" title=""/>
          <p:cNvSpPr/>
          <p:nvPr/>
        </p:nvSpPr>
        <p:spPr>
          <a:xfrm>
            <a:off x="825372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31" name="New shape" title=""/>
          <p:cNvSpPr/>
          <p:nvPr/>
        </p:nvSpPr>
        <p:spPr>
          <a:xfrm>
            <a:off x="825245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32" name="New shape" title=""/>
          <p:cNvSpPr/>
          <p:nvPr/>
        </p:nvSpPr>
        <p:spPr>
          <a:xfrm>
            <a:off x="825118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33" name="New shape" title=""/>
          <p:cNvSpPr/>
          <p:nvPr/>
        </p:nvSpPr>
        <p:spPr>
          <a:xfrm>
            <a:off x="824991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534" name="New shape" title=""/>
          <p:cNvSpPr/>
          <p:nvPr/>
        </p:nvSpPr>
        <p:spPr>
          <a:xfrm>
            <a:off x="824864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35" name="New shape" title=""/>
          <p:cNvSpPr/>
          <p:nvPr/>
        </p:nvSpPr>
        <p:spPr>
          <a:xfrm>
            <a:off x="824737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536" name="New shape" title=""/>
          <p:cNvSpPr/>
          <p:nvPr/>
        </p:nvSpPr>
        <p:spPr>
          <a:xfrm>
            <a:off x="824610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37" name="New shape" title=""/>
          <p:cNvSpPr/>
          <p:nvPr/>
        </p:nvSpPr>
        <p:spPr>
          <a:xfrm>
            <a:off x="824483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38" name="New shape" title=""/>
          <p:cNvSpPr/>
          <p:nvPr/>
        </p:nvSpPr>
        <p:spPr>
          <a:xfrm>
            <a:off x="824356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v</a:t>
            </a:r>
          </a:p>
        </p:txBody>
      </p:sp>
      <p:sp>
        <p:nvSpPr>
          <p:cNvPr id="539" name="New shape" title=""/>
          <p:cNvSpPr/>
          <p:nvPr/>
        </p:nvSpPr>
        <p:spPr>
          <a:xfrm>
            <a:off x="824229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40" name="New shape" title=""/>
          <p:cNvSpPr/>
          <p:nvPr/>
        </p:nvSpPr>
        <p:spPr>
          <a:xfrm>
            <a:off x="824102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541" name="New shape" title=""/>
          <p:cNvSpPr/>
          <p:nvPr/>
        </p:nvSpPr>
        <p:spPr>
          <a:xfrm>
            <a:off x="823975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42" name="New shape" title=""/>
          <p:cNvSpPr/>
          <p:nvPr/>
        </p:nvSpPr>
        <p:spPr>
          <a:xfrm>
            <a:off x="823848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543" name="New shape" title=""/>
          <p:cNvSpPr/>
          <p:nvPr/>
        </p:nvSpPr>
        <p:spPr>
          <a:xfrm>
            <a:off x="823721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544" name="New shape" title=""/>
          <p:cNvSpPr/>
          <p:nvPr/>
        </p:nvSpPr>
        <p:spPr>
          <a:xfrm>
            <a:off x="823594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545" name="New shape" title=""/>
          <p:cNvSpPr/>
          <p:nvPr/>
        </p:nvSpPr>
        <p:spPr>
          <a:xfrm>
            <a:off x="823467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46" name="New shape" title=""/>
          <p:cNvSpPr/>
          <p:nvPr/>
        </p:nvSpPr>
        <p:spPr>
          <a:xfrm>
            <a:off x="823340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547" name="New shape" title=""/>
          <p:cNvSpPr/>
          <p:nvPr/>
        </p:nvSpPr>
        <p:spPr>
          <a:xfrm>
            <a:off x="823213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48" name="New shape" title=""/>
          <p:cNvSpPr/>
          <p:nvPr/>
        </p:nvSpPr>
        <p:spPr>
          <a:xfrm>
            <a:off x="823086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C</a:t>
            </a:r>
          </a:p>
        </p:txBody>
      </p:sp>
      <p:sp>
        <p:nvSpPr>
          <p:cNvPr id="549" name="New shape" title=""/>
          <p:cNvSpPr/>
          <p:nvPr/>
        </p:nvSpPr>
        <p:spPr>
          <a:xfrm>
            <a:off x="822959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550" name="New shape" title=""/>
          <p:cNvSpPr/>
          <p:nvPr/>
        </p:nvSpPr>
        <p:spPr>
          <a:xfrm>
            <a:off x="822832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551" name="New shape" title=""/>
          <p:cNvSpPr/>
          <p:nvPr/>
        </p:nvSpPr>
        <p:spPr>
          <a:xfrm>
            <a:off x="822705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52" name="New shape" title=""/>
          <p:cNvSpPr/>
          <p:nvPr/>
        </p:nvSpPr>
        <p:spPr>
          <a:xfrm>
            <a:off x="822578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553" name="New shape" title=""/>
          <p:cNvSpPr/>
          <p:nvPr/>
        </p:nvSpPr>
        <p:spPr>
          <a:xfrm>
            <a:off x="822451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554" name="New shape" title=""/>
          <p:cNvSpPr/>
          <p:nvPr/>
        </p:nvSpPr>
        <p:spPr>
          <a:xfrm>
            <a:off x="822324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555" name="New shape" title=""/>
          <p:cNvSpPr/>
          <p:nvPr/>
        </p:nvSpPr>
        <p:spPr>
          <a:xfrm>
            <a:off x="822197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56" name="New shape" title=""/>
          <p:cNvSpPr/>
          <p:nvPr/>
        </p:nvSpPr>
        <p:spPr>
          <a:xfrm>
            <a:off x="822069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557" name="New shape" title=""/>
          <p:cNvSpPr/>
          <p:nvPr/>
        </p:nvSpPr>
        <p:spPr>
          <a:xfrm>
            <a:off x="821942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58" name="New shape" title=""/>
          <p:cNvSpPr/>
          <p:nvPr/>
        </p:nvSpPr>
        <p:spPr>
          <a:xfrm>
            <a:off x="821815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559" name="New shape" title=""/>
          <p:cNvSpPr/>
          <p:nvPr/>
        </p:nvSpPr>
        <p:spPr>
          <a:xfrm>
            <a:off x="821688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560" name="New shape" title=""/>
          <p:cNvSpPr/>
          <p:nvPr/>
        </p:nvSpPr>
        <p:spPr>
          <a:xfrm>
            <a:off x="821561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61" name="New shape" title=""/>
          <p:cNvSpPr/>
          <p:nvPr/>
        </p:nvSpPr>
        <p:spPr>
          <a:xfrm>
            <a:off x="821434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562" name="New shape" title=""/>
          <p:cNvSpPr/>
          <p:nvPr/>
        </p:nvSpPr>
        <p:spPr>
          <a:xfrm>
            <a:off x="821307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563" name="New shape" title=""/>
          <p:cNvSpPr/>
          <p:nvPr/>
        </p:nvSpPr>
        <p:spPr>
          <a:xfrm>
            <a:off x="821180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g</a:t>
            </a:r>
          </a:p>
        </p:txBody>
      </p:sp>
      <p:sp>
        <p:nvSpPr>
          <p:cNvPr id="564" name="New shape" title=""/>
          <p:cNvSpPr/>
          <p:nvPr/>
        </p:nvSpPr>
        <p:spPr>
          <a:xfrm>
            <a:off x="821053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65" name="New shape" title=""/>
          <p:cNvSpPr/>
          <p:nvPr/>
        </p:nvSpPr>
        <p:spPr>
          <a:xfrm>
            <a:off x="820926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66" name="New shape" title=""/>
          <p:cNvSpPr/>
          <p:nvPr/>
        </p:nvSpPr>
        <p:spPr>
          <a:xfrm>
            <a:off x="820799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2</a:t>
            </a:r>
          </a:p>
        </p:txBody>
      </p:sp>
      <p:sp>
        <p:nvSpPr>
          <p:cNvPr id="567" name="New shape" title=""/>
          <p:cNvSpPr/>
          <p:nvPr/>
        </p:nvSpPr>
        <p:spPr>
          <a:xfrm>
            <a:off x="820672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68" name="New shape" title=""/>
          <p:cNvSpPr/>
          <p:nvPr/>
        </p:nvSpPr>
        <p:spPr>
          <a:xfrm>
            <a:off x="820545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569" name="New shape" title=""/>
          <p:cNvSpPr/>
          <p:nvPr/>
        </p:nvSpPr>
        <p:spPr>
          <a:xfrm>
            <a:off x="820418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570" name="New shape" title=""/>
          <p:cNvSpPr/>
          <p:nvPr/>
        </p:nvSpPr>
        <p:spPr>
          <a:xfrm>
            <a:off x="820291" y="2914193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571" name="TextBox"/>
          <p:cNvSpPr txBox="1">
            <a:spLocks noGrp="1" noSelect="1" noRot="1" noMove="1"/>
          </p:cNvSpPr>
          <p:nvPr/>
        </p:nvSpPr>
        <p:spPr>
          <a:xfrm>
            <a:off x="680720" y="42443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22.8.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678371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" name="New shape" title=""/>
          <p:cNvSpPr/>
          <p:nvPr/>
        </p:nvSpPr>
        <p:spPr>
          <a:xfrm>
            <a:off x="678028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677685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677342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676999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676656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676313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675970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675627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675284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674941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674599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674256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673913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673570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673227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672884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672541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2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672198" y="816864"/>
            <a:ext cx="366103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7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82918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82905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82892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82880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5" name="New shape" title=""/>
          <p:cNvSpPr/>
          <p:nvPr/>
        </p:nvSpPr>
        <p:spPr>
          <a:xfrm>
            <a:off x="82867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c</a:t>
            </a:r>
          </a:p>
        </p:txBody>
      </p:sp>
      <p:sp>
        <p:nvSpPr>
          <p:cNvPr id="26" name="New shape" title=""/>
          <p:cNvSpPr/>
          <p:nvPr/>
        </p:nvSpPr>
        <p:spPr>
          <a:xfrm>
            <a:off x="82854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7" name="New shape" title=""/>
          <p:cNvSpPr/>
          <p:nvPr/>
        </p:nvSpPr>
        <p:spPr>
          <a:xfrm>
            <a:off x="82842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8" name="New shape" title=""/>
          <p:cNvSpPr/>
          <p:nvPr/>
        </p:nvSpPr>
        <p:spPr>
          <a:xfrm>
            <a:off x="82829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9" name="New shape" title=""/>
          <p:cNvSpPr/>
          <p:nvPr/>
        </p:nvSpPr>
        <p:spPr>
          <a:xfrm>
            <a:off x="82816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30" name="New shape" title=""/>
          <p:cNvSpPr/>
          <p:nvPr/>
        </p:nvSpPr>
        <p:spPr>
          <a:xfrm>
            <a:off x="828040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1" name="New shape" title=""/>
          <p:cNvSpPr/>
          <p:nvPr/>
        </p:nvSpPr>
        <p:spPr>
          <a:xfrm>
            <a:off x="82791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32" name="New shape" title=""/>
          <p:cNvSpPr/>
          <p:nvPr/>
        </p:nvSpPr>
        <p:spPr>
          <a:xfrm>
            <a:off x="82778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3" name="New shape" title=""/>
          <p:cNvSpPr/>
          <p:nvPr/>
        </p:nvSpPr>
        <p:spPr>
          <a:xfrm>
            <a:off x="82765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4" name="New shape" title=""/>
          <p:cNvSpPr/>
          <p:nvPr/>
        </p:nvSpPr>
        <p:spPr>
          <a:xfrm>
            <a:off x="82753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5" name="New shape" title=""/>
          <p:cNvSpPr/>
          <p:nvPr/>
        </p:nvSpPr>
        <p:spPr>
          <a:xfrm>
            <a:off x="82740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36" name="New shape" title=""/>
          <p:cNvSpPr/>
          <p:nvPr/>
        </p:nvSpPr>
        <p:spPr>
          <a:xfrm>
            <a:off x="82727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7" name="New shape" title=""/>
          <p:cNvSpPr/>
          <p:nvPr/>
        </p:nvSpPr>
        <p:spPr>
          <a:xfrm>
            <a:off x="82715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8" name="New shape" title=""/>
          <p:cNvSpPr/>
          <p:nvPr/>
        </p:nvSpPr>
        <p:spPr>
          <a:xfrm>
            <a:off x="82702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9" name="New shape" title=""/>
          <p:cNvSpPr/>
          <p:nvPr/>
        </p:nvSpPr>
        <p:spPr>
          <a:xfrm>
            <a:off x="82689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0" name="New shape" title=""/>
          <p:cNvSpPr/>
          <p:nvPr/>
        </p:nvSpPr>
        <p:spPr>
          <a:xfrm>
            <a:off x="82676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41" name="New shape" title=""/>
          <p:cNvSpPr/>
          <p:nvPr/>
        </p:nvSpPr>
        <p:spPr>
          <a:xfrm>
            <a:off x="82664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42" name="New shape" title=""/>
          <p:cNvSpPr/>
          <p:nvPr/>
        </p:nvSpPr>
        <p:spPr>
          <a:xfrm>
            <a:off x="82651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g</a:t>
            </a:r>
          </a:p>
        </p:txBody>
      </p:sp>
      <p:sp>
        <p:nvSpPr>
          <p:cNvPr id="43" name="New shape" title=""/>
          <p:cNvSpPr/>
          <p:nvPr/>
        </p:nvSpPr>
        <p:spPr>
          <a:xfrm>
            <a:off x="82638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44" name="New shape" title=""/>
          <p:cNvSpPr/>
          <p:nvPr/>
        </p:nvSpPr>
        <p:spPr>
          <a:xfrm>
            <a:off x="82626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5" name="New shape" title=""/>
          <p:cNvSpPr/>
          <p:nvPr/>
        </p:nvSpPr>
        <p:spPr>
          <a:xfrm>
            <a:off x="82613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1</a:t>
            </a:r>
          </a:p>
        </p:txBody>
      </p:sp>
      <p:sp>
        <p:nvSpPr>
          <p:cNvPr id="46" name="New shape" title=""/>
          <p:cNvSpPr/>
          <p:nvPr/>
        </p:nvSpPr>
        <p:spPr>
          <a:xfrm>
            <a:off x="82600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47" name="New shape" title=""/>
          <p:cNvSpPr/>
          <p:nvPr/>
        </p:nvSpPr>
        <p:spPr>
          <a:xfrm>
            <a:off x="825880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48" name="New shape" title=""/>
          <p:cNvSpPr/>
          <p:nvPr/>
        </p:nvSpPr>
        <p:spPr>
          <a:xfrm>
            <a:off x="82575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Y</a:t>
            </a:r>
          </a:p>
        </p:txBody>
      </p:sp>
      <p:sp>
        <p:nvSpPr>
          <p:cNvPr id="49" name="New shape" title=""/>
          <p:cNvSpPr/>
          <p:nvPr/>
        </p:nvSpPr>
        <p:spPr>
          <a:xfrm>
            <a:off x="82562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0" name="New shape" title=""/>
          <p:cNvSpPr/>
          <p:nvPr/>
        </p:nvSpPr>
        <p:spPr>
          <a:xfrm>
            <a:off x="82549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1" name="New shape" title=""/>
          <p:cNvSpPr/>
          <p:nvPr/>
        </p:nvSpPr>
        <p:spPr>
          <a:xfrm>
            <a:off x="82537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2" name="New shape" title=""/>
          <p:cNvSpPr/>
          <p:nvPr/>
        </p:nvSpPr>
        <p:spPr>
          <a:xfrm>
            <a:off x="82524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53" name="New shape" title=""/>
          <p:cNvSpPr/>
          <p:nvPr/>
        </p:nvSpPr>
        <p:spPr>
          <a:xfrm>
            <a:off x="82511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54" name="New shape" title=""/>
          <p:cNvSpPr/>
          <p:nvPr/>
        </p:nvSpPr>
        <p:spPr>
          <a:xfrm>
            <a:off x="82499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55" name="New shape" title=""/>
          <p:cNvSpPr/>
          <p:nvPr/>
        </p:nvSpPr>
        <p:spPr>
          <a:xfrm>
            <a:off x="82486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6" name="New shape" title=""/>
          <p:cNvSpPr/>
          <p:nvPr/>
        </p:nvSpPr>
        <p:spPr>
          <a:xfrm>
            <a:off x="82473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57" name="New shape" title=""/>
          <p:cNvSpPr/>
          <p:nvPr/>
        </p:nvSpPr>
        <p:spPr>
          <a:xfrm>
            <a:off x="824610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58" name="New shape" title=""/>
          <p:cNvSpPr/>
          <p:nvPr/>
        </p:nvSpPr>
        <p:spPr>
          <a:xfrm>
            <a:off x="82448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59" name="New shape" title=""/>
          <p:cNvSpPr/>
          <p:nvPr/>
        </p:nvSpPr>
        <p:spPr>
          <a:xfrm>
            <a:off x="82435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60" name="New shape" title=""/>
          <p:cNvSpPr/>
          <p:nvPr/>
        </p:nvSpPr>
        <p:spPr>
          <a:xfrm>
            <a:off x="82422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61" name="New shape" title=""/>
          <p:cNvSpPr/>
          <p:nvPr/>
        </p:nvSpPr>
        <p:spPr>
          <a:xfrm>
            <a:off x="82410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62" name="New shape" title=""/>
          <p:cNvSpPr/>
          <p:nvPr/>
        </p:nvSpPr>
        <p:spPr>
          <a:xfrm>
            <a:off x="82397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63" name="New shape" title=""/>
          <p:cNvSpPr/>
          <p:nvPr/>
        </p:nvSpPr>
        <p:spPr>
          <a:xfrm>
            <a:off x="82384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64" name="New shape" title=""/>
          <p:cNvSpPr/>
          <p:nvPr/>
        </p:nvSpPr>
        <p:spPr>
          <a:xfrm>
            <a:off x="82372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65" name="New shape" title=""/>
          <p:cNvSpPr/>
          <p:nvPr/>
        </p:nvSpPr>
        <p:spPr>
          <a:xfrm>
            <a:off x="82359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66" name="New shape" title=""/>
          <p:cNvSpPr/>
          <p:nvPr/>
        </p:nvSpPr>
        <p:spPr>
          <a:xfrm>
            <a:off x="82346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67" name="New shape" title=""/>
          <p:cNvSpPr/>
          <p:nvPr/>
        </p:nvSpPr>
        <p:spPr>
          <a:xfrm>
            <a:off x="823340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68" name="New shape" title=""/>
          <p:cNvSpPr/>
          <p:nvPr/>
        </p:nvSpPr>
        <p:spPr>
          <a:xfrm>
            <a:off x="82321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69" name="New shape" title=""/>
          <p:cNvSpPr/>
          <p:nvPr/>
        </p:nvSpPr>
        <p:spPr>
          <a:xfrm>
            <a:off x="82308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70" name="New shape" title=""/>
          <p:cNvSpPr/>
          <p:nvPr/>
        </p:nvSpPr>
        <p:spPr>
          <a:xfrm>
            <a:off x="82295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71" name="New shape" title=""/>
          <p:cNvSpPr/>
          <p:nvPr/>
        </p:nvSpPr>
        <p:spPr>
          <a:xfrm>
            <a:off x="82283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72" name="New shape" title=""/>
          <p:cNvSpPr/>
          <p:nvPr/>
        </p:nvSpPr>
        <p:spPr>
          <a:xfrm>
            <a:off x="82270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73" name="New shape" title=""/>
          <p:cNvSpPr/>
          <p:nvPr/>
        </p:nvSpPr>
        <p:spPr>
          <a:xfrm>
            <a:off x="82257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74" name="New shape" title=""/>
          <p:cNvSpPr/>
          <p:nvPr/>
        </p:nvSpPr>
        <p:spPr>
          <a:xfrm>
            <a:off x="82245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75" name="New shape" title=""/>
          <p:cNvSpPr/>
          <p:nvPr/>
        </p:nvSpPr>
        <p:spPr>
          <a:xfrm>
            <a:off x="82232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76" name="New shape" title=""/>
          <p:cNvSpPr/>
          <p:nvPr/>
        </p:nvSpPr>
        <p:spPr>
          <a:xfrm>
            <a:off x="82219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77" name="New shape" title=""/>
          <p:cNvSpPr/>
          <p:nvPr/>
        </p:nvSpPr>
        <p:spPr>
          <a:xfrm>
            <a:off x="82206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78" name="New shape" title=""/>
          <p:cNvSpPr/>
          <p:nvPr/>
        </p:nvSpPr>
        <p:spPr>
          <a:xfrm>
            <a:off x="82194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79" name="New shape" title=""/>
          <p:cNvSpPr/>
          <p:nvPr/>
        </p:nvSpPr>
        <p:spPr>
          <a:xfrm>
            <a:off x="82181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80" name="New shape" title=""/>
          <p:cNvSpPr/>
          <p:nvPr/>
        </p:nvSpPr>
        <p:spPr>
          <a:xfrm>
            <a:off x="82168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81" name="New shape" title=""/>
          <p:cNvSpPr/>
          <p:nvPr/>
        </p:nvSpPr>
        <p:spPr>
          <a:xfrm>
            <a:off x="82156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82" name="New shape" title=""/>
          <p:cNvSpPr/>
          <p:nvPr/>
        </p:nvSpPr>
        <p:spPr>
          <a:xfrm>
            <a:off x="82143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83" name="New shape" title=""/>
          <p:cNvSpPr/>
          <p:nvPr/>
        </p:nvSpPr>
        <p:spPr>
          <a:xfrm>
            <a:off x="821307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84" name="New shape" title=""/>
          <p:cNvSpPr/>
          <p:nvPr/>
        </p:nvSpPr>
        <p:spPr>
          <a:xfrm>
            <a:off x="821180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85" name="New shape" title=""/>
          <p:cNvSpPr/>
          <p:nvPr/>
        </p:nvSpPr>
        <p:spPr>
          <a:xfrm>
            <a:off x="821053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86" name="New shape" title=""/>
          <p:cNvSpPr/>
          <p:nvPr/>
        </p:nvSpPr>
        <p:spPr>
          <a:xfrm>
            <a:off x="820926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87" name="New shape" title=""/>
          <p:cNvSpPr/>
          <p:nvPr/>
        </p:nvSpPr>
        <p:spPr>
          <a:xfrm>
            <a:off x="820799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88" name="New shape" title=""/>
          <p:cNvSpPr/>
          <p:nvPr/>
        </p:nvSpPr>
        <p:spPr>
          <a:xfrm>
            <a:off x="820672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89" name="New shape" title=""/>
          <p:cNvSpPr/>
          <p:nvPr/>
        </p:nvSpPr>
        <p:spPr>
          <a:xfrm>
            <a:off x="820545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90" name="New shape" title=""/>
          <p:cNvSpPr/>
          <p:nvPr/>
        </p:nvSpPr>
        <p:spPr>
          <a:xfrm>
            <a:off x="820418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91" name="New shape" title=""/>
          <p:cNvSpPr/>
          <p:nvPr/>
        </p:nvSpPr>
        <p:spPr>
          <a:xfrm>
            <a:off x="820291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92" name="New shape" title=""/>
          <p:cNvSpPr/>
          <p:nvPr/>
        </p:nvSpPr>
        <p:spPr>
          <a:xfrm>
            <a:off x="820164" y="124449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93" name="New shape" title=""/>
          <p:cNvSpPr/>
          <p:nvPr/>
        </p:nvSpPr>
        <p:spPr>
          <a:xfrm>
            <a:off x="829183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94" name="New shape" title=""/>
          <p:cNvSpPr/>
          <p:nvPr/>
        </p:nvSpPr>
        <p:spPr>
          <a:xfrm>
            <a:off x="829056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95" name="New shape" title=""/>
          <p:cNvSpPr/>
          <p:nvPr/>
        </p:nvSpPr>
        <p:spPr>
          <a:xfrm>
            <a:off x="828929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96" name="New shape" title=""/>
          <p:cNvSpPr/>
          <p:nvPr/>
        </p:nvSpPr>
        <p:spPr>
          <a:xfrm>
            <a:off x="828802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97" name="New shape" title=""/>
          <p:cNvSpPr/>
          <p:nvPr/>
        </p:nvSpPr>
        <p:spPr>
          <a:xfrm>
            <a:off x="828675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98" name="New shape" title=""/>
          <p:cNvSpPr/>
          <p:nvPr/>
        </p:nvSpPr>
        <p:spPr>
          <a:xfrm>
            <a:off x="828548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99" name="New shape" title=""/>
          <p:cNvSpPr/>
          <p:nvPr/>
        </p:nvSpPr>
        <p:spPr>
          <a:xfrm>
            <a:off x="828421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00" name="New shape" title=""/>
          <p:cNvSpPr/>
          <p:nvPr/>
        </p:nvSpPr>
        <p:spPr>
          <a:xfrm>
            <a:off x="828294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01" name="New shape" title=""/>
          <p:cNvSpPr/>
          <p:nvPr/>
        </p:nvSpPr>
        <p:spPr>
          <a:xfrm>
            <a:off x="828167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02" name="New shape" title=""/>
          <p:cNvSpPr/>
          <p:nvPr/>
        </p:nvSpPr>
        <p:spPr>
          <a:xfrm>
            <a:off x="828040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03" name="New shape" title=""/>
          <p:cNvSpPr/>
          <p:nvPr/>
        </p:nvSpPr>
        <p:spPr>
          <a:xfrm>
            <a:off x="827913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04" name="New shape" title=""/>
          <p:cNvSpPr/>
          <p:nvPr/>
        </p:nvSpPr>
        <p:spPr>
          <a:xfrm>
            <a:off x="827786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05" name="New shape" title=""/>
          <p:cNvSpPr/>
          <p:nvPr/>
        </p:nvSpPr>
        <p:spPr>
          <a:xfrm>
            <a:off x="827659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06" name="New shape" title=""/>
          <p:cNvSpPr/>
          <p:nvPr/>
        </p:nvSpPr>
        <p:spPr>
          <a:xfrm>
            <a:off x="827532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07" name="New shape" title=""/>
          <p:cNvSpPr/>
          <p:nvPr/>
        </p:nvSpPr>
        <p:spPr>
          <a:xfrm>
            <a:off x="827405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08" name="New shape" title=""/>
          <p:cNvSpPr/>
          <p:nvPr/>
        </p:nvSpPr>
        <p:spPr>
          <a:xfrm>
            <a:off x="827278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09" name="New shape" title=""/>
          <p:cNvSpPr/>
          <p:nvPr/>
        </p:nvSpPr>
        <p:spPr>
          <a:xfrm>
            <a:off x="827151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10" name="New shape" title=""/>
          <p:cNvSpPr/>
          <p:nvPr/>
        </p:nvSpPr>
        <p:spPr>
          <a:xfrm>
            <a:off x="827024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11" name="New shape" title=""/>
          <p:cNvSpPr/>
          <p:nvPr/>
        </p:nvSpPr>
        <p:spPr>
          <a:xfrm>
            <a:off x="826897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12" name="New shape" title=""/>
          <p:cNvSpPr/>
          <p:nvPr/>
        </p:nvSpPr>
        <p:spPr>
          <a:xfrm>
            <a:off x="826769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13" name="New shape" title=""/>
          <p:cNvSpPr/>
          <p:nvPr/>
        </p:nvSpPr>
        <p:spPr>
          <a:xfrm>
            <a:off x="826642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14" name="New shape" title=""/>
          <p:cNvSpPr/>
          <p:nvPr/>
        </p:nvSpPr>
        <p:spPr>
          <a:xfrm>
            <a:off x="826515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15" name="New shape" title=""/>
          <p:cNvSpPr/>
          <p:nvPr/>
        </p:nvSpPr>
        <p:spPr>
          <a:xfrm>
            <a:off x="826388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16" name="New shape" title=""/>
          <p:cNvSpPr/>
          <p:nvPr/>
        </p:nvSpPr>
        <p:spPr>
          <a:xfrm>
            <a:off x="826261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17" name="New shape" title=""/>
          <p:cNvSpPr/>
          <p:nvPr/>
        </p:nvSpPr>
        <p:spPr>
          <a:xfrm>
            <a:off x="826134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18" name="New shape" title=""/>
          <p:cNvSpPr/>
          <p:nvPr/>
        </p:nvSpPr>
        <p:spPr>
          <a:xfrm>
            <a:off x="826007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19" name="New shape" title=""/>
          <p:cNvSpPr/>
          <p:nvPr/>
        </p:nvSpPr>
        <p:spPr>
          <a:xfrm>
            <a:off x="825880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20" name="New shape" title=""/>
          <p:cNvSpPr/>
          <p:nvPr/>
        </p:nvSpPr>
        <p:spPr>
          <a:xfrm>
            <a:off x="825753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21" name="New shape" title=""/>
          <p:cNvSpPr/>
          <p:nvPr/>
        </p:nvSpPr>
        <p:spPr>
          <a:xfrm>
            <a:off x="825626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22" name="New shape" title=""/>
          <p:cNvSpPr/>
          <p:nvPr/>
        </p:nvSpPr>
        <p:spPr>
          <a:xfrm>
            <a:off x="825499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23" name="New shape" title=""/>
          <p:cNvSpPr/>
          <p:nvPr/>
        </p:nvSpPr>
        <p:spPr>
          <a:xfrm>
            <a:off x="825372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24" name="New shape" title=""/>
          <p:cNvSpPr/>
          <p:nvPr/>
        </p:nvSpPr>
        <p:spPr>
          <a:xfrm>
            <a:off x="825245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25" name="New shape" title=""/>
          <p:cNvSpPr/>
          <p:nvPr/>
        </p:nvSpPr>
        <p:spPr>
          <a:xfrm>
            <a:off x="825118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26" name="New shape" title=""/>
          <p:cNvSpPr/>
          <p:nvPr/>
        </p:nvSpPr>
        <p:spPr>
          <a:xfrm>
            <a:off x="824991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27" name="New shape" title=""/>
          <p:cNvSpPr/>
          <p:nvPr/>
        </p:nvSpPr>
        <p:spPr>
          <a:xfrm>
            <a:off x="824864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28" name="New shape" title=""/>
          <p:cNvSpPr/>
          <p:nvPr/>
        </p:nvSpPr>
        <p:spPr>
          <a:xfrm>
            <a:off x="824737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29" name="New shape" title=""/>
          <p:cNvSpPr/>
          <p:nvPr/>
        </p:nvSpPr>
        <p:spPr>
          <a:xfrm>
            <a:off x="824610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30" name="New shape" title=""/>
          <p:cNvSpPr/>
          <p:nvPr/>
        </p:nvSpPr>
        <p:spPr>
          <a:xfrm>
            <a:off x="824483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31" name="New shape" title=""/>
          <p:cNvSpPr/>
          <p:nvPr/>
        </p:nvSpPr>
        <p:spPr>
          <a:xfrm>
            <a:off x="824356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32" name="New shape" title=""/>
          <p:cNvSpPr/>
          <p:nvPr/>
        </p:nvSpPr>
        <p:spPr>
          <a:xfrm>
            <a:off x="824229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33" name="New shape" title=""/>
          <p:cNvSpPr/>
          <p:nvPr/>
        </p:nvSpPr>
        <p:spPr>
          <a:xfrm>
            <a:off x="824102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34" name="New shape" title=""/>
          <p:cNvSpPr/>
          <p:nvPr/>
        </p:nvSpPr>
        <p:spPr>
          <a:xfrm>
            <a:off x="823975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35" name="New shape" title=""/>
          <p:cNvSpPr/>
          <p:nvPr/>
        </p:nvSpPr>
        <p:spPr>
          <a:xfrm>
            <a:off x="823848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36" name="New shape" title=""/>
          <p:cNvSpPr/>
          <p:nvPr/>
        </p:nvSpPr>
        <p:spPr>
          <a:xfrm>
            <a:off x="823721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37" name="New shape" title=""/>
          <p:cNvSpPr/>
          <p:nvPr/>
        </p:nvSpPr>
        <p:spPr>
          <a:xfrm>
            <a:off x="823594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38" name="New shape" title=""/>
          <p:cNvSpPr/>
          <p:nvPr/>
        </p:nvSpPr>
        <p:spPr>
          <a:xfrm>
            <a:off x="823467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39" name="New shape" title=""/>
          <p:cNvSpPr/>
          <p:nvPr/>
        </p:nvSpPr>
        <p:spPr>
          <a:xfrm>
            <a:off x="823340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40" name="New shape" title=""/>
          <p:cNvSpPr/>
          <p:nvPr/>
        </p:nvSpPr>
        <p:spPr>
          <a:xfrm>
            <a:off x="823213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41" name="New shape" title=""/>
          <p:cNvSpPr/>
          <p:nvPr/>
        </p:nvSpPr>
        <p:spPr>
          <a:xfrm>
            <a:off x="823086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42" name="New shape" title=""/>
          <p:cNvSpPr/>
          <p:nvPr/>
        </p:nvSpPr>
        <p:spPr>
          <a:xfrm>
            <a:off x="822959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43" name="New shape" title=""/>
          <p:cNvSpPr/>
          <p:nvPr/>
        </p:nvSpPr>
        <p:spPr>
          <a:xfrm>
            <a:off x="822832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44" name="New shape" title=""/>
          <p:cNvSpPr/>
          <p:nvPr/>
        </p:nvSpPr>
        <p:spPr>
          <a:xfrm>
            <a:off x="822705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45" name="New shape" title=""/>
          <p:cNvSpPr/>
          <p:nvPr/>
        </p:nvSpPr>
        <p:spPr>
          <a:xfrm>
            <a:off x="822578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46" name="New shape" title=""/>
          <p:cNvSpPr/>
          <p:nvPr/>
        </p:nvSpPr>
        <p:spPr>
          <a:xfrm>
            <a:off x="822451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47" name="New shape" title=""/>
          <p:cNvSpPr/>
          <p:nvPr/>
        </p:nvSpPr>
        <p:spPr>
          <a:xfrm>
            <a:off x="822324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48" name="New shape" title=""/>
          <p:cNvSpPr/>
          <p:nvPr/>
        </p:nvSpPr>
        <p:spPr>
          <a:xfrm>
            <a:off x="822197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49" name="New shape" title=""/>
          <p:cNvSpPr/>
          <p:nvPr/>
        </p:nvSpPr>
        <p:spPr>
          <a:xfrm>
            <a:off x="822069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50" name="New shape" title=""/>
          <p:cNvSpPr/>
          <p:nvPr/>
        </p:nvSpPr>
        <p:spPr>
          <a:xfrm>
            <a:off x="821942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51" name="New shape" title=""/>
          <p:cNvSpPr/>
          <p:nvPr/>
        </p:nvSpPr>
        <p:spPr>
          <a:xfrm>
            <a:off x="821815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52" name="New shape" title=""/>
          <p:cNvSpPr/>
          <p:nvPr/>
        </p:nvSpPr>
        <p:spPr>
          <a:xfrm>
            <a:off x="821688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53" name="New shape" title=""/>
          <p:cNvSpPr/>
          <p:nvPr/>
        </p:nvSpPr>
        <p:spPr>
          <a:xfrm>
            <a:off x="821561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54" name="New shape" title=""/>
          <p:cNvSpPr/>
          <p:nvPr/>
        </p:nvSpPr>
        <p:spPr>
          <a:xfrm>
            <a:off x="821434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155" name="New shape" title=""/>
          <p:cNvSpPr/>
          <p:nvPr/>
        </p:nvSpPr>
        <p:spPr>
          <a:xfrm>
            <a:off x="821307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56" name="New shape" title=""/>
          <p:cNvSpPr/>
          <p:nvPr/>
        </p:nvSpPr>
        <p:spPr>
          <a:xfrm>
            <a:off x="821180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157" name="New shape" title=""/>
          <p:cNvSpPr/>
          <p:nvPr/>
        </p:nvSpPr>
        <p:spPr>
          <a:xfrm>
            <a:off x="821053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58" name="New shape" title=""/>
          <p:cNvSpPr/>
          <p:nvPr/>
        </p:nvSpPr>
        <p:spPr>
          <a:xfrm>
            <a:off x="820926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159" name="New shape" title=""/>
          <p:cNvSpPr/>
          <p:nvPr/>
        </p:nvSpPr>
        <p:spPr>
          <a:xfrm>
            <a:off x="820799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60" name="New shape" title=""/>
          <p:cNvSpPr/>
          <p:nvPr/>
        </p:nvSpPr>
        <p:spPr>
          <a:xfrm>
            <a:off x="820672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61" name="New shape" title=""/>
          <p:cNvSpPr/>
          <p:nvPr/>
        </p:nvSpPr>
        <p:spPr>
          <a:xfrm>
            <a:off x="820545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62" name="New shape" title=""/>
          <p:cNvSpPr/>
          <p:nvPr/>
        </p:nvSpPr>
        <p:spPr>
          <a:xfrm>
            <a:off x="820418" y="139628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63" name="New shape" title=""/>
          <p:cNvSpPr/>
          <p:nvPr/>
        </p:nvSpPr>
        <p:spPr>
          <a:xfrm>
            <a:off x="82918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64" name="New shape" title=""/>
          <p:cNvSpPr/>
          <p:nvPr/>
        </p:nvSpPr>
        <p:spPr>
          <a:xfrm>
            <a:off x="82905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65" name="New shape" title=""/>
          <p:cNvSpPr/>
          <p:nvPr/>
        </p:nvSpPr>
        <p:spPr>
          <a:xfrm>
            <a:off x="82892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166" name="New shape" title=""/>
          <p:cNvSpPr/>
          <p:nvPr/>
        </p:nvSpPr>
        <p:spPr>
          <a:xfrm>
            <a:off x="82880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167" name="New shape" title=""/>
          <p:cNvSpPr/>
          <p:nvPr/>
        </p:nvSpPr>
        <p:spPr>
          <a:xfrm>
            <a:off x="82867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68" name="New shape" title=""/>
          <p:cNvSpPr/>
          <p:nvPr/>
        </p:nvSpPr>
        <p:spPr>
          <a:xfrm>
            <a:off x="82854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169" name="New shape" title=""/>
          <p:cNvSpPr/>
          <p:nvPr/>
        </p:nvSpPr>
        <p:spPr>
          <a:xfrm>
            <a:off x="82842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70" name="New shape" title=""/>
          <p:cNvSpPr/>
          <p:nvPr/>
        </p:nvSpPr>
        <p:spPr>
          <a:xfrm>
            <a:off x="82829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71" name="New shape" title=""/>
          <p:cNvSpPr/>
          <p:nvPr/>
        </p:nvSpPr>
        <p:spPr>
          <a:xfrm>
            <a:off x="82816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h</a:t>
            </a:r>
          </a:p>
        </p:txBody>
      </p:sp>
      <p:sp>
        <p:nvSpPr>
          <p:cNvPr id="172" name="New shape" title=""/>
          <p:cNvSpPr/>
          <p:nvPr/>
        </p:nvSpPr>
        <p:spPr>
          <a:xfrm>
            <a:off x="82804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,</a:t>
            </a:r>
          </a:p>
        </p:txBody>
      </p:sp>
      <p:sp>
        <p:nvSpPr>
          <p:cNvPr id="173" name="New shape" title=""/>
          <p:cNvSpPr/>
          <p:nvPr/>
        </p:nvSpPr>
        <p:spPr>
          <a:xfrm>
            <a:off x="82791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74" name="New shape" title=""/>
          <p:cNvSpPr/>
          <p:nvPr/>
        </p:nvSpPr>
        <p:spPr>
          <a:xfrm>
            <a:off x="82778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h</a:t>
            </a:r>
          </a:p>
        </p:txBody>
      </p:sp>
      <p:sp>
        <p:nvSpPr>
          <p:cNvPr id="175" name="New shape" title=""/>
          <p:cNvSpPr/>
          <p:nvPr/>
        </p:nvSpPr>
        <p:spPr>
          <a:xfrm>
            <a:off x="82765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76" name="New shape" title=""/>
          <p:cNvSpPr/>
          <p:nvPr/>
        </p:nvSpPr>
        <p:spPr>
          <a:xfrm>
            <a:off x="82753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w</a:t>
            </a:r>
          </a:p>
        </p:txBody>
      </p:sp>
      <p:sp>
        <p:nvSpPr>
          <p:cNvPr id="177" name="New shape" title=""/>
          <p:cNvSpPr/>
          <p:nvPr/>
        </p:nvSpPr>
        <p:spPr>
          <a:xfrm>
            <a:off x="82740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78" name="New shape" title=""/>
          <p:cNvSpPr/>
          <p:nvPr/>
        </p:nvSpPr>
        <p:spPr>
          <a:xfrm>
            <a:off x="82727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b</a:t>
            </a:r>
          </a:p>
        </p:txBody>
      </p:sp>
      <p:sp>
        <p:nvSpPr>
          <p:cNvPr id="179" name="New shape" title=""/>
          <p:cNvSpPr/>
          <p:nvPr/>
        </p:nvSpPr>
        <p:spPr>
          <a:xfrm>
            <a:off x="82715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180" name="New shape" title=""/>
          <p:cNvSpPr/>
          <p:nvPr/>
        </p:nvSpPr>
        <p:spPr>
          <a:xfrm>
            <a:off x="82702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181" name="New shape" title=""/>
          <p:cNvSpPr/>
          <p:nvPr/>
        </p:nvSpPr>
        <p:spPr>
          <a:xfrm>
            <a:off x="82689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182" name="New shape" title=""/>
          <p:cNvSpPr/>
          <p:nvPr/>
        </p:nvSpPr>
        <p:spPr>
          <a:xfrm>
            <a:off x="82676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83" name="New shape" title=""/>
          <p:cNvSpPr/>
          <p:nvPr/>
        </p:nvSpPr>
        <p:spPr>
          <a:xfrm>
            <a:off x="82664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g</a:t>
            </a:r>
          </a:p>
        </p:txBody>
      </p:sp>
      <p:sp>
        <p:nvSpPr>
          <p:cNvPr id="184" name="New shape" title=""/>
          <p:cNvSpPr/>
          <p:nvPr/>
        </p:nvSpPr>
        <p:spPr>
          <a:xfrm>
            <a:off x="82651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85" name="New shape" title=""/>
          <p:cNvSpPr/>
          <p:nvPr/>
        </p:nvSpPr>
        <p:spPr>
          <a:xfrm>
            <a:off x="82638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86" name="New shape" title=""/>
          <p:cNvSpPr/>
          <p:nvPr/>
        </p:nvSpPr>
        <p:spPr>
          <a:xfrm>
            <a:off x="82626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y</a:t>
            </a:r>
          </a:p>
        </p:txBody>
      </p:sp>
      <p:sp>
        <p:nvSpPr>
          <p:cNvPr id="187" name="New shape" title=""/>
          <p:cNvSpPr/>
          <p:nvPr/>
        </p:nvSpPr>
        <p:spPr>
          <a:xfrm>
            <a:off x="82613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188" name="New shape" title=""/>
          <p:cNvSpPr/>
          <p:nvPr/>
        </p:nvSpPr>
        <p:spPr>
          <a:xfrm>
            <a:off x="82600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189" name="New shape" title=""/>
          <p:cNvSpPr/>
          <p:nvPr/>
        </p:nvSpPr>
        <p:spPr>
          <a:xfrm>
            <a:off x="82588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190" name="New shape" title=""/>
          <p:cNvSpPr/>
          <p:nvPr/>
        </p:nvSpPr>
        <p:spPr>
          <a:xfrm>
            <a:off x="82575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g</a:t>
            </a:r>
          </a:p>
        </p:txBody>
      </p:sp>
      <p:sp>
        <p:nvSpPr>
          <p:cNvPr id="191" name="New shape" title=""/>
          <p:cNvSpPr/>
          <p:nvPr/>
        </p:nvSpPr>
        <p:spPr>
          <a:xfrm>
            <a:off x="82562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92" name="New shape" title=""/>
          <p:cNvSpPr/>
          <p:nvPr/>
        </p:nvSpPr>
        <p:spPr>
          <a:xfrm>
            <a:off x="82549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93" name="New shape" title=""/>
          <p:cNvSpPr/>
          <p:nvPr/>
        </p:nvSpPr>
        <p:spPr>
          <a:xfrm>
            <a:off x="82537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h</a:t>
            </a:r>
          </a:p>
        </p:txBody>
      </p:sp>
      <p:sp>
        <p:nvSpPr>
          <p:cNvPr id="194" name="New shape" title=""/>
          <p:cNvSpPr/>
          <p:nvPr/>
        </p:nvSpPr>
        <p:spPr>
          <a:xfrm>
            <a:off x="82524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195" name="New shape" title=""/>
          <p:cNvSpPr/>
          <p:nvPr/>
        </p:nvSpPr>
        <p:spPr>
          <a:xfrm>
            <a:off x="82511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196" name="New shape" title=""/>
          <p:cNvSpPr/>
          <p:nvPr/>
        </p:nvSpPr>
        <p:spPr>
          <a:xfrm>
            <a:off x="82499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197" name="New shape" title=""/>
          <p:cNvSpPr/>
          <p:nvPr/>
        </p:nvSpPr>
        <p:spPr>
          <a:xfrm>
            <a:off x="82486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198" name="New shape" title=""/>
          <p:cNvSpPr/>
          <p:nvPr/>
        </p:nvSpPr>
        <p:spPr>
          <a:xfrm>
            <a:off x="82473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199" name="New shape" title=""/>
          <p:cNvSpPr/>
          <p:nvPr/>
        </p:nvSpPr>
        <p:spPr>
          <a:xfrm>
            <a:off x="82461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200" name="New shape" title=""/>
          <p:cNvSpPr/>
          <p:nvPr/>
        </p:nvSpPr>
        <p:spPr>
          <a:xfrm>
            <a:off x="82448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201" name="New shape" title=""/>
          <p:cNvSpPr/>
          <p:nvPr/>
        </p:nvSpPr>
        <p:spPr>
          <a:xfrm>
            <a:off x="82435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f</a:t>
            </a:r>
          </a:p>
        </p:txBody>
      </p:sp>
      <p:sp>
        <p:nvSpPr>
          <p:cNvPr id="202" name="New shape" title=""/>
          <p:cNvSpPr/>
          <p:nvPr/>
        </p:nvSpPr>
        <p:spPr>
          <a:xfrm>
            <a:off x="82422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03" name="New shape" title=""/>
          <p:cNvSpPr/>
          <p:nvPr/>
        </p:nvSpPr>
        <p:spPr>
          <a:xfrm>
            <a:off x="82410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04" name="New shape" title=""/>
          <p:cNvSpPr/>
          <p:nvPr/>
        </p:nvSpPr>
        <p:spPr>
          <a:xfrm>
            <a:off x="82397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B</a:t>
            </a:r>
          </a:p>
        </p:txBody>
      </p:sp>
      <p:sp>
        <p:nvSpPr>
          <p:cNvPr id="205" name="New shape" title=""/>
          <p:cNvSpPr/>
          <p:nvPr/>
        </p:nvSpPr>
        <p:spPr>
          <a:xfrm>
            <a:off x="82384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206" name="New shape" title=""/>
          <p:cNvSpPr/>
          <p:nvPr/>
        </p:nvSpPr>
        <p:spPr>
          <a:xfrm>
            <a:off x="82372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07" name="New shape" title=""/>
          <p:cNvSpPr/>
          <p:nvPr/>
        </p:nvSpPr>
        <p:spPr>
          <a:xfrm>
            <a:off x="82359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08" name="New shape" title=""/>
          <p:cNvSpPr/>
          <p:nvPr/>
        </p:nvSpPr>
        <p:spPr>
          <a:xfrm>
            <a:off x="82346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09" name="New shape" title=""/>
          <p:cNvSpPr/>
          <p:nvPr/>
        </p:nvSpPr>
        <p:spPr>
          <a:xfrm>
            <a:off x="82334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10" name="New shape" title=""/>
          <p:cNvSpPr/>
          <p:nvPr/>
        </p:nvSpPr>
        <p:spPr>
          <a:xfrm>
            <a:off x="82321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11" name="New shape" title=""/>
          <p:cNvSpPr/>
          <p:nvPr/>
        </p:nvSpPr>
        <p:spPr>
          <a:xfrm>
            <a:off x="82308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12" name="New shape" title=""/>
          <p:cNvSpPr/>
          <p:nvPr/>
        </p:nvSpPr>
        <p:spPr>
          <a:xfrm>
            <a:off x="82295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13" name="New shape" title=""/>
          <p:cNvSpPr/>
          <p:nvPr/>
        </p:nvSpPr>
        <p:spPr>
          <a:xfrm>
            <a:off x="82283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214" name="New shape" title=""/>
          <p:cNvSpPr/>
          <p:nvPr/>
        </p:nvSpPr>
        <p:spPr>
          <a:xfrm>
            <a:off x="82270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15" name="New shape" title=""/>
          <p:cNvSpPr/>
          <p:nvPr/>
        </p:nvSpPr>
        <p:spPr>
          <a:xfrm>
            <a:off x="82257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b</a:t>
            </a:r>
          </a:p>
        </p:txBody>
      </p:sp>
      <p:sp>
        <p:nvSpPr>
          <p:cNvPr id="216" name="New shape" title=""/>
          <p:cNvSpPr/>
          <p:nvPr/>
        </p:nvSpPr>
        <p:spPr>
          <a:xfrm>
            <a:off x="82245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17" name="New shape" title=""/>
          <p:cNvSpPr/>
          <p:nvPr/>
        </p:nvSpPr>
        <p:spPr>
          <a:xfrm>
            <a:off x="82232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18" name="New shape" title=""/>
          <p:cNvSpPr/>
          <p:nvPr/>
        </p:nvSpPr>
        <p:spPr>
          <a:xfrm>
            <a:off x="82219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219" name="New shape" title=""/>
          <p:cNvSpPr/>
          <p:nvPr/>
        </p:nvSpPr>
        <p:spPr>
          <a:xfrm>
            <a:off x="82206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20" name="New shape" title=""/>
          <p:cNvSpPr/>
          <p:nvPr/>
        </p:nvSpPr>
        <p:spPr>
          <a:xfrm>
            <a:off x="82194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g</a:t>
            </a:r>
          </a:p>
        </p:txBody>
      </p:sp>
      <p:sp>
        <p:nvSpPr>
          <p:cNvPr id="221" name="New shape" title=""/>
          <p:cNvSpPr/>
          <p:nvPr/>
        </p:nvSpPr>
        <p:spPr>
          <a:xfrm>
            <a:off x="82181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22" name="New shape" title=""/>
          <p:cNvSpPr/>
          <p:nvPr/>
        </p:nvSpPr>
        <p:spPr>
          <a:xfrm>
            <a:off x="82168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23" name="New shape" title=""/>
          <p:cNvSpPr/>
          <p:nvPr/>
        </p:nvSpPr>
        <p:spPr>
          <a:xfrm>
            <a:off x="82156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224" name="New shape" title=""/>
          <p:cNvSpPr/>
          <p:nvPr/>
        </p:nvSpPr>
        <p:spPr>
          <a:xfrm>
            <a:off x="821434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25" name="New shape" title=""/>
          <p:cNvSpPr/>
          <p:nvPr/>
        </p:nvSpPr>
        <p:spPr>
          <a:xfrm>
            <a:off x="821307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w</a:t>
            </a:r>
          </a:p>
        </p:txBody>
      </p:sp>
      <p:sp>
        <p:nvSpPr>
          <p:cNvPr id="226" name="New shape" title=""/>
          <p:cNvSpPr/>
          <p:nvPr/>
        </p:nvSpPr>
        <p:spPr>
          <a:xfrm>
            <a:off x="821180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27" name="New shape" title=""/>
          <p:cNvSpPr/>
          <p:nvPr/>
        </p:nvSpPr>
        <p:spPr>
          <a:xfrm>
            <a:off x="821053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28" name="New shape" title=""/>
          <p:cNvSpPr/>
          <p:nvPr/>
        </p:nvSpPr>
        <p:spPr>
          <a:xfrm>
            <a:off x="820926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c</a:t>
            </a:r>
          </a:p>
        </p:txBody>
      </p:sp>
      <p:sp>
        <p:nvSpPr>
          <p:cNvPr id="229" name="New shape" title=""/>
          <p:cNvSpPr/>
          <p:nvPr/>
        </p:nvSpPr>
        <p:spPr>
          <a:xfrm>
            <a:off x="820799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h</a:t>
            </a:r>
          </a:p>
        </p:txBody>
      </p:sp>
      <p:sp>
        <p:nvSpPr>
          <p:cNvPr id="230" name="New shape" title=""/>
          <p:cNvSpPr/>
          <p:nvPr/>
        </p:nvSpPr>
        <p:spPr>
          <a:xfrm>
            <a:off x="820672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231" name="New shape" title=""/>
          <p:cNvSpPr/>
          <p:nvPr/>
        </p:nvSpPr>
        <p:spPr>
          <a:xfrm>
            <a:off x="820545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32" name="New shape" title=""/>
          <p:cNvSpPr/>
          <p:nvPr/>
        </p:nvSpPr>
        <p:spPr>
          <a:xfrm>
            <a:off x="820418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g</a:t>
            </a:r>
          </a:p>
        </p:txBody>
      </p:sp>
      <p:sp>
        <p:nvSpPr>
          <p:cNvPr id="233" name="New shape" title=""/>
          <p:cNvSpPr/>
          <p:nvPr/>
        </p:nvSpPr>
        <p:spPr>
          <a:xfrm>
            <a:off x="820291" y="154807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34" name="New shape" title=""/>
          <p:cNvSpPr/>
          <p:nvPr/>
        </p:nvSpPr>
        <p:spPr>
          <a:xfrm>
            <a:off x="82918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35" name="New shape" title=""/>
          <p:cNvSpPr/>
          <p:nvPr/>
        </p:nvSpPr>
        <p:spPr>
          <a:xfrm>
            <a:off x="82905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p</a:t>
            </a:r>
          </a:p>
        </p:txBody>
      </p:sp>
      <p:sp>
        <p:nvSpPr>
          <p:cNvPr id="236" name="New shape" title=""/>
          <p:cNvSpPr/>
          <p:nvPr/>
        </p:nvSpPr>
        <p:spPr>
          <a:xfrm>
            <a:off x="82892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37" name="New shape" title=""/>
          <p:cNvSpPr/>
          <p:nvPr/>
        </p:nvSpPr>
        <p:spPr>
          <a:xfrm>
            <a:off x="82880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238" name="New shape" title=""/>
          <p:cNvSpPr/>
          <p:nvPr/>
        </p:nvSpPr>
        <p:spPr>
          <a:xfrm>
            <a:off x="82867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39" name="New shape" title=""/>
          <p:cNvSpPr/>
          <p:nvPr/>
        </p:nvSpPr>
        <p:spPr>
          <a:xfrm>
            <a:off x="82854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40" name="New shape" title=""/>
          <p:cNvSpPr/>
          <p:nvPr/>
        </p:nvSpPr>
        <p:spPr>
          <a:xfrm>
            <a:off x="82842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41" name="New shape" title=""/>
          <p:cNvSpPr/>
          <p:nvPr/>
        </p:nvSpPr>
        <p:spPr>
          <a:xfrm>
            <a:off x="82829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42" name="New shape" title=""/>
          <p:cNvSpPr/>
          <p:nvPr/>
        </p:nvSpPr>
        <p:spPr>
          <a:xfrm>
            <a:off x="82816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43" name="New shape" title=""/>
          <p:cNvSpPr/>
          <p:nvPr/>
        </p:nvSpPr>
        <p:spPr>
          <a:xfrm>
            <a:off x="82804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y</a:t>
            </a:r>
          </a:p>
        </p:txBody>
      </p:sp>
      <p:sp>
        <p:nvSpPr>
          <p:cNvPr id="244" name="New shape" title=""/>
          <p:cNvSpPr/>
          <p:nvPr/>
        </p:nvSpPr>
        <p:spPr>
          <a:xfrm>
            <a:off x="82791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45" name="New shape" title=""/>
          <p:cNvSpPr/>
          <p:nvPr/>
        </p:nvSpPr>
        <p:spPr>
          <a:xfrm>
            <a:off x="82778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46" name="New shape" title=""/>
          <p:cNvSpPr/>
          <p:nvPr/>
        </p:nvSpPr>
        <p:spPr>
          <a:xfrm>
            <a:off x="82765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47" name="New shape" title=""/>
          <p:cNvSpPr/>
          <p:nvPr/>
        </p:nvSpPr>
        <p:spPr>
          <a:xfrm>
            <a:off x="82753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48" name="New shape" title=""/>
          <p:cNvSpPr/>
          <p:nvPr/>
        </p:nvSpPr>
        <p:spPr>
          <a:xfrm>
            <a:off x="82740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49" name="New shape" title=""/>
          <p:cNvSpPr/>
          <p:nvPr/>
        </p:nvSpPr>
        <p:spPr>
          <a:xfrm>
            <a:off x="82727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50" name="New shape" title=""/>
          <p:cNvSpPr/>
          <p:nvPr/>
        </p:nvSpPr>
        <p:spPr>
          <a:xfrm>
            <a:off x="82715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51" name="New shape" title=""/>
          <p:cNvSpPr/>
          <p:nvPr/>
        </p:nvSpPr>
        <p:spPr>
          <a:xfrm>
            <a:off x="82702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52" name="New shape" title=""/>
          <p:cNvSpPr/>
          <p:nvPr/>
        </p:nvSpPr>
        <p:spPr>
          <a:xfrm>
            <a:off x="82689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53" name="New shape" title=""/>
          <p:cNvSpPr/>
          <p:nvPr/>
        </p:nvSpPr>
        <p:spPr>
          <a:xfrm>
            <a:off x="82676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54" name="New shape" title=""/>
          <p:cNvSpPr/>
          <p:nvPr/>
        </p:nvSpPr>
        <p:spPr>
          <a:xfrm>
            <a:off x="82664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55" name="New shape" title=""/>
          <p:cNvSpPr/>
          <p:nvPr/>
        </p:nvSpPr>
        <p:spPr>
          <a:xfrm>
            <a:off x="82651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56" name="New shape" title=""/>
          <p:cNvSpPr/>
          <p:nvPr/>
        </p:nvSpPr>
        <p:spPr>
          <a:xfrm>
            <a:off x="82638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57" name="New shape" title=""/>
          <p:cNvSpPr/>
          <p:nvPr/>
        </p:nvSpPr>
        <p:spPr>
          <a:xfrm>
            <a:off x="82626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258" name="New shape" title=""/>
          <p:cNvSpPr/>
          <p:nvPr/>
        </p:nvSpPr>
        <p:spPr>
          <a:xfrm>
            <a:off x="82613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59" name="New shape" title=""/>
          <p:cNvSpPr/>
          <p:nvPr/>
        </p:nvSpPr>
        <p:spPr>
          <a:xfrm>
            <a:off x="82600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60" name="New shape" title=""/>
          <p:cNvSpPr/>
          <p:nvPr/>
        </p:nvSpPr>
        <p:spPr>
          <a:xfrm>
            <a:off x="82588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61" name="New shape" title=""/>
          <p:cNvSpPr/>
          <p:nvPr/>
        </p:nvSpPr>
        <p:spPr>
          <a:xfrm>
            <a:off x="82575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62" name="New shape" title=""/>
          <p:cNvSpPr/>
          <p:nvPr/>
        </p:nvSpPr>
        <p:spPr>
          <a:xfrm>
            <a:off x="82562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63" name="New shape" title=""/>
          <p:cNvSpPr/>
          <p:nvPr/>
        </p:nvSpPr>
        <p:spPr>
          <a:xfrm>
            <a:off x="82549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64" name="New shape" title=""/>
          <p:cNvSpPr/>
          <p:nvPr/>
        </p:nvSpPr>
        <p:spPr>
          <a:xfrm>
            <a:off x="82537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65" name="New shape" title=""/>
          <p:cNvSpPr/>
          <p:nvPr/>
        </p:nvSpPr>
        <p:spPr>
          <a:xfrm>
            <a:off x="82524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66" name="New shape" title=""/>
          <p:cNvSpPr/>
          <p:nvPr/>
        </p:nvSpPr>
        <p:spPr>
          <a:xfrm>
            <a:off x="82511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67" name="New shape" title=""/>
          <p:cNvSpPr/>
          <p:nvPr/>
        </p:nvSpPr>
        <p:spPr>
          <a:xfrm>
            <a:off x="82499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68" name="New shape" title=""/>
          <p:cNvSpPr/>
          <p:nvPr/>
        </p:nvSpPr>
        <p:spPr>
          <a:xfrm>
            <a:off x="82486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69" name="New shape" title=""/>
          <p:cNvSpPr/>
          <p:nvPr/>
        </p:nvSpPr>
        <p:spPr>
          <a:xfrm>
            <a:off x="82473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70" name="New shape" title=""/>
          <p:cNvSpPr/>
          <p:nvPr/>
        </p:nvSpPr>
        <p:spPr>
          <a:xfrm>
            <a:off x="82461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71" name="New shape" title=""/>
          <p:cNvSpPr/>
          <p:nvPr/>
        </p:nvSpPr>
        <p:spPr>
          <a:xfrm>
            <a:off x="82448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72" name="New shape" title=""/>
          <p:cNvSpPr/>
          <p:nvPr/>
        </p:nvSpPr>
        <p:spPr>
          <a:xfrm>
            <a:off x="82435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273" name="New shape" title=""/>
          <p:cNvSpPr/>
          <p:nvPr/>
        </p:nvSpPr>
        <p:spPr>
          <a:xfrm>
            <a:off x="82422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74" name="New shape" title=""/>
          <p:cNvSpPr/>
          <p:nvPr/>
        </p:nvSpPr>
        <p:spPr>
          <a:xfrm>
            <a:off x="82410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75" name="New shape" title=""/>
          <p:cNvSpPr/>
          <p:nvPr/>
        </p:nvSpPr>
        <p:spPr>
          <a:xfrm>
            <a:off x="82397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76" name="New shape" title=""/>
          <p:cNvSpPr/>
          <p:nvPr/>
        </p:nvSpPr>
        <p:spPr>
          <a:xfrm>
            <a:off x="82384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77" name="New shape" title=""/>
          <p:cNvSpPr/>
          <p:nvPr/>
        </p:nvSpPr>
        <p:spPr>
          <a:xfrm>
            <a:off x="82372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78" name="New shape" title=""/>
          <p:cNvSpPr/>
          <p:nvPr/>
        </p:nvSpPr>
        <p:spPr>
          <a:xfrm>
            <a:off x="82359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79" name="New shape" title=""/>
          <p:cNvSpPr/>
          <p:nvPr/>
        </p:nvSpPr>
        <p:spPr>
          <a:xfrm>
            <a:off x="82346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80" name="New shape" title=""/>
          <p:cNvSpPr/>
          <p:nvPr/>
        </p:nvSpPr>
        <p:spPr>
          <a:xfrm>
            <a:off x="82334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81" name="New shape" title=""/>
          <p:cNvSpPr/>
          <p:nvPr/>
        </p:nvSpPr>
        <p:spPr>
          <a:xfrm>
            <a:off x="82321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82" name="New shape" title=""/>
          <p:cNvSpPr/>
          <p:nvPr/>
        </p:nvSpPr>
        <p:spPr>
          <a:xfrm>
            <a:off x="82308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83" name="New shape" title=""/>
          <p:cNvSpPr/>
          <p:nvPr/>
        </p:nvSpPr>
        <p:spPr>
          <a:xfrm>
            <a:off x="82295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84" name="New shape" title=""/>
          <p:cNvSpPr/>
          <p:nvPr/>
        </p:nvSpPr>
        <p:spPr>
          <a:xfrm>
            <a:off x="82283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85" name="New shape" title=""/>
          <p:cNvSpPr/>
          <p:nvPr/>
        </p:nvSpPr>
        <p:spPr>
          <a:xfrm>
            <a:off x="82270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86" name="New shape" title=""/>
          <p:cNvSpPr/>
          <p:nvPr/>
        </p:nvSpPr>
        <p:spPr>
          <a:xfrm>
            <a:off x="82257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87" name="New shape" title=""/>
          <p:cNvSpPr/>
          <p:nvPr/>
        </p:nvSpPr>
        <p:spPr>
          <a:xfrm>
            <a:off x="82245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288" name="New shape" title=""/>
          <p:cNvSpPr/>
          <p:nvPr/>
        </p:nvSpPr>
        <p:spPr>
          <a:xfrm>
            <a:off x="82232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289" name="New shape" title=""/>
          <p:cNvSpPr/>
          <p:nvPr/>
        </p:nvSpPr>
        <p:spPr>
          <a:xfrm>
            <a:off x="82219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290" name="New shape" title=""/>
          <p:cNvSpPr/>
          <p:nvPr/>
        </p:nvSpPr>
        <p:spPr>
          <a:xfrm>
            <a:off x="82206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91" name="New shape" title=""/>
          <p:cNvSpPr/>
          <p:nvPr/>
        </p:nvSpPr>
        <p:spPr>
          <a:xfrm>
            <a:off x="82194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292" name="New shape" title=""/>
          <p:cNvSpPr/>
          <p:nvPr/>
        </p:nvSpPr>
        <p:spPr>
          <a:xfrm>
            <a:off x="82181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293" name="New shape" title=""/>
          <p:cNvSpPr/>
          <p:nvPr/>
        </p:nvSpPr>
        <p:spPr>
          <a:xfrm>
            <a:off x="82168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294" name="New shape" title=""/>
          <p:cNvSpPr/>
          <p:nvPr/>
        </p:nvSpPr>
        <p:spPr>
          <a:xfrm>
            <a:off x="82156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295" name="New shape" title=""/>
          <p:cNvSpPr/>
          <p:nvPr/>
        </p:nvSpPr>
        <p:spPr>
          <a:xfrm>
            <a:off x="82143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296" name="New shape" title=""/>
          <p:cNvSpPr/>
          <p:nvPr/>
        </p:nvSpPr>
        <p:spPr>
          <a:xfrm>
            <a:off x="821307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297" name="New shape" title=""/>
          <p:cNvSpPr/>
          <p:nvPr/>
        </p:nvSpPr>
        <p:spPr>
          <a:xfrm>
            <a:off x="821180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298" name="New shape" title=""/>
          <p:cNvSpPr/>
          <p:nvPr/>
        </p:nvSpPr>
        <p:spPr>
          <a:xfrm>
            <a:off x="821053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299" name="New shape" title=""/>
          <p:cNvSpPr/>
          <p:nvPr/>
        </p:nvSpPr>
        <p:spPr>
          <a:xfrm>
            <a:off x="820926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00" name="New shape" title=""/>
          <p:cNvSpPr/>
          <p:nvPr/>
        </p:nvSpPr>
        <p:spPr>
          <a:xfrm>
            <a:off x="820799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01" name="New shape" title=""/>
          <p:cNvSpPr/>
          <p:nvPr/>
        </p:nvSpPr>
        <p:spPr>
          <a:xfrm>
            <a:off x="820672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02" name="New shape" title=""/>
          <p:cNvSpPr/>
          <p:nvPr/>
        </p:nvSpPr>
        <p:spPr>
          <a:xfrm>
            <a:off x="820545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03" name="New shape" title=""/>
          <p:cNvSpPr/>
          <p:nvPr/>
        </p:nvSpPr>
        <p:spPr>
          <a:xfrm>
            <a:off x="820418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04" name="New shape" title=""/>
          <p:cNvSpPr/>
          <p:nvPr/>
        </p:nvSpPr>
        <p:spPr>
          <a:xfrm>
            <a:off x="820291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05" name="New shape" title=""/>
          <p:cNvSpPr/>
          <p:nvPr/>
        </p:nvSpPr>
        <p:spPr>
          <a:xfrm>
            <a:off x="820164" y="1699869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06" name="New shape" title=""/>
          <p:cNvSpPr/>
          <p:nvPr/>
        </p:nvSpPr>
        <p:spPr>
          <a:xfrm>
            <a:off x="829183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07" name="New shape" title=""/>
          <p:cNvSpPr/>
          <p:nvPr/>
        </p:nvSpPr>
        <p:spPr>
          <a:xfrm>
            <a:off x="829056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B</a:t>
            </a:r>
          </a:p>
        </p:txBody>
      </p:sp>
      <p:sp>
        <p:nvSpPr>
          <p:cNvPr id="308" name="New shape" title=""/>
          <p:cNvSpPr/>
          <p:nvPr/>
        </p:nvSpPr>
        <p:spPr>
          <a:xfrm>
            <a:off x="828929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09" name="New shape" title=""/>
          <p:cNvSpPr/>
          <p:nvPr/>
        </p:nvSpPr>
        <p:spPr>
          <a:xfrm>
            <a:off x="828802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10" name="New shape" title=""/>
          <p:cNvSpPr/>
          <p:nvPr/>
        </p:nvSpPr>
        <p:spPr>
          <a:xfrm>
            <a:off x="828675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311" name="New shape" title=""/>
          <p:cNvSpPr/>
          <p:nvPr/>
        </p:nvSpPr>
        <p:spPr>
          <a:xfrm>
            <a:off x="828548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12" name="New shape" title=""/>
          <p:cNvSpPr/>
          <p:nvPr/>
        </p:nvSpPr>
        <p:spPr>
          <a:xfrm>
            <a:off x="828421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g</a:t>
            </a:r>
          </a:p>
        </p:txBody>
      </p:sp>
      <p:sp>
        <p:nvSpPr>
          <p:cNvPr id="313" name="New shape" title=""/>
          <p:cNvSpPr/>
          <p:nvPr/>
        </p:nvSpPr>
        <p:spPr>
          <a:xfrm>
            <a:off x="828294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14" name="New shape" title=""/>
          <p:cNvSpPr/>
          <p:nvPr/>
        </p:nvSpPr>
        <p:spPr>
          <a:xfrm>
            <a:off x="828167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15" name="New shape" title=""/>
          <p:cNvSpPr/>
          <p:nvPr/>
        </p:nvSpPr>
        <p:spPr>
          <a:xfrm>
            <a:off x="828040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16" name="New shape" title=""/>
          <p:cNvSpPr/>
          <p:nvPr/>
        </p:nvSpPr>
        <p:spPr>
          <a:xfrm>
            <a:off x="827913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17" name="New shape" title=""/>
          <p:cNvSpPr/>
          <p:nvPr/>
        </p:nvSpPr>
        <p:spPr>
          <a:xfrm>
            <a:off x="827786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18" name="New shape" title=""/>
          <p:cNvSpPr/>
          <p:nvPr/>
        </p:nvSpPr>
        <p:spPr>
          <a:xfrm>
            <a:off x="827659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19" name="New shape" title=""/>
          <p:cNvSpPr/>
          <p:nvPr/>
        </p:nvSpPr>
        <p:spPr>
          <a:xfrm>
            <a:off x="827532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20" name="New shape" title=""/>
          <p:cNvSpPr/>
          <p:nvPr/>
        </p:nvSpPr>
        <p:spPr>
          <a:xfrm>
            <a:off x="827405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,</a:t>
            </a:r>
          </a:p>
        </p:txBody>
      </p:sp>
      <p:sp>
        <p:nvSpPr>
          <p:cNvPr id="321" name="New shape" title=""/>
          <p:cNvSpPr/>
          <p:nvPr/>
        </p:nvSpPr>
        <p:spPr>
          <a:xfrm>
            <a:off x="827278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22" name="New shape" title=""/>
          <p:cNvSpPr/>
          <p:nvPr/>
        </p:nvSpPr>
        <p:spPr>
          <a:xfrm>
            <a:off x="827151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23" name="New shape" title=""/>
          <p:cNvSpPr/>
          <p:nvPr/>
        </p:nvSpPr>
        <p:spPr>
          <a:xfrm>
            <a:off x="827024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24" name="New shape" title=""/>
          <p:cNvSpPr/>
          <p:nvPr/>
        </p:nvSpPr>
        <p:spPr>
          <a:xfrm>
            <a:off x="826897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325" name="New shape" title=""/>
          <p:cNvSpPr/>
          <p:nvPr/>
        </p:nvSpPr>
        <p:spPr>
          <a:xfrm>
            <a:off x="826769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i</a:t>
            </a:r>
          </a:p>
        </p:txBody>
      </p:sp>
      <p:sp>
        <p:nvSpPr>
          <p:cNvPr id="326" name="New shape" title=""/>
          <p:cNvSpPr/>
          <p:nvPr/>
        </p:nvSpPr>
        <p:spPr>
          <a:xfrm>
            <a:off x="826642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27" name="New shape" title=""/>
          <p:cNvSpPr/>
          <p:nvPr/>
        </p:nvSpPr>
        <p:spPr>
          <a:xfrm>
            <a:off x="826515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28" name="New shape" title=""/>
          <p:cNvSpPr/>
          <p:nvPr/>
        </p:nvSpPr>
        <p:spPr>
          <a:xfrm>
            <a:off x="826388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329" name="New shape" title=""/>
          <p:cNvSpPr/>
          <p:nvPr/>
        </p:nvSpPr>
        <p:spPr>
          <a:xfrm>
            <a:off x="826261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30" name="New shape" title=""/>
          <p:cNvSpPr/>
          <p:nvPr/>
        </p:nvSpPr>
        <p:spPr>
          <a:xfrm>
            <a:off x="826134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31" name="New shape" title=""/>
          <p:cNvSpPr/>
          <p:nvPr/>
        </p:nvSpPr>
        <p:spPr>
          <a:xfrm>
            <a:off x="826007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m</a:t>
            </a:r>
          </a:p>
        </p:txBody>
      </p:sp>
      <p:sp>
        <p:nvSpPr>
          <p:cNvPr id="332" name="New shape" title=""/>
          <p:cNvSpPr/>
          <p:nvPr/>
        </p:nvSpPr>
        <p:spPr>
          <a:xfrm>
            <a:off x="825880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o</a:t>
            </a:r>
          </a:p>
        </p:txBody>
      </p:sp>
      <p:sp>
        <p:nvSpPr>
          <p:cNvPr id="333" name="New shape" title=""/>
          <p:cNvSpPr/>
          <p:nvPr/>
        </p:nvSpPr>
        <p:spPr>
          <a:xfrm>
            <a:off x="825753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r</a:t>
            </a:r>
          </a:p>
        </p:txBody>
      </p:sp>
      <p:sp>
        <p:nvSpPr>
          <p:cNvPr id="334" name="New shape" title=""/>
          <p:cNvSpPr/>
          <p:nvPr/>
        </p:nvSpPr>
        <p:spPr>
          <a:xfrm>
            <a:off x="825626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35" name="New shape" title=""/>
          <p:cNvSpPr/>
          <p:nvPr/>
        </p:nvSpPr>
        <p:spPr>
          <a:xfrm>
            <a:off x="825499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36" name="New shape" title=""/>
          <p:cNvSpPr/>
          <p:nvPr/>
        </p:nvSpPr>
        <p:spPr>
          <a:xfrm>
            <a:off x="825372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37" name="New shape" title=""/>
          <p:cNvSpPr/>
          <p:nvPr/>
        </p:nvSpPr>
        <p:spPr>
          <a:xfrm>
            <a:off x="825245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38" name="New shape" title=""/>
          <p:cNvSpPr/>
          <p:nvPr/>
        </p:nvSpPr>
        <p:spPr>
          <a:xfrm>
            <a:off x="825118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x</a:t>
            </a:r>
          </a:p>
        </p:txBody>
      </p:sp>
      <p:sp>
        <p:nvSpPr>
          <p:cNvPr id="339" name="New shape" title=""/>
          <p:cNvSpPr/>
          <p:nvPr/>
        </p:nvSpPr>
        <p:spPr>
          <a:xfrm>
            <a:off x="824991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40" name="New shape" title=""/>
          <p:cNvSpPr/>
          <p:nvPr/>
        </p:nvSpPr>
        <p:spPr>
          <a:xfrm>
            <a:off x="824864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41" name="New shape" title=""/>
          <p:cNvSpPr/>
          <p:nvPr/>
        </p:nvSpPr>
        <p:spPr>
          <a:xfrm>
            <a:off x="824737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42" name="New shape" title=""/>
          <p:cNvSpPr/>
          <p:nvPr/>
        </p:nvSpPr>
        <p:spPr>
          <a:xfrm>
            <a:off x="824610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43" name="New shape" title=""/>
          <p:cNvSpPr/>
          <p:nvPr/>
        </p:nvSpPr>
        <p:spPr>
          <a:xfrm>
            <a:off x="824483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h</a:t>
            </a:r>
          </a:p>
        </p:txBody>
      </p:sp>
      <p:sp>
        <p:nvSpPr>
          <p:cNvPr id="344" name="New shape" title=""/>
          <p:cNvSpPr/>
          <p:nvPr/>
        </p:nvSpPr>
        <p:spPr>
          <a:xfrm>
            <a:off x="824356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45" name="New shape" title=""/>
          <p:cNvSpPr/>
          <p:nvPr/>
        </p:nvSpPr>
        <p:spPr>
          <a:xfrm>
            <a:off x="824229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46" name="New shape" title=""/>
          <p:cNvSpPr/>
          <p:nvPr/>
        </p:nvSpPr>
        <p:spPr>
          <a:xfrm>
            <a:off x="824102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47" name="New shape" title=""/>
          <p:cNvSpPr/>
          <p:nvPr/>
        </p:nvSpPr>
        <p:spPr>
          <a:xfrm>
            <a:off x="823975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48" name="New shape" title=""/>
          <p:cNvSpPr/>
          <p:nvPr/>
        </p:nvSpPr>
        <p:spPr>
          <a:xfrm>
            <a:off x="823848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49" name="New shape" title=""/>
          <p:cNvSpPr/>
          <p:nvPr/>
        </p:nvSpPr>
        <p:spPr>
          <a:xfrm>
            <a:off x="823721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,</a:t>
            </a:r>
          </a:p>
        </p:txBody>
      </p:sp>
      <p:sp>
        <p:nvSpPr>
          <p:cNvPr id="350" name="New shape" title=""/>
          <p:cNvSpPr/>
          <p:nvPr/>
        </p:nvSpPr>
        <p:spPr>
          <a:xfrm>
            <a:off x="823594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51" name="New shape" title=""/>
          <p:cNvSpPr/>
          <p:nvPr/>
        </p:nvSpPr>
        <p:spPr>
          <a:xfrm>
            <a:off x="823467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52" name="New shape" title=""/>
          <p:cNvSpPr/>
          <p:nvPr/>
        </p:nvSpPr>
        <p:spPr>
          <a:xfrm>
            <a:off x="823340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353" name="New shape" title=""/>
          <p:cNvSpPr/>
          <p:nvPr/>
        </p:nvSpPr>
        <p:spPr>
          <a:xfrm>
            <a:off x="823213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d</a:t>
            </a:r>
          </a:p>
        </p:txBody>
      </p:sp>
      <p:sp>
        <p:nvSpPr>
          <p:cNvPr id="354" name="New shape" title=""/>
          <p:cNvSpPr/>
          <p:nvPr/>
        </p:nvSpPr>
        <p:spPr>
          <a:xfrm>
            <a:off x="823086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55" name="New shape" title=""/>
          <p:cNvSpPr/>
          <p:nvPr/>
        </p:nvSpPr>
        <p:spPr>
          <a:xfrm>
            <a:off x="822959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j</a:t>
            </a:r>
          </a:p>
        </p:txBody>
      </p:sp>
      <p:sp>
        <p:nvSpPr>
          <p:cNvPr id="356" name="New shape" title=""/>
          <p:cNvSpPr/>
          <p:nvPr/>
        </p:nvSpPr>
        <p:spPr>
          <a:xfrm>
            <a:off x="822832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u</a:t>
            </a:r>
          </a:p>
        </p:txBody>
      </p:sp>
      <p:sp>
        <p:nvSpPr>
          <p:cNvPr id="357" name="New shape" title=""/>
          <p:cNvSpPr/>
          <p:nvPr/>
        </p:nvSpPr>
        <p:spPr>
          <a:xfrm>
            <a:off x="822705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358" name="New shape" title=""/>
          <p:cNvSpPr/>
          <p:nvPr/>
        </p:nvSpPr>
        <p:spPr>
          <a:xfrm>
            <a:off x="822578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t</a:t>
            </a:r>
          </a:p>
        </p:txBody>
      </p:sp>
      <p:sp>
        <p:nvSpPr>
          <p:cNvPr id="359" name="New shape" title=""/>
          <p:cNvSpPr/>
          <p:nvPr/>
        </p:nvSpPr>
        <p:spPr>
          <a:xfrm>
            <a:off x="822451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60" name="New shape" title=""/>
          <p:cNvSpPr/>
          <p:nvPr/>
        </p:nvSpPr>
        <p:spPr>
          <a:xfrm>
            <a:off x="822324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a</a:t>
            </a:r>
          </a:p>
        </p:txBody>
      </p:sp>
      <p:sp>
        <p:nvSpPr>
          <p:cNvPr id="361" name="New shape" title=""/>
          <p:cNvSpPr/>
          <p:nvPr/>
        </p:nvSpPr>
        <p:spPr>
          <a:xfrm>
            <a:off x="822197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s</a:t>
            </a:r>
          </a:p>
        </p:txBody>
      </p:sp>
      <p:sp>
        <p:nvSpPr>
          <p:cNvPr id="362" name="New shape" title=""/>
          <p:cNvSpPr/>
          <p:nvPr/>
        </p:nvSpPr>
        <p:spPr>
          <a:xfrm>
            <a:off x="822069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63" name="New shape" title=""/>
          <p:cNvSpPr/>
          <p:nvPr/>
        </p:nvSpPr>
        <p:spPr>
          <a:xfrm>
            <a:off x="821942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w</a:t>
            </a:r>
          </a:p>
        </p:txBody>
      </p:sp>
      <p:sp>
        <p:nvSpPr>
          <p:cNvPr id="364" name="New shape" title=""/>
          <p:cNvSpPr/>
          <p:nvPr/>
        </p:nvSpPr>
        <p:spPr>
          <a:xfrm>
            <a:off x="821815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e</a:t>
            </a:r>
          </a:p>
        </p:txBody>
      </p:sp>
      <p:sp>
        <p:nvSpPr>
          <p:cNvPr id="365" name="New shape" title=""/>
          <p:cNvSpPr/>
          <p:nvPr/>
        </p:nvSpPr>
        <p:spPr>
          <a:xfrm>
            <a:off x="821688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366" name="New shape" title=""/>
          <p:cNvSpPr/>
          <p:nvPr/>
        </p:nvSpPr>
        <p:spPr>
          <a:xfrm>
            <a:off x="821561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l</a:t>
            </a:r>
          </a:p>
        </p:txBody>
      </p:sp>
      <p:sp>
        <p:nvSpPr>
          <p:cNvPr id="367" name="New shape" title=""/>
          <p:cNvSpPr/>
          <p:nvPr/>
        </p:nvSpPr>
        <p:spPr>
          <a:xfrm>
            <a:off x="821434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.</a:t>
            </a:r>
          </a:p>
        </p:txBody>
      </p:sp>
      <p:sp>
        <p:nvSpPr>
          <p:cNvPr id="368" name="New shape" title=""/>
          <p:cNvSpPr/>
          <p:nvPr/>
        </p:nvSpPr>
        <p:spPr>
          <a:xfrm>
            <a:off x="821307" y="1851660"/>
            <a:ext cx="365887" cy="914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000" b="0" i="0" u="none" strike="noStrike">
                <a:solidFill>
                  <a:srgbClr val="000000"/>
                </a:solidFill>
                <a:latin typeface="Helvetica"/>
              </a:rPr>
              <a:t> </a:t>
            </a:r>
          </a:p>
        </p:txBody>
      </p:sp>
      <p:sp>
        <p:nvSpPr>
          <p:cNvPr id="369" name="TextBox"/>
          <p:cNvSpPr txBox="1">
            <a:spLocks noGrp="1" noSelect="1" noRot="1" noMove="1"/>
          </p:cNvSpPr>
          <p:nvPr/>
        </p:nvSpPr>
        <p:spPr>
          <a:xfrm>
            <a:off x="680720" y="42443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22.8.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1"/>
  <p:tag name="AS_OS" val="Microsoft Windows NT 10.0.22000.0"/>
  <p:tag name="AS_RELEASE_DATE" val="2022.08.14"/>
  <p:tag name="AS_TITLE" val="Aspose.Slides for .NET Standard 2.0"/>
  <p:tag name="AS_VERSION" val="22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936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2022-09-14T07:38:07.244</cp:lastPrinted>
  <dcterms:created xsi:type="dcterms:W3CDTF">2022-09-14T02:08:07Z</dcterms:created>
  <dcterms:modified xsi:type="dcterms:W3CDTF">2022-09-14T02:08:12Z</dcterms:modified>
</cp:coreProperties>
</file>