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sldIdLst>
    <p:sldId id="256" r:id="rId5"/>
    <p:sldId id="257" r:id="rId6"/>
    <p:sldId id="259" r:id="rId7"/>
    <p:sldId id="260" r:id="rId8"/>
    <p:sldId id="261" r:id="rId9"/>
    <p:sldId id="262" r:id="rId10"/>
    <p:sldId id="264"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0" r:id="rId29"/>
    <p:sldId id="282"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F9865-0D9D-46EA-8580-E12876C619E3}" v="290" dt="2021-04-13T03:55:48.651"/>
    <p1510:client id="{4980FFBD-25B1-421E-84FA-19816D2164D0}" v="290" dt="2021-04-13T04:41:19.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3" autoAdjust="0"/>
    <p:restoredTop sz="94660"/>
  </p:normalViewPr>
  <p:slideViewPr>
    <p:cSldViewPr snapToGrid="0">
      <p:cViewPr varScale="1">
        <p:scale>
          <a:sx n="85" d="100"/>
          <a:sy n="85"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h-Ming Sun" userId="S::sun.chihm@northeastern.edu::dc0431e1-5567-443c-a008-243e962676c8" providerId="AD" clId="Web-{017F9865-0D9D-46EA-8580-E12876C619E3}"/>
    <pc:docChg chg="addSld delSld modSld sldOrd addMainMaster delMainMaster">
      <pc:chgData name="Chih-Ming Sun" userId="S::sun.chihm@northeastern.edu::dc0431e1-5567-443c-a008-243e962676c8" providerId="AD" clId="Web-{017F9865-0D9D-46EA-8580-E12876C619E3}" dt="2021-04-13T03:55:48.651" v="244"/>
      <pc:docMkLst>
        <pc:docMk/>
      </pc:docMkLst>
      <pc:sldChg chg="addSp modSp mod setBg modClrScheme chgLayout">
        <pc:chgData name="Chih-Ming Sun" userId="S::sun.chihm@northeastern.edu::dc0431e1-5567-443c-a008-243e962676c8" providerId="AD" clId="Web-{017F9865-0D9D-46EA-8580-E12876C619E3}" dt="2021-04-13T03:26:39.972" v="24" actId="14100"/>
        <pc:sldMkLst>
          <pc:docMk/>
          <pc:sldMk cId="2592129946" sldId="256"/>
        </pc:sldMkLst>
        <pc:spChg chg="mod">
          <ac:chgData name="Chih-Ming Sun" userId="S::sun.chihm@northeastern.edu::dc0431e1-5567-443c-a008-243e962676c8" providerId="AD" clId="Web-{017F9865-0D9D-46EA-8580-E12876C619E3}" dt="2021-04-13T03:26:39.972" v="24" actId="14100"/>
          <ac:spMkLst>
            <pc:docMk/>
            <pc:sldMk cId="2592129946" sldId="256"/>
            <ac:spMk id="2" creationId="{00000000-0000-0000-0000-000000000000}"/>
          </ac:spMkLst>
        </pc:spChg>
        <pc:spChg chg="mod">
          <ac:chgData name="Chih-Ming Sun" userId="S::sun.chihm@northeastern.edu::dc0431e1-5567-443c-a008-243e962676c8" providerId="AD" clId="Web-{017F9865-0D9D-46EA-8580-E12876C619E3}" dt="2021-04-13T03:26:28.191" v="22" actId="1076"/>
          <ac:spMkLst>
            <pc:docMk/>
            <pc:sldMk cId="2592129946" sldId="256"/>
            <ac:spMk id="3" creationId="{00000000-0000-0000-0000-000000000000}"/>
          </ac:spMkLst>
        </pc:spChg>
        <pc:spChg chg="add">
          <ac:chgData name="Chih-Ming Sun" userId="S::sun.chihm@northeastern.edu::dc0431e1-5567-443c-a008-243e962676c8" providerId="AD" clId="Web-{017F9865-0D9D-46EA-8580-E12876C619E3}" dt="2021-04-13T03:23:54.177" v="0"/>
          <ac:spMkLst>
            <pc:docMk/>
            <pc:sldMk cId="2592129946" sldId="256"/>
            <ac:spMk id="9" creationId="{82950D9A-4705-4314-961A-4F88B2CE412D}"/>
          </ac:spMkLst>
        </pc:spChg>
        <pc:picChg chg="add">
          <ac:chgData name="Chih-Ming Sun" userId="S::sun.chihm@northeastern.edu::dc0431e1-5567-443c-a008-243e962676c8" providerId="AD" clId="Web-{017F9865-0D9D-46EA-8580-E12876C619E3}" dt="2021-04-13T03:23:54.177" v="0"/>
          <ac:picMkLst>
            <pc:docMk/>
            <pc:sldMk cId="2592129946" sldId="256"/>
            <ac:picMk id="4" creationId="{D3B6F173-F81C-46C7-B3A4-76CCFDAB68E5}"/>
          </ac:picMkLst>
        </pc:picChg>
        <pc:cxnChg chg="add">
          <ac:chgData name="Chih-Ming Sun" userId="S::sun.chihm@northeastern.edu::dc0431e1-5567-443c-a008-243e962676c8" providerId="AD" clId="Web-{017F9865-0D9D-46EA-8580-E12876C619E3}" dt="2021-04-13T03:23:54.177" v="0"/>
          <ac:cxnSpMkLst>
            <pc:docMk/>
            <pc:sldMk cId="2592129946" sldId="256"/>
            <ac:cxnSpMk id="11" creationId="{13AC671C-E66F-43C5-A66A-C477339DD232}"/>
          </ac:cxnSpMkLst>
        </pc:cxnChg>
        <pc:cxnChg chg="add">
          <ac:chgData name="Chih-Ming Sun" userId="S::sun.chihm@northeastern.edu::dc0431e1-5567-443c-a008-243e962676c8" providerId="AD" clId="Web-{017F9865-0D9D-46EA-8580-E12876C619E3}" dt="2021-04-13T03:23:54.177" v="0"/>
          <ac:cxnSpMkLst>
            <pc:docMk/>
            <pc:sldMk cId="2592129946" sldId="256"/>
            <ac:cxnSpMk id="13" creationId="{EEE10AC2-20ED-4628-9A8E-14F8437B55CB}"/>
          </ac:cxnSpMkLst>
        </pc:cxnChg>
      </pc:sldChg>
      <pc:sldChg chg="addSp delSp modSp new mod setBg">
        <pc:chgData name="Chih-Ming Sun" userId="S::sun.chihm@northeastern.edu::dc0431e1-5567-443c-a008-243e962676c8" providerId="AD" clId="Web-{017F9865-0D9D-46EA-8580-E12876C619E3}" dt="2021-04-13T03:44:10.263" v="143" actId="20577"/>
        <pc:sldMkLst>
          <pc:docMk/>
          <pc:sldMk cId="1485675026" sldId="257"/>
        </pc:sldMkLst>
        <pc:spChg chg="mod">
          <ac:chgData name="Chih-Ming Sun" userId="S::sun.chihm@northeastern.edu::dc0431e1-5567-443c-a008-243e962676c8" providerId="AD" clId="Web-{017F9865-0D9D-46EA-8580-E12876C619E3}" dt="2021-04-13T03:44:10.263" v="143" actId="20577"/>
          <ac:spMkLst>
            <pc:docMk/>
            <pc:sldMk cId="1485675026" sldId="257"/>
            <ac:spMk id="2" creationId="{31964B8E-7C6C-40C6-B7EE-07C6E1A6ABB8}"/>
          </ac:spMkLst>
        </pc:spChg>
        <pc:spChg chg="add del mod">
          <ac:chgData name="Chih-Ming Sun" userId="S::sun.chihm@northeastern.edu::dc0431e1-5567-443c-a008-243e962676c8" providerId="AD" clId="Web-{017F9865-0D9D-46EA-8580-E12876C619E3}" dt="2021-04-13T03:36:29.749" v="105" actId="20577"/>
          <ac:spMkLst>
            <pc:docMk/>
            <pc:sldMk cId="1485675026" sldId="257"/>
            <ac:spMk id="3" creationId="{FFE9FF43-6898-4878-8254-23ED02FCC6BB}"/>
          </ac:spMkLst>
        </pc:spChg>
        <pc:spChg chg="add del">
          <ac:chgData name="Chih-Ming Sun" userId="S::sun.chihm@northeastern.edu::dc0431e1-5567-443c-a008-243e962676c8" providerId="AD" clId="Web-{017F9865-0D9D-46EA-8580-E12876C619E3}" dt="2021-04-13T03:27:36.316" v="28"/>
          <ac:spMkLst>
            <pc:docMk/>
            <pc:sldMk cId="1485675026" sldId="257"/>
            <ac:spMk id="8" creationId="{81775E6C-9FE7-4AE4-ABE7-2568D95DEAE0}"/>
          </ac:spMkLst>
        </pc:spChg>
        <pc:spChg chg="add del">
          <ac:chgData name="Chih-Ming Sun" userId="S::sun.chihm@northeastern.edu::dc0431e1-5567-443c-a008-243e962676c8" providerId="AD" clId="Web-{017F9865-0D9D-46EA-8580-E12876C619E3}" dt="2021-04-13T03:27:36.316" v="28"/>
          <ac:spMkLst>
            <pc:docMk/>
            <pc:sldMk cId="1485675026" sldId="257"/>
            <ac:spMk id="10" creationId="{6F1D8699-067D-4768-9F87-3E302B3797BC}"/>
          </ac:spMkLst>
        </pc:spChg>
        <pc:spChg chg="add del">
          <ac:chgData name="Chih-Ming Sun" userId="S::sun.chihm@northeastern.edu::dc0431e1-5567-443c-a008-243e962676c8" providerId="AD" clId="Web-{017F9865-0D9D-46EA-8580-E12876C619E3}" dt="2021-04-13T03:29:56.236" v="51"/>
          <ac:spMkLst>
            <pc:docMk/>
            <pc:sldMk cId="1485675026" sldId="257"/>
            <ac:spMk id="17" creationId="{D3E0373C-BDE9-4FAA-892A-B226DD970D36}"/>
          </ac:spMkLst>
        </pc:spChg>
        <pc:spChg chg="add del">
          <ac:chgData name="Chih-Ming Sun" userId="S::sun.chihm@northeastern.edu::dc0431e1-5567-443c-a008-243e962676c8" providerId="AD" clId="Web-{017F9865-0D9D-46EA-8580-E12876C619E3}" dt="2021-04-13T03:29:56.236" v="51"/>
          <ac:spMkLst>
            <pc:docMk/>
            <pc:sldMk cId="1485675026" sldId="257"/>
            <ac:spMk id="19" creationId="{FC2BFFFF-16DA-434F-B48D-28B539690C2E}"/>
          </ac:spMkLst>
        </pc:spChg>
        <pc:spChg chg="add del">
          <ac:chgData name="Chih-Ming Sun" userId="S::sun.chihm@northeastern.edu::dc0431e1-5567-443c-a008-243e962676c8" providerId="AD" clId="Web-{017F9865-0D9D-46EA-8580-E12876C619E3}" dt="2021-04-13T03:27:46.675" v="30"/>
          <ac:spMkLst>
            <pc:docMk/>
            <pc:sldMk cId="1485675026" sldId="257"/>
            <ac:spMk id="22" creationId="{3FA49195-69EB-4E39-A68A-C232E2D03EF8}"/>
          </ac:spMkLst>
        </pc:spChg>
        <pc:spChg chg="add">
          <ac:chgData name="Chih-Ming Sun" userId="S::sun.chihm@northeastern.edu::dc0431e1-5567-443c-a008-243e962676c8" providerId="AD" clId="Web-{017F9865-0D9D-46EA-8580-E12876C619E3}" dt="2021-04-13T03:29:56.236" v="51"/>
          <ac:spMkLst>
            <pc:docMk/>
            <pc:sldMk cId="1485675026" sldId="257"/>
            <ac:spMk id="23" creationId="{43212609-D162-4F14-8C68-E33A0AD32827}"/>
          </ac:spMkLst>
        </pc:spChg>
        <pc:spChg chg="add">
          <ac:chgData name="Chih-Ming Sun" userId="S::sun.chihm@northeastern.edu::dc0431e1-5567-443c-a008-243e962676c8" providerId="AD" clId="Web-{017F9865-0D9D-46EA-8580-E12876C619E3}" dt="2021-04-13T03:29:56.236" v="51"/>
          <ac:spMkLst>
            <pc:docMk/>
            <pc:sldMk cId="1485675026" sldId="257"/>
            <ac:spMk id="25" creationId="{A051066A-31DA-4C12-889F-9501574F1440}"/>
          </ac:spMkLst>
        </pc:spChg>
        <pc:cxnChg chg="add del">
          <ac:chgData name="Chih-Ming Sun" userId="S::sun.chihm@northeastern.edu::dc0431e1-5567-443c-a008-243e962676c8" providerId="AD" clId="Web-{017F9865-0D9D-46EA-8580-E12876C619E3}" dt="2021-04-13T03:27:46.675" v="30"/>
          <ac:cxnSpMkLst>
            <pc:docMk/>
            <pc:sldMk cId="1485675026" sldId="257"/>
            <ac:cxnSpMk id="5" creationId="{4436E0F2-A64B-471E-93C0-8DFE08CC57C8}"/>
          </ac:cxnSpMkLst>
        </pc:cxnChg>
        <pc:cxnChg chg="add del">
          <ac:chgData name="Chih-Ming Sun" userId="S::sun.chihm@northeastern.edu::dc0431e1-5567-443c-a008-243e962676c8" providerId="AD" clId="Web-{017F9865-0D9D-46EA-8580-E12876C619E3}" dt="2021-04-13T03:27:46.675" v="30"/>
          <ac:cxnSpMkLst>
            <pc:docMk/>
            <pc:sldMk cId="1485675026" sldId="257"/>
            <ac:cxnSpMk id="6" creationId="{DC1E3AB1-2A8C-4607-9FAE-D8BDB280FE1A}"/>
          </ac:cxnSpMkLst>
        </pc:cxnChg>
        <pc:cxnChg chg="add del">
          <ac:chgData name="Chih-Ming Sun" userId="S::sun.chihm@northeastern.edu::dc0431e1-5567-443c-a008-243e962676c8" providerId="AD" clId="Web-{017F9865-0D9D-46EA-8580-E12876C619E3}" dt="2021-04-13T03:27:46.675" v="30"/>
          <ac:cxnSpMkLst>
            <pc:docMk/>
            <pc:sldMk cId="1485675026" sldId="257"/>
            <ac:cxnSpMk id="7" creationId="{26D66059-832F-40B6-A35F-F56C8F38A1E7}"/>
          </ac:cxnSpMkLst>
        </pc:cxnChg>
        <pc:cxnChg chg="add del">
          <ac:chgData name="Chih-Ming Sun" userId="S::sun.chihm@northeastern.edu::dc0431e1-5567-443c-a008-243e962676c8" providerId="AD" clId="Web-{017F9865-0D9D-46EA-8580-E12876C619E3}" dt="2021-04-13T03:27:46.675" v="30"/>
          <ac:cxnSpMkLst>
            <pc:docMk/>
            <pc:sldMk cId="1485675026" sldId="257"/>
            <ac:cxnSpMk id="9" creationId="{A515E2ED-7EA9-448D-83FA-54C3DF9723BD}"/>
          </ac:cxnSpMkLst>
        </pc:cxnChg>
        <pc:cxnChg chg="add del">
          <ac:chgData name="Chih-Ming Sun" userId="S::sun.chihm@northeastern.edu::dc0431e1-5567-443c-a008-243e962676c8" providerId="AD" clId="Web-{017F9865-0D9D-46EA-8580-E12876C619E3}" dt="2021-04-13T03:27:46.675" v="30"/>
          <ac:cxnSpMkLst>
            <pc:docMk/>
            <pc:sldMk cId="1485675026" sldId="257"/>
            <ac:cxnSpMk id="11" creationId="{20595356-EABD-4767-AC9D-EA21FF115EC0}"/>
          </ac:cxnSpMkLst>
        </pc:cxnChg>
        <pc:cxnChg chg="add del">
          <ac:chgData name="Chih-Ming Sun" userId="S::sun.chihm@northeastern.edu::dc0431e1-5567-443c-a008-243e962676c8" providerId="AD" clId="Web-{017F9865-0D9D-46EA-8580-E12876C619E3}" dt="2021-04-13T03:27:36.316" v="28"/>
          <ac:cxnSpMkLst>
            <pc:docMk/>
            <pc:sldMk cId="1485675026" sldId="257"/>
            <ac:cxnSpMk id="12" creationId="{7A364443-B44B-44C9-B8C4-AED23CB62151}"/>
          </ac:cxnSpMkLst>
        </pc:cxnChg>
        <pc:cxnChg chg="add del">
          <ac:chgData name="Chih-Ming Sun" userId="S::sun.chihm@northeastern.edu::dc0431e1-5567-443c-a008-243e962676c8" providerId="AD" clId="Web-{017F9865-0D9D-46EA-8580-E12876C619E3}" dt="2021-04-13T03:27:46.675" v="30"/>
          <ac:cxnSpMkLst>
            <pc:docMk/>
            <pc:sldMk cId="1485675026" sldId="257"/>
            <ac:cxnSpMk id="13" creationId="{28CD9F06-9628-469C-B788-A894E3E08281}"/>
          </ac:cxnSpMkLst>
        </pc:cxnChg>
        <pc:cxnChg chg="add del">
          <ac:chgData name="Chih-Ming Sun" userId="S::sun.chihm@northeastern.edu::dc0431e1-5567-443c-a008-243e962676c8" providerId="AD" clId="Web-{017F9865-0D9D-46EA-8580-E12876C619E3}" dt="2021-04-13T03:27:36.316" v="28"/>
          <ac:cxnSpMkLst>
            <pc:docMk/>
            <pc:sldMk cId="1485675026" sldId="257"/>
            <ac:cxnSpMk id="14" creationId="{C5950BAB-F521-4A52-A263-D105789771E6}"/>
          </ac:cxnSpMkLst>
        </pc:cxnChg>
        <pc:cxnChg chg="add del">
          <ac:chgData name="Chih-Ming Sun" userId="S::sun.chihm@northeastern.edu::dc0431e1-5567-443c-a008-243e962676c8" providerId="AD" clId="Web-{017F9865-0D9D-46EA-8580-E12876C619E3}" dt="2021-04-13T03:27:46.675" v="30"/>
          <ac:cxnSpMkLst>
            <pc:docMk/>
            <pc:sldMk cId="1485675026" sldId="257"/>
            <ac:cxnSpMk id="15" creationId="{8550A431-0B61-421B-B4B7-24C0CFF0F938}"/>
          </ac:cxnSpMkLst>
        </pc:cxnChg>
        <pc:cxnChg chg="add del">
          <ac:chgData name="Chih-Ming Sun" userId="S::sun.chihm@northeastern.edu::dc0431e1-5567-443c-a008-243e962676c8" providerId="AD" clId="Web-{017F9865-0D9D-46EA-8580-E12876C619E3}" dt="2021-04-13T03:27:36.316" v="28"/>
          <ac:cxnSpMkLst>
            <pc:docMk/>
            <pc:sldMk cId="1485675026" sldId="257"/>
            <ac:cxnSpMk id="16" creationId="{8E972B62-9819-493C-A305-2C04A2D43252}"/>
          </ac:cxnSpMkLst>
        </pc:cxnChg>
        <pc:cxnChg chg="add del">
          <ac:chgData name="Chih-Ming Sun" userId="S::sun.chihm@northeastern.edu::dc0431e1-5567-443c-a008-243e962676c8" providerId="AD" clId="Web-{017F9865-0D9D-46EA-8580-E12876C619E3}" dt="2021-04-13T03:27:36.316" v="28"/>
          <ac:cxnSpMkLst>
            <pc:docMk/>
            <pc:sldMk cId="1485675026" sldId="257"/>
            <ac:cxnSpMk id="18" creationId="{384CA14D-52DC-4F3C-A1CE-235B99A179A8}"/>
          </ac:cxnSpMkLst>
        </pc:cxnChg>
        <pc:cxnChg chg="add del">
          <ac:chgData name="Chih-Ming Sun" userId="S::sun.chihm@northeastern.edu::dc0431e1-5567-443c-a008-243e962676c8" providerId="AD" clId="Web-{017F9865-0D9D-46EA-8580-E12876C619E3}" dt="2021-04-13T03:27:36.316" v="28"/>
          <ac:cxnSpMkLst>
            <pc:docMk/>
            <pc:sldMk cId="1485675026" sldId="257"/>
            <ac:cxnSpMk id="20" creationId="{B3087726-EFA7-48B6-8527-80902BB5587C}"/>
          </ac:cxnSpMkLst>
        </pc:cxnChg>
        <pc:cxnChg chg="add del">
          <ac:chgData name="Chih-Ming Sun" userId="S::sun.chihm@northeastern.edu::dc0431e1-5567-443c-a008-243e962676c8" providerId="AD" clId="Web-{017F9865-0D9D-46EA-8580-E12876C619E3}" dt="2021-04-13T03:29:56.236" v="51"/>
          <ac:cxnSpMkLst>
            <pc:docMk/>
            <pc:sldMk cId="1485675026" sldId="257"/>
            <ac:cxnSpMk id="21" creationId="{E8EAD419-2D3B-4CD6-A841-F11CA09440D3}"/>
          </ac:cxnSpMkLst>
        </pc:cxnChg>
        <pc:cxnChg chg="add del">
          <ac:chgData name="Chih-Ming Sun" userId="S::sun.chihm@northeastern.edu::dc0431e1-5567-443c-a008-243e962676c8" providerId="AD" clId="Web-{017F9865-0D9D-46EA-8580-E12876C619E3}" dt="2021-04-13T03:27:46.675" v="30"/>
          <ac:cxnSpMkLst>
            <pc:docMk/>
            <pc:sldMk cId="1485675026" sldId="257"/>
            <ac:cxnSpMk id="24" creationId="{13280B82-CD55-43FD-92C4-F05E2A8D1367}"/>
          </ac:cxnSpMkLst>
        </pc:cxnChg>
        <pc:cxnChg chg="add del">
          <ac:chgData name="Chih-Ming Sun" userId="S::sun.chihm@northeastern.edu::dc0431e1-5567-443c-a008-243e962676c8" providerId="AD" clId="Web-{017F9865-0D9D-46EA-8580-E12876C619E3}" dt="2021-04-13T03:27:46.675" v="30"/>
          <ac:cxnSpMkLst>
            <pc:docMk/>
            <pc:sldMk cId="1485675026" sldId="257"/>
            <ac:cxnSpMk id="26" creationId="{A4D9248B-0006-4BFE-8110-40C16E45C0AC}"/>
          </ac:cxnSpMkLst>
        </pc:cxnChg>
        <pc:cxnChg chg="add">
          <ac:chgData name="Chih-Ming Sun" userId="S::sun.chihm@northeastern.edu::dc0431e1-5567-443c-a008-243e962676c8" providerId="AD" clId="Web-{017F9865-0D9D-46EA-8580-E12876C619E3}" dt="2021-04-13T03:29:56.236" v="51"/>
          <ac:cxnSpMkLst>
            <pc:docMk/>
            <pc:sldMk cId="1485675026" sldId="257"/>
            <ac:cxnSpMk id="27" creationId="{51CC929A-D182-4575-9DA1-D0A9F7D88E0E}"/>
          </ac:cxnSpMkLst>
        </pc:cxnChg>
        <pc:cxnChg chg="add del">
          <ac:chgData name="Chih-Ming Sun" userId="S::sun.chihm@northeastern.edu::dc0431e1-5567-443c-a008-243e962676c8" providerId="AD" clId="Web-{017F9865-0D9D-46EA-8580-E12876C619E3}" dt="2021-04-13T03:27:46.675" v="30"/>
          <ac:cxnSpMkLst>
            <pc:docMk/>
            <pc:sldMk cId="1485675026" sldId="257"/>
            <ac:cxnSpMk id="28" creationId="{14C10EA2-1BD8-4267-AA7D-AB8CCA53C3D7}"/>
          </ac:cxnSpMkLst>
        </pc:cxnChg>
        <pc:cxnChg chg="add">
          <ac:chgData name="Chih-Ming Sun" userId="S::sun.chihm@northeastern.edu::dc0431e1-5567-443c-a008-243e962676c8" providerId="AD" clId="Web-{017F9865-0D9D-46EA-8580-E12876C619E3}" dt="2021-04-13T03:29:56.236" v="51"/>
          <ac:cxnSpMkLst>
            <pc:docMk/>
            <pc:sldMk cId="1485675026" sldId="257"/>
            <ac:cxnSpMk id="29" creationId="{1E00B559-A482-42D9-8F01-524D46EE561E}"/>
          </ac:cxnSpMkLst>
        </pc:cxnChg>
        <pc:cxnChg chg="add del">
          <ac:chgData name="Chih-Ming Sun" userId="S::sun.chihm@northeastern.edu::dc0431e1-5567-443c-a008-243e962676c8" providerId="AD" clId="Web-{017F9865-0D9D-46EA-8580-E12876C619E3}" dt="2021-04-13T03:27:46.675" v="30"/>
          <ac:cxnSpMkLst>
            <pc:docMk/>
            <pc:sldMk cId="1485675026" sldId="257"/>
            <ac:cxnSpMk id="30" creationId="{EE593BB5-7AFA-4C8F-AECA-CE733B1FD09E}"/>
          </ac:cxnSpMkLst>
        </pc:cxnChg>
        <pc:cxnChg chg="add del">
          <ac:chgData name="Chih-Ming Sun" userId="S::sun.chihm@northeastern.edu::dc0431e1-5567-443c-a008-243e962676c8" providerId="AD" clId="Web-{017F9865-0D9D-46EA-8580-E12876C619E3}" dt="2021-04-13T03:27:46.675" v="30"/>
          <ac:cxnSpMkLst>
            <pc:docMk/>
            <pc:sldMk cId="1485675026" sldId="257"/>
            <ac:cxnSpMk id="32" creationId="{F521483B-CE28-412B-9C71-9BE081E9DCE3}"/>
          </ac:cxnSpMkLst>
        </pc:cxnChg>
        <pc:cxnChg chg="add del">
          <ac:chgData name="Chih-Ming Sun" userId="S::sun.chihm@northeastern.edu::dc0431e1-5567-443c-a008-243e962676c8" providerId="AD" clId="Web-{017F9865-0D9D-46EA-8580-E12876C619E3}" dt="2021-04-13T03:27:46.675" v="30"/>
          <ac:cxnSpMkLst>
            <pc:docMk/>
            <pc:sldMk cId="1485675026" sldId="257"/>
            <ac:cxnSpMk id="34" creationId="{6BD75F78-4912-4FB5-834D-1817BF0A26DF}"/>
          </ac:cxnSpMkLst>
        </pc:cxnChg>
        <pc:cxnChg chg="add del">
          <ac:chgData name="Chih-Ming Sun" userId="S::sun.chihm@northeastern.edu::dc0431e1-5567-443c-a008-243e962676c8" providerId="AD" clId="Web-{017F9865-0D9D-46EA-8580-E12876C619E3}" dt="2021-04-13T03:27:46.675" v="30"/>
          <ac:cxnSpMkLst>
            <pc:docMk/>
            <pc:sldMk cId="1485675026" sldId="257"/>
            <ac:cxnSpMk id="36" creationId="{EC9F4738-DD27-44BE-98C6-AB0B2296BD26}"/>
          </ac:cxnSpMkLst>
        </pc:cxnChg>
      </pc:sldChg>
      <pc:sldChg chg="addSp modSp new del mod setBg">
        <pc:chgData name="Chih-Ming Sun" userId="S::sun.chihm@northeastern.edu::dc0431e1-5567-443c-a008-243e962676c8" providerId="AD" clId="Web-{017F9865-0D9D-46EA-8580-E12876C619E3}" dt="2021-04-13T03:34:04.797" v="86"/>
        <pc:sldMkLst>
          <pc:docMk/>
          <pc:sldMk cId="156953761" sldId="258"/>
        </pc:sldMkLst>
        <pc:spChg chg="mod">
          <ac:chgData name="Chih-Ming Sun" userId="S::sun.chihm@northeastern.edu::dc0431e1-5567-443c-a008-243e962676c8" providerId="AD" clId="Web-{017F9865-0D9D-46EA-8580-E12876C619E3}" dt="2021-04-13T03:33:00.454" v="79"/>
          <ac:spMkLst>
            <pc:docMk/>
            <pc:sldMk cId="156953761" sldId="258"/>
            <ac:spMk id="2" creationId="{1EE1F26B-EDAB-43CB-9F78-B562E7727887}"/>
          </ac:spMkLst>
        </pc:spChg>
        <pc:spChg chg="mod">
          <ac:chgData name="Chih-Ming Sun" userId="S::sun.chihm@northeastern.edu::dc0431e1-5567-443c-a008-243e962676c8" providerId="AD" clId="Web-{017F9865-0D9D-46EA-8580-E12876C619E3}" dt="2021-04-13T03:33:21.407" v="81" actId="20577"/>
          <ac:spMkLst>
            <pc:docMk/>
            <pc:sldMk cId="156953761" sldId="258"/>
            <ac:spMk id="3" creationId="{A20CC931-B2D4-4459-A0E1-6CE1BD2200B3}"/>
          </ac:spMkLst>
        </pc:spChg>
        <pc:spChg chg="add">
          <ac:chgData name="Chih-Ming Sun" userId="S::sun.chihm@northeastern.edu::dc0431e1-5567-443c-a008-243e962676c8" providerId="AD" clId="Web-{017F9865-0D9D-46EA-8580-E12876C619E3}" dt="2021-04-13T03:33:00.454" v="79"/>
          <ac:spMkLst>
            <pc:docMk/>
            <pc:sldMk cId="156953761" sldId="258"/>
            <ac:spMk id="8" creationId="{81775E6C-9FE7-4AE4-ABE7-2568D95DEAE0}"/>
          </ac:spMkLst>
        </pc:spChg>
        <pc:spChg chg="add">
          <ac:chgData name="Chih-Ming Sun" userId="S::sun.chihm@northeastern.edu::dc0431e1-5567-443c-a008-243e962676c8" providerId="AD" clId="Web-{017F9865-0D9D-46EA-8580-E12876C619E3}" dt="2021-04-13T03:33:00.454" v="79"/>
          <ac:spMkLst>
            <pc:docMk/>
            <pc:sldMk cId="156953761" sldId="258"/>
            <ac:spMk id="10" creationId="{6F1D8699-067D-4768-9F87-3E302B3797BC}"/>
          </ac:spMkLst>
        </pc:spChg>
        <pc:cxnChg chg="add">
          <ac:chgData name="Chih-Ming Sun" userId="S::sun.chihm@northeastern.edu::dc0431e1-5567-443c-a008-243e962676c8" providerId="AD" clId="Web-{017F9865-0D9D-46EA-8580-E12876C619E3}" dt="2021-04-13T03:33:00.454" v="79"/>
          <ac:cxnSpMkLst>
            <pc:docMk/>
            <pc:sldMk cId="156953761" sldId="258"/>
            <ac:cxnSpMk id="12" creationId="{E8A66062-E0FE-4EE7-9840-EC05B87ACF47}"/>
          </ac:cxnSpMkLst>
        </pc:cxnChg>
        <pc:cxnChg chg="add">
          <ac:chgData name="Chih-Ming Sun" userId="S::sun.chihm@northeastern.edu::dc0431e1-5567-443c-a008-243e962676c8" providerId="AD" clId="Web-{017F9865-0D9D-46EA-8580-E12876C619E3}" dt="2021-04-13T03:33:00.454" v="79"/>
          <ac:cxnSpMkLst>
            <pc:docMk/>
            <pc:sldMk cId="156953761" sldId="258"/>
            <ac:cxnSpMk id="14" creationId="{7A364443-B44B-44C9-B8C4-AED23CB62151}"/>
          </ac:cxnSpMkLst>
        </pc:cxnChg>
        <pc:cxnChg chg="add">
          <ac:chgData name="Chih-Ming Sun" userId="S::sun.chihm@northeastern.edu::dc0431e1-5567-443c-a008-243e962676c8" providerId="AD" clId="Web-{017F9865-0D9D-46EA-8580-E12876C619E3}" dt="2021-04-13T03:33:00.454" v="79"/>
          <ac:cxnSpMkLst>
            <pc:docMk/>
            <pc:sldMk cId="156953761" sldId="258"/>
            <ac:cxnSpMk id="16" creationId="{B3087726-EFA7-48B6-8527-80902BB5587C}"/>
          </ac:cxnSpMkLst>
        </pc:cxnChg>
        <pc:cxnChg chg="add">
          <ac:chgData name="Chih-Ming Sun" userId="S::sun.chihm@northeastern.edu::dc0431e1-5567-443c-a008-243e962676c8" providerId="AD" clId="Web-{017F9865-0D9D-46EA-8580-E12876C619E3}" dt="2021-04-13T03:33:00.454" v="79"/>
          <ac:cxnSpMkLst>
            <pc:docMk/>
            <pc:sldMk cId="156953761" sldId="258"/>
            <ac:cxnSpMk id="18" creationId="{384CA14D-52DC-4F3C-A1CE-235B99A179A8}"/>
          </ac:cxnSpMkLst>
        </pc:cxnChg>
        <pc:cxnChg chg="add">
          <ac:chgData name="Chih-Ming Sun" userId="S::sun.chihm@northeastern.edu::dc0431e1-5567-443c-a008-243e962676c8" providerId="AD" clId="Web-{017F9865-0D9D-46EA-8580-E12876C619E3}" dt="2021-04-13T03:33:00.454" v="79"/>
          <ac:cxnSpMkLst>
            <pc:docMk/>
            <pc:sldMk cId="156953761" sldId="258"/>
            <ac:cxnSpMk id="20" creationId="{A3B4C179-2540-4304-9C9C-2AAAA53EFDC7}"/>
          </ac:cxnSpMkLst>
        </pc:cxnChg>
        <pc:cxnChg chg="add">
          <ac:chgData name="Chih-Ming Sun" userId="S::sun.chihm@northeastern.edu::dc0431e1-5567-443c-a008-243e962676c8" providerId="AD" clId="Web-{017F9865-0D9D-46EA-8580-E12876C619E3}" dt="2021-04-13T03:33:00.454" v="79"/>
          <ac:cxnSpMkLst>
            <pc:docMk/>
            <pc:sldMk cId="156953761" sldId="258"/>
            <ac:cxnSpMk id="22" creationId="{C5950BAB-F521-4A52-A263-D105789771E6}"/>
          </ac:cxnSpMkLst>
        </pc:cxnChg>
      </pc:sldChg>
      <pc:sldChg chg="modSp add">
        <pc:chgData name="Chih-Ming Sun" userId="S::sun.chihm@northeastern.edu::dc0431e1-5567-443c-a008-243e962676c8" providerId="AD" clId="Web-{017F9865-0D9D-46EA-8580-E12876C619E3}" dt="2021-04-13T03:43:33.514" v="141"/>
        <pc:sldMkLst>
          <pc:docMk/>
          <pc:sldMk cId="3834469535" sldId="259"/>
        </pc:sldMkLst>
        <pc:spChg chg="mod">
          <ac:chgData name="Chih-Ming Sun" userId="S::sun.chihm@northeastern.edu::dc0431e1-5567-443c-a008-243e962676c8" providerId="AD" clId="Web-{017F9865-0D9D-46EA-8580-E12876C619E3}" dt="2021-04-13T03:43:33.514" v="141"/>
          <ac:spMkLst>
            <pc:docMk/>
            <pc:sldMk cId="3834469535" sldId="259"/>
            <ac:spMk id="2" creationId="{31964B8E-7C6C-40C6-B7EE-07C6E1A6ABB8}"/>
          </ac:spMkLst>
        </pc:spChg>
        <pc:spChg chg="mod">
          <ac:chgData name="Chih-Ming Sun" userId="S::sun.chihm@northeastern.edu::dc0431e1-5567-443c-a008-243e962676c8" providerId="AD" clId="Web-{017F9865-0D9D-46EA-8580-E12876C619E3}" dt="2021-04-13T03:38:02.360" v="119" actId="20577"/>
          <ac:spMkLst>
            <pc:docMk/>
            <pc:sldMk cId="3834469535" sldId="259"/>
            <ac:spMk id="3" creationId="{FFE9FF43-6898-4878-8254-23ED02FCC6BB}"/>
          </ac:spMkLst>
        </pc:spChg>
      </pc:sldChg>
      <pc:sldChg chg="modSp add">
        <pc:chgData name="Chih-Ming Sun" userId="S::sun.chihm@northeastern.edu::dc0431e1-5567-443c-a008-243e962676c8" providerId="AD" clId="Web-{017F9865-0D9D-46EA-8580-E12876C619E3}" dt="2021-04-13T03:43:18.358" v="137" actId="20577"/>
        <pc:sldMkLst>
          <pc:docMk/>
          <pc:sldMk cId="2558688041" sldId="260"/>
        </pc:sldMkLst>
        <pc:spChg chg="mod">
          <ac:chgData name="Chih-Ming Sun" userId="S::sun.chihm@northeastern.edu::dc0431e1-5567-443c-a008-243e962676c8" providerId="AD" clId="Web-{017F9865-0D9D-46EA-8580-E12876C619E3}" dt="2021-04-13T03:43:18.358" v="137" actId="20577"/>
          <ac:spMkLst>
            <pc:docMk/>
            <pc:sldMk cId="2558688041" sldId="260"/>
            <ac:spMk id="2" creationId="{31964B8E-7C6C-40C6-B7EE-07C6E1A6ABB8}"/>
          </ac:spMkLst>
        </pc:spChg>
        <pc:spChg chg="mod">
          <ac:chgData name="Chih-Ming Sun" userId="S::sun.chihm@northeastern.edu::dc0431e1-5567-443c-a008-243e962676c8" providerId="AD" clId="Web-{017F9865-0D9D-46EA-8580-E12876C619E3}" dt="2021-04-13T03:40:47.671" v="133" actId="20577"/>
          <ac:spMkLst>
            <pc:docMk/>
            <pc:sldMk cId="2558688041" sldId="260"/>
            <ac:spMk id="3" creationId="{FFE9FF43-6898-4878-8254-23ED02FCC6BB}"/>
          </ac:spMkLst>
        </pc:spChg>
      </pc:sldChg>
      <pc:sldChg chg="modSp add">
        <pc:chgData name="Chih-Ming Sun" userId="S::sun.chihm@northeastern.edu::dc0431e1-5567-443c-a008-243e962676c8" providerId="AD" clId="Web-{017F9865-0D9D-46EA-8580-E12876C619E3}" dt="2021-04-13T03:46:41.059" v="162"/>
        <pc:sldMkLst>
          <pc:docMk/>
          <pc:sldMk cId="1990240241" sldId="261"/>
        </pc:sldMkLst>
        <pc:spChg chg="mod">
          <ac:chgData name="Chih-Ming Sun" userId="S::sun.chihm@northeastern.edu::dc0431e1-5567-443c-a008-243e962676c8" providerId="AD" clId="Web-{017F9865-0D9D-46EA-8580-E12876C619E3}" dt="2021-04-13T03:44:54.888" v="147" actId="20577"/>
          <ac:spMkLst>
            <pc:docMk/>
            <pc:sldMk cId="1990240241" sldId="261"/>
            <ac:spMk id="2" creationId="{31964B8E-7C6C-40C6-B7EE-07C6E1A6ABB8}"/>
          </ac:spMkLst>
        </pc:spChg>
        <pc:spChg chg="mod">
          <ac:chgData name="Chih-Ming Sun" userId="S::sun.chihm@northeastern.edu::dc0431e1-5567-443c-a008-243e962676c8" providerId="AD" clId="Web-{017F9865-0D9D-46EA-8580-E12876C619E3}" dt="2021-04-13T03:46:41.059" v="162"/>
          <ac:spMkLst>
            <pc:docMk/>
            <pc:sldMk cId="1990240241" sldId="261"/>
            <ac:spMk id="3" creationId="{FFE9FF43-6898-4878-8254-23ED02FCC6BB}"/>
          </ac:spMkLst>
        </pc:spChg>
      </pc:sldChg>
      <pc:sldChg chg="add del">
        <pc:chgData name="Chih-Ming Sun" userId="S::sun.chihm@northeastern.edu::dc0431e1-5567-443c-a008-243e962676c8" providerId="AD" clId="Web-{017F9865-0D9D-46EA-8580-E12876C619E3}" dt="2021-04-13T03:46:59.137" v="164"/>
        <pc:sldMkLst>
          <pc:docMk/>
          <pc:sldMk cId="1448973135" sldId="262"/>
        </pc:sldMkLst>
      </pc:sldChg>
      <pc:sldChg chg="modSp add">
        <pc:chgData name="Chih-Ming Sun" userId="S::sun.chihm@northeastern.edu::dc0431e1-5567-443c-a008-243e962676c8" providerId="AD" clId="Web-{017F9865-0D9D-46EA-8580-E12876C619E3}" dt="2021-04-13T03:48:02.340" v="174" actId="14100"/>
        <pc:sldMkLst>
          <pc:docMk/>
          <pc:sldMk cId="3820966181" sldId="262"/>
        </pc:sldMkLst>
        <pc:spChg chg="mod">
          <ac:chgData name="Chih-Ming Sun" userId="S::sun.chihm@northeastern.edu::dc0431e1-5567-443c-a008-243e962676c8" providerId="AD" clId="Web-{017F9865-0D9D-46EA-8580-E12876C619E3}" dt="2021-04-13T03:47:22.309" v="170" actId="14100"/>
          <ac:spMkLst>
            <pc:docMk/>
            <pc:sldMk cId="3820966181" sldId="262"/>
            <ac:spMk id="2" creationId="{31964B8E-7C6C-40C6-B7EE-07C6E1A6ABB8}"/>
          </ac:spMkLst>
        </pc:spChg>
        <pc:spChg chg="mod">
          <ac:chgData name="Chih-Ming Sun" userId="S::sun.chihm@northeastern.edu::dc0431e1-5567-443c-a008-243e962676c8" providerId="AD" clId="Web-{017F9865-0D9D-46EA-8580-E12876C619E3}" dt="2021-04-13T03:48:02.340" v="174" actId="14100"/>
          <ac:spMkLst>
            <pc:docMk/>
            <pc:sldMk cId="3820966181" sldId="262"/>
            <ac:spMk id="3" creationId="{FFE9FF43-6898-4878-8254-23ED02FCC6BB}"/>
          </ac:spMkLst>
        </pc:spChg>
      </pc:sldChg>
      <pc:sldChg chg="modSp add">
        <pc:chgData name="Chih-Ming Sun" userId="S::sun.chihm@northeastern.edu::dc0431e1-5567-443c-a008-243e962676c8" providerId="AD" clId="Web-{017F9865-0D9D-46EA-8580-E12876C619E3}" dt="2021-04-13T03:53:12.043" v="230" actId="20577"/>
        <pc:sldMkLst>
          <pc:docMk/>
          <pc:sldMk cId="3138808094" sldId="263"/>
        </pc:sldMkLst>
        <pc:spChg chg="mod">
          <ac:chgData name="Chih-Ming Sun" userId="S::sun.chihm@northeastern.edu::dc0431e1-5567-443c-a008-243e962676c8" providerId="AD" clId="Web-{017F9865-0D9D-46EA-8580-E12876C619E3}" dt="2021-04-13T03:48:28.545" v="178" actId="14100"/>
          <ac:spMkLst>
            <pc:docMk/>
            <pc:sldMk cId="3138808094" sldId="263"/>
            <ac:spMk id="2" creationId="{31964B8E-7C6C-40C6-B7EE-07C6E1A6ABB8}"/>
          </ac:spMkLst>
        </pc:spChg>
        <pc:spChg chg="mod">
          <ac:chgData name="Chih-Ming Sun" userId="S::sun.chihm@northeastern.edu::dc0431e1-5567-443c-a008-243e962676c8" providerId="AD" clId="Web-{017F9865-0D9D-46EA-8580-E12876C619E3}" dt="2021-04-13T03:53:12.043" v="230" actId="20577"/>
          <ac:spMkLst>
            <pc:docMk/>
            <pc:sldMk cId="3138808094" sldId="263"/>
            <ac:spMk id="3" creationId="{FFE9FF43-6898-4878-8254-23ED02FCC6BB}"/>
          </ac:spMkLst>
        </pc:spChg>
      </pc:sldChg>
      <pc:sldChg chg="addSp delSp modSp add ord replId">
        <pc:chgData name="Chih-Ming Sun" userId="S::sun.chihm@northeastern.edu::dc0431e1-5567-443c-a008-243e962676c8" providerId="AD" clId="Web-{017F9865-0D9D-46EA-8580-E12876C619E3}" dt="2021-04-13T03:52:45.793" v="227"/>
        <pc:sldMkLst>
          <pc:docMk/>
          <pc:sldMk cId="2039344038" sldId="264"/>
        </pc:sldMkLst>
        <pc:spChg chg="mod">
          <ac:chgData name="Chih-Ming Sun" userId="S::sun.chihm@northeastern.edu::dc0431e1-5567-443c-a008-243e962676c8" providerId="AD" clId="Web-{017F9865-0D9D-46EA-8580-E12876C619E3}" dt="2021-04-13T03:52:45.793" v="227"/>
          <ac:spMkLst>
            <pc:docMk/>
            <pc:sldMk cId="2039344038" sldId="264"/>
            <ac:spMk id="3" creationId="{FFE9FF43-6898-4878-8254-23ED02FCC6BB}"/>
          </ac:spMkLst>
        </pc:spChg>
        <pc:spChg chg="add del mod">
          <ac:chgData name="Chih-Ming Sun" userId="S::sun.chihm@northeastern.edu::dc0431e1-5567-443c-a008-243e962676c8" providerId="AD" clId="Web-{017F9865-0D9D-46EA-8580-E12876C619E3}" dt="2021-04-13T03:50:45.904" v="208"/>
          <ac:spMkLst>
            <pc:docMk/>
            <pc:sldMk cId="2039344038" sldId="264"/>
            <ac:spMk id="4" creationId="{4D881C92-D3E7-4F86-AD07-5E64D58589B5}"/>
          </ac:spMkLst>
        </pc:spChg>
      </pc:sldChg>
      <pc:sldChg chg="modSp add">
        <pc:chgData name="Chih-Ming Sun" userId="S::sun.chihm@northeastern.edu::dc0431e1-5567-443c-a008-243e962676c8" providerId="AD" clId="Web-{017F9865-0D9D-46EA-8580-E12876C619E3}" dt="2021-04-13T03:55:48.073" v="243" actId="20577"/>
        <pc:sldMkLst>
          <pc:docMk/>
          <pc:sldMk cId="2261922782" sldId="265"/>
        </pc:sldMkLst>
        <pc:spChg chg="mod">
          <ac:chgData name="Chih-Ming Sun" userId="S::sun.chihm@northeastern.edu::dc0431e1-5567-443c-a008-243e962676c8" providerId="AD" clId="Web-{017F9865-0D9D-46EA-8580-E12876C619E3}" dt="2021-04-13T03:54:33.230" v="236" actId="20577"/>
          <ac:spMkLst>
            <pc:docMk/>
            <pc:sldMk cId="2261922782" sldId="265"/>
            <ac:spMk id="2" creationId="{31964B8E-7C6C-40C6-B7EE-07C6E1A6ABB8}"/>
          </ac:spMkLst>
        </pc:spChg>
        <pc:spChg chg="mod">
          <ac:chgData name="Chih-Ming Sun" userId="S::sun.chihm@northeastern.edu::dc0431e1-5567-443c-a008-243e962676c8" providerId="AD" clId="Web-{017F9865-0D9D-46EA-8580-E12876C619E3}" dt="2021-04-13T03:55:48.073" v="243" actId="20577"/>
          <ac:spMkLst>
            <pc:docMk/>
            <pc:sldMk cId="2261922782" sldId="265"/>
            <ac:spMk id="3" creationId="{FFE9FF43-6898-4878-8254-23ED02FCC6BB}"/>
          </ac:spMkLst>
        </pc:spChg>
      </pc:sldChg>
      <pc:sldChg chg="add del">
        <pc:chgData name="Chih-Ming Sun" userId="S::sun.chihm@northeastern.edu::dc0431e1-5567-443c-a008-243e962676c8" providerId="AD" clId="Web-{017F9865-0D9D-46EA-8580-E12876C619E3}" dt="2021-04-13T03:51:08.216" v="210"/>
        <pc:sldMkLst>
          <pc:docMk/>
          <pc:sldMk cId="4268266831" sldId="265"/>
        </pc:sldMkLst>
      </pc:sldChg>
      <pc:sldChg chg="add replId">
        <pc:chgData name="Chih-Ming Sun" userId="S::sun.chihm@northeastern.edu::dc0431e1-5567-443c-a008-243e962676c8" providerId="AD" clId="Web-{017F9865-0D9D-46EA-8580-E12876C619E3}" dt="2021-04-13T03:55:48.651" v="244"/>
        <pc:sldMkLst>
          <pc:docMk/>
          <pc:sldMk cId="1378517572" sldId="266"/>
        </pc:sldMkLst>
      </pc:sldChg>
      <pc:sldMasterChg chg="del delSldLayout">
        <pc:chgData name="Chih-Ming Sun" userId="S::sun.chihm@northeastern.edu::dc0431e1-5567-443c-a008-243e962676c8" providerId="AD" clId="Web-{017F9865-0D9D-46EA-8580-E12876C619E3}" dt="2021-04-13T03:23:54.177" v="0"/>
        <pc:sldMasterMkLst>
          <pc:docMk/>
          <pc:sldMasterMk cId="3221134675" sldId="2147483648"/>
        </pc:sldMasterMkLst>
        <pc:sldLayoutChg chg="del">
          <pc:chgData name="Chih-Ming Sun" userId="S::sun.chihm@northeastern.edu::dc0431e1-5567-443c-a008-243e962676c8" providerId="AD" clId="Web-{017F9865-0D9D-46EA-8580-E12876C619E3}" dt="2021-04-13T03:23:54.177" v="0"/>
          <pc:sldLayoutMkLst>
            <pc:docMk/>
            <pc:sldMasterMk cId="3221134675" sldId="2147483648"/>
            <pc:sldLayoutMk cId="1334484747" sldId="2147483649"/>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2392236802" sldId="2147483650"/>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2154042259" sldId="2147483651"/>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597651056" sldId="2147483652"/>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1644048710" sldId="2147483653"/>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1864656770" sldId="2147483654"/>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3410961386" sldId="2147483655"/>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361526853" sldId="2147483656"/>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3012263201" sldId="2147483657"/>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118045649" sldId="2147483658"/>
          </pc:sldLayoutMkLst>
        </pc:sldLayoutChg>
        <pc:sldLayoutChg chg="del">
          <pc:chgData name="Chih-Ming Sun" userId="S::sun.chihm@northeastern.edu::dc0431e1-5567-443c-a008-243e962676c8" providerId="AD" clId="Web-{017F9865-0D9D-46EA-8580-E12876C619E3}" dt="2021-04-13T03:23:54.177" v="0"/>
          <pc:sldLayoutMkLst>
            <pc:docMk/>
            <pc:sldMasterMk cId="3221134675" sldId="2147483648"/>
            <pc:sldLayoutMk cId="4095651481" sldId="2147483659"/>
          </pc:sldLayoutMkLst>
        </pc:sldLayoutChg>
      </pc:sldMasterChg>
      <pc:sldMasterChg chg="add addSldLayout">
        <pc:chgData name="Chih-Ming Sun" userId="S::sun.chihm@northeastern.edu::dc0431e1-5567-443c-a008-243e962676c8" providerId="AD" clId="Web-{017F9865-0D9D-46EA-8580-E12876C619E3}" dt="2021-04-13T03:23:54.177" v="0"/>
        <pc:sldMasterMkLst>
          <pc:docMk/>
          <pc:sldMasterMk cId="1457757104" sldId="2147483752"/>
        </pc:sldMasterMkLst>
        <pc:sldLayoutChg chg="add">
          <pc:chgData name="Chih-Ming Sun" userId="S::sun.chihm@northeastern.edu::dc0431e1-5567-443c-a008-243e962676c8" providerId="AD" clId="Web-{017F9865-0D9D-46EA-8580-E12876C619E3}" dt="2021-04-13T03:23:54.177" v="0"/>
          <pc:sldLayoutMkLst>
            <pc:docMk/>
            <pc:sldMasterMk cId="1457757104" sldId="2147483752"/>
            <pc:sldLayoutMk cId="3290030082" sldId="2147483741"/>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1674338882" sldId="2147483742"/>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3416386011" sldId="2147483743"/>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2005213552" sldId="2147483744"/>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3633551129" sldId="2147483745"/>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2336788152" sldId="2147483746"/>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3070396092" sldId="2147483747"/>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857582087" sldId="2147483748"/>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1070292563" sldId="2147483749"/>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2764794396" sldId="2147483750"/>
          </pc:sldLayoutMkLst>
        </pc:sldLayoutChg>
        <pc:sldLayoutChg chg="add">
          <pc:chgData name="Chih-Ming Sun" userId="S::sun.chihm@northeastern.edu::dc0431e1-5567-443c-a008-243e962676c8" providerId="AD" clId="Web-{017F9865-0D9D-46EA-8580-E12876C619E3}" dt="2021-04-13T03:23:54.177" v="0"/>
          <pc:sldLayoutMkLst>
            <pc:docMk/>
            <pc:sldMasterMk cId="1457757104" sldId="2147483752"/>
            <pc:sldLayoutMk cId="3888959028" sldId="2147483751"/>
          </pc:sldLayoutMkLst>
        </pc:sldLayoutChg>
      </pc:sldMasterChg>
    </pc:docChg>
  </pc:docChgLst>
  <pc:docChgLst>
    <pc:chgData name="Chih-Ming Sun" userId="S::sun.chihm@northeastern.edu::dc0431e1-5567-443c-a008-243e962676c8" providerId="AD" clId="Web-{4980FFBD-25B1-421E-84FA-19816D2164D0}"/>
    <pc:docChg chg="addSld delSld modSld sldOrd">
      <pc:chgData name="Chih-Ming Sun" userId="S::sun.chihm@northeastern.edu::dc0431e1-5567-443c-a008-243e962676c8" providerId="AD" clId="Web-{4980FFBD-25B1-421E-84FA-19816D2164D0}" dt="2021-04-13T04:41:19.432" v="273" actId="20577"/>
      <pc:docMkLst>
        <pc:docMk/>
      </pc:docMkLst>
      <pc:sldChg chg="addSp delSp modSp">
        <pc:chgData name="Chih-Ming Sun" userId="S::sun.chihm@northeastern.edu::dc0431e1-5567-443c-a008-243e962676c8" providerId="AD" clId="Web-{4980FFBD-25B1-421E-84FA-19816D2164D0}" dt="2021-04-13T04:00:11.238" v="16" actId="1076"/>
        <pc:sldMkLst>
          <pc:docMk/>
          <pc:sldMk cId="2261922782" sldId="265"/>
        </pc:sldMkLst>
        <pc:spChg chg="mod">
          <ac:chgData name="Chih-Ming Sun" userId="S::sun.chihm@northeastern.edu::dc0431e1-5567-443c-a008-243e962676c8" providerId="AD" clId="Web-{4980FFBD-25B1-421E-84FA-19816D2164D0}" dt="2021-04-13T04:00:00.269" v="13" actId="1076"/>
          <ac:spMkLst>
            <pc:docMk/>
            <pc:sldMk cId="2261922782" sldId="265"/>
            <ac:spMk id="3" creationId="{FFE9FF43-6898-4878-8254-23ED02FCC6BB}"/>
          </ac:spMkLst>
        </pc:spChg>
        <pc:picChg chg="add del mod">
          <ac:chgData name="Chih-Ming Sun" userId="S::sun.chihm@northeastern.edu::dc0431e1-5567-443c-a008-243e962676c8" providerId="AD" clId="Web-{4980FFBD-25B1-421E-84FA-19816D2164D0}" dt="2021-04-13T03:59:12.582" v="9"/>
          <ac:picMkLst>
            <pc:docMk/>
            <pc:sldMk cId="2261922782" sldId="265"/>
            <ac:picMk id="4" creationId="{0CD9E41E-51C2-4645-A62E-082625C08D13}"/>
          </ac:picMkLst>
        </pc:picChg>
        <pc:picChg chg="add mod">
          <ac:chgData name="Chih-Ming Sun" userId="S::sun.chihm@northeastern.edu::dc0431e1-5567-443c-a008-243e962676c8" providerId="AD" clId="Web-{4980FFBD-25B1-421E-84FA-19816D2164D0}" dt="2021-04-13T04:00:11.238" v="16" actId="1076"/>
          <ac:picMkLst>
            <pc:docMk/>
            <pc:sldMk cId="2261922782" sldId="265"/>
            <ac:picMk id="5" creationId="{FA49DF14-4110-4C50-9FBA-996EA7CDF2B9}"/>
          </ac:picMkLst>
        </pc:picChg>
      </pc:sldChg>
      <pc:sldChg chg="addSp delSp modSp">
        <pc:chgData name="Chih-Ming Sun" userId="S::sun.chihm@northeastern.edu::dc0431e1-5567-443c-a008-243e962676c8" providerId="AD" clId="Web-{4980FFBD-25B1-421E-84FA-19816D2164D0}" dt="2021-04-13T04:05:15.908" v="65" actId="1076"/>
        <pc:sldMkLst>
          <pc:docMk/>
          <pc:sldMk cId="1378517572" sldId="266"/>
        </pc:sldMkLst>
        <pc:spChg chg="mod">
          <ac:chgData name="Chih-Ming Sun" userId="S::sun.chihm@northeastern.edu::dc0431e1-5567-443c-a008-243e962676c8" providerId="AD" clId="Web-{4980FFBD-25B1-421E-84FA-19816D2164D0}" dt="2021-04-13T04:04:46.408" v="59" actId="14100"/>
          <ac:spMkLst>
            <pc:docMk/>
            <pc:sldMk cId="1378517572" sldId="266"/>
            <ac:spMk id="3" creationId="{FFE9FF43-6898-4878-8254-23ED02FCC6BB}"/>
          </ac:spMkLst>
        </pc:spChg>
        <pc:picChg chg="add del mod">
          <ac:chgData name="Chih-Ming Sun" userId="S::sun.chihm@northeastern.edu::dc0431e1-5567-443c-a008-243e962676c8" providerId="AD" clId="Web-{4980FFBD-25B1-421E-84FA-19816D2164D0}" dt="2021-04-13T04:01:31.456" v="29"/>
          <ac:picMkLst>
            <pc:docMk/>
            <pc:sldMk cId="1378517572" sldId="266"/>
            <ac:picMk id="4" creationId="{568A086F-1337-4CD4-AE00-822A54684C72}"/>
          </ac:picMkLst>
        </pc:picChg>
        <pc:picChg chg="add del mod">
          <ac:chgData name="Chih-Ming Sun" userId="S::sun.chihm@northeastern.edu::dc0431e1-5567-443c-a008-243e962676c8" providerId="AD" clId="Web-{4980FFBD-25B1-421E-84FA-19816D2164D0}" dt="2021-04-13T04:01:29.019" v="28"/>
          <ac:picMkLst>
            <pc:docMk/>
            <pc:sldMk cId="1378517572" sldId="266"/>
            <ac:picMk id="5" creationId="{7D180170-CEBD-42E8-A2D8-8A33776784DD}"/>
          </ac:picMkLst>
        </pc:picChg>
        <pc:picChg chg="add del mod">
          <ac:chgData name="Chih-Ming Sun" userId="S::sun.chihm@northeastern.edu::dc0431e1-5567-443c-a008-243e962676c8" providerId="AD" clId="Web-{4980FFBD-25B1-421E-84FA-19816D2164D0}" dt="2021-04-13T04:01:52.597" v="33"/>
          <ac:picMkLst>
            <pc:docMk/>
            <pc:sldMk cId="1378517572" sldId="266"/>
            <ac:picMk id="6" creationId="{3CAF5793-DB3D-4327-8531-1F69706840AA}"/>
          </ac:picMkLst>
        </pc:picChg>
        <pc:picChg chg="add mod">
          <ac:chgData name="Chih-Ming Sun" userId="S::sun.chihm@northeastern.edu::dc0431e1-5567-443c-a008-243e962676c8" providerId="AD" clId="Web-{4980FFBD-25B1-421E-84FA-19816D2164D0}" dt="2021-04-13T04:05:15.908" v="65" actId="1076"/>
          <ac:picMkLst>
            <pc:docMk/>
            <pc:sldMk cId="1378517572" sldId="266"/>
            <ac:picMk id="7" creationId="{AA3E0143-B4AE-45F7-A81E-8D091F0013E4}"/>
          </ac:picMkLst>
        </pc:picChg>
      </pc:sldChg>
      <pc:sldChg chg="addSp modSp add replId">
        <pc:chgData name="Chih-Ming Sun" userId="S::sun.chihm@northeastern.edu::dc0431e1-5567-443c-a008-243e962676c8" providerId="AD" clId="Web-{4980FFBD-25B1-421E-84FA-19816D2164D0}" dt="2021-04-13T04:05:21.173" v="66" actId="1076"/>
        <pc:sldMkLst>
          <pc:docMk/>
          <pc:sldMk cId="3509545418" sldId="267"/>
        </pc:sldMkLst>
        <pc:spChg chg="mod">
          <ac:chgData name="Chih-Ming Sun" userId="S::sun.chihm@northeastern.edu::dc0431e1-5567-443c-a008-243e962676c8" providerId="AD" clId="Web-{4980FFBD-25B1-421E-84FA-19816D2164D0}" dt="2021-04-13T04:04:51.283" v="60" actId="14100"/>
          <ac:spMkLst>
            <pc:docMk/>
            <pc:sldMk cId="3509545418" sldId="267"/>
            <ac:spMk id="3" creationId="{FFE9FF43-6898-4878-8254-23ED02FCC6BB}"/>
          </ac:spMkLst>
        </pc:spChg>
        <pc:picChg chg="add mod">
          <ac:chgData name="Chih-Ming Sun" userId="S::sun.chihm@northeastern.edu::dc0431e1-5567-443c-a008-243e962676c8" providerId="AD" clId="Web-{4980FFBD-25B1-421E-84FA-19816D2164D0}" dt="2021-04-13T04:05:21.173" v="66" actId="1076"/>
          <ac:picMkLst>
            <pc:docMk/>
            <pc:sldMk cId="3509545418" sldId="267"/>
            <ac:picMk id="4" creationId="{335FF758-5E0C-43D7-B613-1F8FE8F51AAA}"/>
          </ac:picMkLst>
        </pc:picChg>
      </pc:sldChg>
      <pc:sldChg chg="addSp modSp add replId">
        <pc:chgData name="Chih-Ming Sun" userId="S::sun.chihm@northeastern.edu::dc0431e1-5567-443c-a008-243e962676c8" providerId="AD" clId="Web-{4980FFBD-25B1-421E-84FA-19816D2164D0}" dt="2021-04-13T04:06:17.439" v="74" actId="1076"/>
        <pc:sldMkLst>
          <pc:docMk/>
          <pc:sldMk cId="1420193373" sldId="268"/>
        </pc:sldMkLst>
        <pc:spChg chg="mod">
          <ac:chgData name="Chih-Ming Sun" userId="S::sun.chihm@northeastern.edu::dc0431e1-5567-443c-a008-243e962676c8" providerId="AD" clId="Web-{4980FFBD-25B1-421E-84FA-19816D2164D0}" dt="2021-04-13T04:05:37.830" v="70" actId="20577"/>
          <ac:spMkLst>
            <pc:docMk/>
            <pc:sldMk cId="1420193373" sldId="268"/>
            <ac:spMk id="3" creationId="{FFE9FF43-6898-4878-8254-23ED02FCC6BB}"/>
          </ac:spMkLst>
        </pc:spChg>
        <pc:picChg chg="add mod">
          <ac:chgData name="Chih-Ming Sun" userId="S::sun.chihm@northeastern.edu::dc0431e1-5567-443c-a008-243e962676c8" providerId="AD" clId="Web-{4980FFBD-25B1-421E-84FA-19816D2164D0}" dt="2021-04-13T04:06:17.439" v="74" actId="1076"/>
          <ac:picMkLst>
            <pc:docMk/>
            <pc:sldMk cId="1420193373" sldId="268"/>
            <ac:picMk id="4" creationId="{69D44ADF-5F85-4458-A73A-B3DEED717F14}"/>
          </ac:picMkLst>
        </pc:picChg>
      </pc:sldChg>
      <pc:sldChg chg="addSp modSp add replId">
        <pc:chgData name="Chih-Ming Sun" userId="S::sun.chihm@northeastern.edu::dc0431e1-5567-443c-a008-243e962676c8" providerId="AD" clId="Web-{4980FFBD-25B1-421E-84FA-19816D2164D0}" dt="2021-04-13T04:12:07.189" v="89" actId="1076"/>
        <pc:sldMkLst>
          <pc:docMk/>
          <pc:sldMk cId="1477958304" sldId="269"/>
        </pc:sldMkLst>
        <pc:spChg chg="mod">
          <ac:chgData name="Chih-Ming Sun" userId="S::sun.chihm@northeastern.edu::dc0431e1-5567-443c-a008-243e962676c8" providerId="AD" clId="Web-{4980FFBD-25B1-421E-84FA-19816D2164D0}" dt="2021-04-13T04:10:16.221" v="84" actId="20577"/>
          <ac:spMkLst>
            <pc:docMk/>
            <pc:sldMk cId="1477958304" sldId="269"/>
            <ac:spMk id="3" creationId="{FFE9FF43-6898-4878-8254-23ED02FCC6BB}"/>
          </ac:spMkLst>
        </pc:spChg>
        <pc:picChg chg="add mod">
          <ac:chgData name="Chih-Ming Sun" userId="S::sun.chihm@northeastern.edu::dc0431e1-5567-443c-a008-243e962676c8" providerId="AD" clId="Web-{4980FFBD-25B1-421E-84FA-19816D2164D0}" dt="2021-04-13T04:12:07.189" v="89" actId="1076"/>
          <ac:picMkLst>
            <pc:docMk/>
            <pc:sldMk cId="1477958304" sldId="269"/>
            <ac:picMk id="4" creationId="{B5F4E0C0-4269-4BEB-B192-05BDCAB28312}"/>
          </ac:picMkLst>
        </pc:picChg>
      </pc:sldChg>
      <pc:sldChg chg="addSp modSp add replId">
        <pc:chgData name="Chih-Ming Sun" userId="S::sun.chihm@northeastern.edu::dc0431e1-5567-443c-a008-243e962676c8" providerId="AD" clId="Web-{4980FFBD-25B1-421E-84FA-19816D2164D0}" dt="2021-04-13T04:13:16.923" v="98" actId="1076"/>
        <pc:sldMkLst>
          <pc:docMk/>
          <pc:sldMk cId="1719654968" sldId="270"/>
        </pc:sldMkLst>
        <pc:spChg chg="mod">
          <ac:chgData name="Chih-Ming Sun" userId="S::sun.chihm@northeastern.edu::dc0431e1-5567-443c-a008-243e962676c8" providerId="AD" clId="Web-{4980FFBD-25B1-421E-84FA-19816D2164D0}" dt="2021-04-13T04:12:36.782" v="94" actId="20577"/>
          <ac:spMkLst>
            <pc:docMk/>
            <pc:sldMk cId="1719654968" sldId="270"/>
            <ac:spMk id="3" creationId="{FFE9FF43-6898-4878-8254-23ED02FCC6BB}"/>
          </ac:spMkLst>
        </pc:spChg>
        <pc:picChg chg="add mod">
          <ac:chgData name="Chih-Ming Sun" userId="S::sun.chihm@northeastern.edu::dc0431e1-5567-443c-a008-243e962676c8" providerId="AD" clId="Web-{4980FFBD-25B1-421E-84FA-19816D2164D0}" dt="2021-04-13T04:13:16.923" v="98" actId="1076"/>
          <ac:picMkLst>
            <pc:docMk/>
            <pc:sldMk cId="1719654968" sldId="270"/>
            <ac:picMk id="4" creationId="{C5D6285E-4FC5-4E8E-A938-BD966EFDA782}"/>
          </ac:picMkLst>
        </pc:picChg>
      </pc:sldChg>
      <pc:sldChg chg="addSp modSp add replId">
        <pc:chgData name="Chih-Ming Sun" userId="S::sun.chihm@northeastern.edu::dc0431e1-5567-443c-a008-243e962676c8" providerId="AD" clId="Web-{4980FFBD-25B1-421E-84FA-19816D2164D0}" dt="2021-04-13T04:14:19.266" v="106" actId="1076"/>
        <pc:sldMkLst>
          <pc:docMk/>
          <pc:sldMk cId="4239235693" sldId="271"/>
        </pc:sldMkLst>
        <pc:spChg chg="mod">
          <ac:chgData name="Chih-Ming Sun" userId="S::sun.chihm@northeastern.edu::dc0431e1-5567-443c-a008-243e962676c8" providerId="AD" clId="Web-{4980FFBD-25B1-421E-84FA-19816D2164D0}" dt="2021-04-13T04:13:44.563" v="101" actId="14100"/>
          <ac:spMkLst>
            <pc:docMk/>
            <pc:sldMk cId="4239235693" sldId="271"/>
            <ac:spMk id="3" creationId="{FFE9FF43-6898-4878-8254-23ED02FCC6BB}"/>
          </ac:spMkLst>
        </pc:spChg>
        <pc:picChg chg="add mod">
          <ac:chgData name="Chih-Ming Sun" userId="S::sun.chihm@northeastern.edu::dc0431e1-5567-443c-a008-243e962676c8" providerId="AD" clId="Web-{4980FFBD-25B1-421E-84FA-19816D2164D0}" dt="2021-04-13T04:14:19.266" v="106" actId="1076"/>
          <ac:picMkLst>
            <pc:docMk/>
            <pc:sldMk cId="4239235693" sldId="271"/>
            <ac:picMk id="4" creationId="{4BDDC355-0917-4E53-A561-47AD2D504905}"/>
          </ac:picMkLst>
        </pc:picChg>
      </pc:sldChg>
      <pc:sldChg chg="modSp add replId">
        <pc:chgData name="Chih-Ming Sun" userId="S::sun.chihm@northeastern.edu::dc0431e1-5567-443c-a008-243e962676c8" providerId="AD" clId="Web-{4980FFBD-25B1-421E-84FA-19816D2164D0}" dt="2021-04-13T04:18:00.858" v="124" actId="14100"/>
        <pc:sldMkLst>
          <pc:docMk/>
          <pc:sldMk cId="2460758308" sldId="272"/>
        </pc:sldMkLst>
        <pc:spChg chg="mod">
          <ac:chgData name="Chih-Ming Sun" userId="S::sun.chihm@northeastern.edu::dc0431e1-5567-443c-a008-243e962676c8" providerId="AD" clId="Web-{4980FFBD-25B1-421E-84FA-19816D2164D0}" dt="2021-04-13T04:18:00.858" v="124" actId="14100"/>
          <ac:spMkLst>
            <pc:docMk/>
            <pc:sldMk cId="2460758308" sldId="272"/>
            <ac:spMk id="3" creationId="{FFE9FF43-6898-4878-8254-23ED02FCC6BB}"/>
          </ac:spMkLst>
        </pc:spChg>
      </pc:sldChg>
      <pc:sldChg chg="addSp delSp modSp add replId">
        <pc:chgData name="Chih-Ming Sun" userId="S::sun.chihm@northeastern.edu::dc0431e1-5567-443c-a008-243e962676c8" providerId="AD" clId="Web-{4980FFBD-25B1-421E-84FA-19816D2164D0}" dt="2021-04-13T04:19:52.029" v="140" actId="1076"/>
        <pc:sldMkLst>
          <pc:docMk/>
          <pc:sldMk cId="2275270070" sldId="273"/>
        </pc:sldMkLst>
        <pc:spChg chg="mod">
          <ac:chgData name="Chih-Ming Sun" userId="S::sun.chihm@northeastern.edu::dc0431e1-5567-443c-a008-243e962676c8" providerId="AD" clId="Web-{4980FFBD-25B1-421E-84FA-19816D2164D0}" dt="2021-04-13T04:17:50.608" v="122" actId="20577"/>
          <ac:spMkLst>
            <pc:docMk/>
            <pc:sldMk cId="2275270070" sldId="273"/>
            <ac:spMk id="3" creationId="{FFE9FF43-6898-4878-8254-23ED02FCC6BB}"/>
          </ac:spMkLst>
        </pc:spChg>
        <pc:spChg chg="add del mod">
          <ac:chgData name="Chih-Ming Sun" userId="S::sun.chihm@northeastern.edu::dc0431e1-5567-443c-a008-243e962676c8" providerId="AD" clId="Web-{4980FFBD-25B1-421E-84FA-19816D2164D0}" dt="2021-04-13T04:17:36.093" v="119"/>
          <ac:spMkLst>
            <pc:docMk/>
            <pc:sldMk cId="2275270070" sldId="273"/>
            <ac:spMk id="4" creationId="{258AAAF8-1962-4DAE-9E92-7E41DADB4703}"/>
          </ac:spMkLst>
        </pc:spChg>
        <pc:picChg chg="add mod">
          <ac:chgData name="Chih-Ming Sun" userId="S::sun.chihm@northeastern.edu::dc0431e1-5567-443c-a008-243e962676c8" providerId="AD" clId="Web-{4980FFBD-25B1-421E-84FA-19816D2164D0}" dt="2021-04-13T04:19:52.029" v="140" actId="1076"/>
          <ac:picMkLst>
            <pc:docMk/>
            <pc:sldMk cId="2275270070" sldId="273"/>
            <ac:picMk id="5" creationId="{4C23F5D6-BE6A-44CB-8657-A6247D0E0DFD}"/>
          </ac:picMkLst>
        </pc:picChg>
        <pc:picChg chg="add mod">
          <ac:chgData name="Chih-Ming Sun" userId="S::sun.chihm@northeastern.edu::dc0431e1-5567-443c-a008-243e962676c8" providerId="AD" clId="Web-{4980FFBD-25B1-421E-84FA-19816D2164D0}" dt="2021-04-13T04:19:33.685" v="137" actId="1076"/>
          <ac:picMkLst>
            <pc:docMk/>
            <pc:sldMk cId="2275270070" sldId="273"/>
            <ac:picMk id="6" creationId="{E6C96000-54DD-4749-87D3-2D3A741D72C2}"/>
          </ac:picMkLst>
        </pc:picChg>
        <pc:picChg chg="del">
          <ac:chgData name="Chih-Ming Sun" userId="S::sun.chihm@northeastern.edu::dc0431e1-5567-443c-a008-243e962676c8" providerId="AD" clId="Web-{4980FFBD-25B1-421E-84FA-19816D2164D0}" dt="2021-04-13T04:17:31.686" v="118"/>
          <ac:picMkLst>
            <pc:docMk/>
            <pc:sldMk cId="2275270070" sldId="273"/>
            <ac:picMk id="7" creationId="{AA3E0143-B4AE-45F7-A81E-8D091F0013E4}"/>
          </ac:picMkLst>
        </pc:picChg>
        <pc:picChg chg="add mod">
          <ac:chgData name="Chih-Ming Sun" userId="S::sun.chihm@northeastern.edu::dc0431e1-5567-443c-a008-243e962676c8" providerId="AD" clId="Web-{4980FFBD-25B1-421E-84FA-19816D2164D0}" dt="2021-04-13T04:19:42.295" v="139" actId="1076"/>
          <ac:picMkLst>
            <pc:docMk/>
            <pc:sldMk cId="2275270070" sldId="273"/>
            <ac:picMk id="8" creationId="{BAE8481A-A973-47A5-8F49-7A025303A086}"/>
          </ac:picMkLst>
        </pc:picChg>
      </pc:sldChg>
      <pc:sldChg chg="addSp delSp modSp add">
        <pc:chgData name="Chih-Ming Sun" userId="S::sun.chihm@northeastern.edu::dc0431e1-5567-443c-a008-243e962676c8" providerId="AD" clId="Web-{4980FFBD-25B1-421E-84FA-19816D2164D0}" dt="2021-04-13T04:24:22.230" v="170"/>
        <pc:sldMkLst>
          <pc:docMk/>
          <pc:sldMk cId="4055540023" sldId="274"/>
        </pc:sldMkLst>
        <pc:spChg chg="mod">
          <ac:chgData name="Chih-Ming Sun" userId="S::sun.chihm@northeastern.edu::dc0431e1-5567-443c-a008-243e962676c8" providerId="AD" clId="Web-{4980FFBD-25B1-421E-84FA-19816D2164D0}" dt="2021-04-13T04:23:18.418" v="158" actId="20577"/>
          <ac:spMkLst>
            <pc:docMk/>
            <pc:sldMk cId="4055540023" sldId="274"/>
            <ac:spMk id="3" creationId="{FFE9FF43-6898-4878-8254-23ED02FCC6BB}"/>
          </ac:spMkLst>
        </pc:spChg>
        <pc:spChg chg="add del">
          <ac:chgData name="Chih-Ming Sun" userId="S::sun.chihm@northeastern.edu::dc0431e1-5567-443c-a008-243e962676c8" providerId="AD" clId="Web-{4980FFBD-25B1-421E-84FA-19816D2164D0}" dt="2021-04-13T04:24:22.230" v="170"/>
          <ac:spMkLst>
            <pc:docMk/>
            <pc:sldMk cId="4055540023" sldId="274"/>
            <ac:spMk id="5" creationId="{2FE75707-17FB-42FC-A7CB-75CB53E0077D}"/>
          </ac:spMkLst>
        </pc:spChg>
        <pc:spChg chg="add del">
          <ac:chgData name="Chih-Ming Sun" userId="S::sun.chihm@northeastern.edu::dc0431e1-5567-443c-a008-243e962676c8" providerId="AD" clId="Web-{4980FFBD-25B1-421E-84FA-19816D2164D0}" dt="2021-04-13T04:24:19.277" v="169"/>
          <ac:spMkLst>
            <pc:docMk/>
            <pc:sldMk cId="4055540023" sldId="274"/>
            <ac:spMk id="6" creationId="{0AD371BE-3A14-4274-83BE-D44B44E57466}"/>
          </ac:spMkLst>
        </pc:spChg>
        <pc:picChg chg="add mod">
          <ac:chgData name="Chih-Ming Sun" userId="S::sun.chihm@northeastern.edu::dc0431e1-5567-443c-a008-243e962676c8" providerId="AD" clId="Web-{4980FFBD-25B1-421E-84FA-19816D2164D0}" dt="2021-04-13T04:23:49.527" v="163" actId="1076"/>
          <ac:picMkLst>
            <pc:docMk/>
            <pc:sldMk cId="4055540023" sldId="274"/>
            <ac:picMk id="4" creationId="{047C0FD8-6D00-4E4D-9033-0B1E9DFBC64C}"/>
          </ac:picMkLst>
        </pc:picChg>
      </pc:sldChg>
      <pc:sldChg chg="addSp delSp modSp add">
        <pc:chgData name="Chih-Ming Sun" userId="S::sun.chihm@northeastern.edu::dc0431e1-5567-443c-a008-243e962676c8" providerId="AD" clId="Web-{4980FFBD-25B1-421E-84FA-19816D2164D0}" dt="2021-04-13T04:31:23.806" v="198" actId="14100"/>
        <pc:sldMkLst>
          <pc:docMk/>
          <pc:sldMk cId="1234850834" sldId="275"/>
        </pc:sldMkLst>
        <pc:spChg chg="mod">
          <ac:chgData name="Chih-Ming Sun" userId="S::sun.chihm@northeastern.edu::dc0431e1-5567-443c-a008-243e962676c8" providerId="AD" clId="Web-{4980FFBD-25B1-421E-84FA-19816D2164D0}" dt="2021-04-13T04:22:32.684" v="150" actId="20577"/>
          <ac:spMkLst>
            <pc:docMk/>
            <pc:sldMk cId="1234850834" sldId="275"/>
            <ac:spMk id="3" creationId="{FFE9FF43-6898-4878-8254-23ED02FCC6BB}"/>
          </ac:spMkLst>
        </pc:spChg>
        <pc:spChg chg="add del mod">
          <ac:chgData name="Chih-Ming Sun" userId="S::sun.chihm@northeastern.edu::dc0431e1-5567-443c-a008-243e962676c8" providerId="AD" clId="Web-{4980FFBD-25B1-421E-84FA-19816D2164D0}" dt="2021-04-13T04:22:19.434" v="148"/>
          <ac:spMkLst>
            <pc:docMk/>
            <pc:sldMk cId="1234850834" sldId="275"/>
            <ac:spMk id="4" creationId="{A70C771B-301D-4B58-9824-25CB57470800}"/>
          </ac:spMkLst>
        </pc:spChg>
        <pc:spChg chg="add mod">
          <ac:chgData name="Chih-Ming Sun" userId="S::sun.chihm@northeastern.edu::dc0431e1-5567-443c-a008-243e962676c8" providerId="AD" clId="Web-{4980FFBD-25B1-421E-84FA-19816D2164D0}" dt="2021-04-13T04:31:23.806" v="198" actId="14100"/>
          <ac:spMkLst>
            <pc:docMk/>
            <pc:sldMk cId="1234850834" sldId="275"/>
            <ac:spMk id="5" creationId="{6411FAB4-BDAA-422C-B9C8-28AD804C7AC1}"/>
          </ac:spMkLst>
        </pc:spChg>
        <pc:spChg chg="add del">
          <ac:chgData name="Chih-Ming Sun" userId="S::sun.chihm@northeastern.edu::dc0431e1-5567-443c-a008-243e962676c8" providerId="AD" clId="Web-{4980FFBD-25B1-421E-84FA-19816D2164D0}" dt="2021-04-13T04:22:51.106" v="153"/>
          <ac:spMkLst>
            <pc:docMk/>
            <pc:sldMk cId="1234850834" sldId="275"/>
            <ac:spMk id="6" creationId="{3DDAA1F5-FEC9-4362-90AB-8BB2CF362C3D}"/>
          </ac:spMkLst>
        </pc:spChg>
        <pc:spChg chg="add del">
          <ac:chgData name="Chih-Ming Sun" userId="S::sun.chihm@northeastern.edu::dc0431e1-5567-443c-a008-243e962676c8" providerId="AD" clId="Web-{4980FFBD-25B1-421E-84FA-19816D2164D0}" dt="2021-04-13T04:24:28.996" v="171"/>
          <ac:spMkLst>
            <pc:docMk/>
            <pc:sldMk cId="1234850834" sldId="275"/>
            <ac:spMk id="7" creationId="{AE665AA6-FD5D-46CB-A1EB-1E5F096A9173}"/>
          </ac:spMkLst>
        </pc:spChg>
        <pc:spChg chg="add del">
          <ac:chgData name="Chih-Ming Sun" userId="S::sun.chihm@northeastern.edu::dc0431e1-5567-443c-a008-243e962676c8" providerId="AD" clId="Web-{4980FFBD-25B1-421E-84FA-19816D2164D0}" dt="2021-04-13T04:24:13.871" v="166"/>
          <ac:spMkLst>
            <pc:docMk/>
            <pc:sldMk cId="1234850834" sldId="275"/>
            <ac:spMk id="8" creationId="{8603529D-FF27-4401-B581-8398A1178EEB}"/>
          </ac:spMkLst>
        </pc:spChg>
        <pc:spChg chg="add del">
          <ac:chgData name="Chih-Ming Sun" userId="S::sun.chihm@northeastern.edu::dc0431e1-5567-443c-a008-243e962676c8" providerId="AD" clId="Web-{4980FFBD-25B1-421E-84FA-19816D2164D0}" dt="2021-04-13T04:24:44.417" v="175"/>
          <ac:spMkLst>
            <pc:docMk/>
            <pc:sldMk cId="1234850834" sldId="275"/>
            <ac:spMk id="10" creationId="{CD0EEC12-D373-43B6-AD15-B876E57F7478}"/>
          </ac:spMkLst>
        </pc:spChg>
        <pc:spChg chg="add del">
          <ac:chgData name="Chih-Ming Sun" userId="S::sun.chihm@northeastern.edu::dc0431e1-5567-443c-a008-243e962676c8" providerId="AD" clId="Web-{4980FFBD-25B1-421E-84FA-19816D2164D0}" dt="2021-04-13T04:24:37.417" v="174"/>
          <ac:spMkLst>
            <pc:docMk/>
            <pc:sldMk cId="1234850834" sldId="275"/>
            <ac:spMk id="12" creationId="{0A2ED298-1546-4A21-9905-E304810F563D}"/>
          </ac:spMkLst>
        </pc:spChg>
      </pc:sldChg>
      <pc:sldChg chg="modSp add replId">
        <pc:chgData name="Chih-Ming Sun" userId="S::sun.chihm@northeastern.edu::dc0431e1-5567-443c-a008-243e962676c8" providerId="AD" clId="Web-{4980FFBD-25B1-421E-84FA-19816D2164D0}" dt="2021-04-13T04:31:07.181" v="194" actId="14100"/>
        <pc:sldMkLst>
          <pc:docMk/>
          <pc:sldMk cId="787341560" sldId="276"/>
        </pc:sldMkLst>
        <pc:spChg chg="mod">
          <ac:chgData name="Chih-Ming Sun" userId="S::sun.chihm@northeastern.edu::dc0431e1-5567-443c-a008-243e962676c8" providerId="AD" clId="Web-{4980FFBD-25B1-421E-84FA-19816D2164D0}" dt="2021-04-13T04:25:37.714" v="184" actId="20577"/>
          <ac:spMkLst>
            <pc:docMk/>
            <pc:sldMk cId="787341560" sldId="276"/>
            <ac:spMk id="2" creationId="{31964B8E-7C6C-40C6-B7EE-07C6E1A6ABB8}"/>
          </ac:spMkLst>
        </pc:spChg>
        <pc:spChg chg="mod">
          <ac:chgData name="Chih-Ming Sun" userId="S::sun.chihm@northeastern.edu::dc0431e1-5567-443c-a008-243e962676c8" providerId="AD" clId="Web-{4980FFBD-25B1-421E-84FA-19816D2164D0}" dt="2021-04-13T04:31:07.181" v="194" actId="14100"/>
          <ac:spMkLst>
            <pc:docMk/>
            <pc:sldMk cId="787341560" sldId="276"/>
            <ac:spMk id="5" creationId="{6411FAB4-BDAA-422C-B9C8-28AD804C7AC1}"/>
          </ac:spMkLst>
        </pc:spChg>
      </pc:sldChg>
      <pc:sldChg chg="addSp new del">
        <pc:chgData name="Chih-Ming Sun" userId="S::sun.chihm@northeastern.edu::dc0431e1-5567-443c-a008-243e962676c8" providerId="AD" clId="Web-{4980FFBD-25B1-421E-84FA-19816D2164D0}" dt="2021-04-13T04:25:03.214" v="179"/>
        <pc:sldMkLst>
          <pc:docMk/>
          <pc:sldMk cId="3231237549" sldId="276"/>
        </pc:sldMkLst>
        <pc:spChg chg="add">
          <ac:chgData name="Chih-Ming Sun" userId="S::sun.chihm@northeastern.edu::dc0431e1-5567-443c-a008-243e962676c8" providerId="AD" clId="Web-{4980FFBD-25B1-421E-84FA-19816D2164D0}" dt="2021-04-13T04:24:56.589" v="177"/>
          <ac:spMkLst>
            <pc:docMk/>
            <pc:sldMk cId="3231237549" sldId="276"/>
            <ac:spMk id="5" creationId="{9DA23352-78D0-4417-BB73-5E6E2451A0BA}"/>
          </ac:spMkLst>
        </pc:spChg>
        <pc:spChg chg="add">
          <ac:chgData name="Chih-Ming Sun" userId="S::sun.chihm@northeastern.edu::dc0431e1-5567-443c-a008-243e962676c8" providerId="AD" clId="Web-{4980FFBD-25B1-421E-84FA-19816D2164D0}" dt="2021-04-13T04:24:57.136" v="178"/>
          <ac:spMkLst>
            <pc:docMk/>
            <pc:sldMk cId="3231237549" sldId="276"/>
            <ac:spMk id="7" creationId="{7524E525-7D56-46EA-83C4-B4E23B7D8748}"/>
          </ac:spMkLst>
        </pc:spChg>
      </pc:sldChg>
      <pc:sldChg chg="modSp add replId">
        <pc:chgData name="Chih-Ming Sun" userId="S::sun.chihm@northeastern.edu::dc0431e1-5567-443c-a008-243e962676c8" providerId="AD" clId="Web-{4980FFBD-25B1-421E-84FA-19816D2164D0}" dt="2021-04-13T04:36:47.897" v="223" actId="14100"/>
        <pc:sldMkLst>
          <pc:docMk/>
          <pc:sldMk cId="1357924475" sldId="277"/>
        </pc:sldMkLst>
        <pc:spChg chg="mod">
          <ac:chgData name="Chih-Ming Sun" userId="S::sun.chihm@northeastern.edu::dc0431e1-5567-443c-a008-243e962676c8" providerId="AD" clId="Web-{4980FFBD-25B1-421E-84FA-19816D2164D0}" dt="2021-04-13T04:33:51.899" v="202" actId="20577"/>
          <ac:spMkLst>
            <pc:docMk/>
            <pc:sldMk cId="1357924475" sldId="277"/>
            <ac:spMk id="2" creationId="{31964B8E-7C6C-40C6-B7EE-07C6E1A6ABB8}"/>
          </ac:spMkLst>
        </pc:spChg>
        <pc:spChg chg="mod">
          <ac:chgData name="Chih-Ming Sun" userId="S::sun.chihm@northeastern.edu::dc0431e1-5567-443c-a008-243e962676c8" providerId="AD" clId="Web-{4980FFBD-25B1-421E-84FA-19816D2164D0}" dt="2021-04-13T04:36:47.897" v="223" actId="14100"/>
          <ac:spMkLst>
            <pc:docMk/>
            <pc:sldMk cId="1357924475" sldId="277"/>
            <ac:spMk id="5" creationId="{6411FAB4-BDAA-422C-B9C8-28AD804C7AC1}"/>
          </ac:spMkLst>
        </pc:spChg>
      </pc:sldChg>
      <pc:sldChg chg="modSp add replId">
        <pc:chgData name="Chih-Ming Sun" userId="S::sun.chihm@northeastern.edu::dc0431e1-5567-443c-a008-243e962676c8" providerId="AD" clId="Web-{4980FFBD-25B1-421E-84FA-19816D2164D0}" dt="2021-04-13T04:36:41.178" v="222" actId="14100"/>
        <pc:sldMkLst>
          <pc:docMk/>
          <pc:sldMk cId="2846535309" sldId="278"/>
        </pc:sldMkLst>
        <pc:spChg chg="mod">
          <ac:chgData name="Chih-Ming Sun" userId="S::sun.chihm@northeastern.edu::dc0431e1-5567-443c-a008-243e962676c8" providerId="AD" clId="Web-{4980FFBD-25B1-421E-84FA-19816D2164D0}" dt="2021-04-13T04:33:54.617" v="203" actId="20577"/>
          <ac:spMkLst>
            <pc:docMk/>
            <pc:sldMk cId="2846535309" sldId="278"/>
            <ac:spMk id="2" creationId="{31964B8E-7C6C-40C6-B7EE-07C6E1A6ABB8}"/>
          </ac:spMkLst>
        </pc:spChg>
        <pc:spChg chg="mod">
          <ac:chgData name="Chih-Ming Sun" userId="S::sun.chihm@northeastern.edu::dc0431e1-5567-443c-a008-243e962676c8" providerId="AD" clId="Web-{4980FFBD-25B1-421E-84FA-19816D2164D0}" dt="2021-04-13T04:36:41.178" v="222" actId="14100"/>
          <ac:spMkLst>
            <pc:docMk/>
            <pc:sldMk cId="2846535309" sldId="278"/>
            <ac:spMk id="5" creationId="{6411FAB4-BDAA-422C-B9C8-28AD804C7AC1}"/>
          </ac:spMkLst>
        </pc:spChg>
      </pc:sldChg>
      <pc:sldChg chg="modSp add replId">
        <pc:chgData name="Chih-Ming Sun" userId="S::sun.chihm@northeastern.edu::dc0431e1-5567-443c-a008-243e962676c8" providerId="AD" clId="Web-{4980FFBD-25B1-421E-84FA-19816D2164D0}" dt="2021-04-13T04:37:01.709" v="225" actId="20577"/>
        <pc:sldMkLst>
          <pc:docMk/>
          <pc:sldMk cId="1473094730" sldId="279"/>
        </pc:sldMkLst>
        <pc:spChg chg="mod">
          <ac:chgData name="Chih-Ming Sun" userId="S::sun.chihm@northeastern.edu::dc0431e1-5567-443c-a008-243e962676c8" providerId="AD" clId="Web-{4980FFBD-25B1-421E-84FA-19816D2164D0}" dt="2021-04-13T04:37:01.709" v="225" actId="20577"/>
          <ac:spMkLst>
            <pc:docMk/>
            <pc:sldMk cId="1473094730" sldId="279"/>
            <ac:spMk id="5" creationId="{6411FAB4-BDAA-422C-B9C8-28AD804C7AC1}"/>
          </ac:spMkLst>
        </pc:spChg>
      </pc:sldChg>
      <pc:sldChg chg="modSp add replId">
        <pc:chgData name="Chih-Ming Sun" userId="S::sun.chihm@northeastern.edu::dc0431e1-5567-443c-a008-243e962676c8" providerId="AD" clId="Web-{4980FFBD-25B1-421E-84FA-19816D2164D0}" dt="2021-04-13T04:40:05.820" v="252" actId="14100"/>
        <pc:sldMkLst>
          <pc:docMk/>
          <pc:sldMk cId="828098900" sldId="280"/>
        </pc:sldMkLst>
        <pc:spChg chg="mod">
          <ac:chgData name="Chih-Ming Sun" userId="S::sun.chihm@northeastern.edu::dc0431e1-5567-443c-a008-243e962676c8" providerId="AD" clId="Web-{4980FFBD-25B1-421E-84FA-19816D2164D0}" dt="2021-04-13T04:37:37.290" v="228" actId="20577"/>
          <ac:spMkLst>
            <pc:docMk/>
            <pc:sldMk cId="828098900" sldId="280"/>
            <ac:spMk id="2" creationId="{31964B8E-7C6C-40C6-B7EE-07C6E1A6ABB8}"/>
          </ac:spMkLst>
        </pc:spChg>
        <pc:spChg chg="mod">
          <ac:chgData name="Chih-Ming Sun" userId="S::sun.chihm@northeastern.edu::dc0431e1-5567-443c-a008-243e962676c8" providerId="AD" clId="Web-{4980FFBD-25B1-421E-84FA-19816D2164D0}" dt="2021-04-13T04:40:05.820" v="252" actId="14100"/>
          <ac:spMkLst>
            <pc:docMk/>
            <pc:sldMk cId="828098900" sldId="280"/>
            <ac:spMk id="5" creationId="{6411FAB4-BDAA-422C-B9C8-28AD804C7AC1}"/>
          </ac:spMkLst>
        </pc:spChg>
      </pc:sldChg>
      <pc:sldChg chg="modSp add ord replId">
        <pc:chgData name="Chih-Ming Sun" userId="S::sun.chihm@northeastern.edu::dc0431e1-5567-443c-a008-243e962676c8" providerId="AD" clId="Web-{4980FFBD-25B1-421E-84FA-19816D2164D0}" dt="2021-04-13T04:38:20.180" v="237"/>
        <pc:sldMkLst>
          <pc:docMk/>
          <pc:sldMk cId="487973690" sldId="281"/>
        </pc:sldMkLst>
        <pc:spChg chg="mod">
          <ac:chgData name="Chih-Ming Sun" userId="S::sun.chihm@northeastern.edu::dc0431e1-5567-443c-a008-243e962676c8" providerId="AD" clId="Web-{4980FFBD-25B1-421E-84FA-19816D2164D0}" dt="2021-04-13T04:38:14.383" v="236" actId="20577"/>
          <ac:spMkLst>
            <pc:docMk/>
            <pc:sldMk cId="487973690" sldId="281"/>
            <ac:spMk id="5" creationId="{6411FAB4-BDAA-422C-B9C8-28AD804C7AC1}"/>
          </ac:spMkLst>
        </pc:spChg>
      </pc:sldChg>
      <pc:sldChg chg="modSp add replId">
        <pc:chgData name="Chih-Ming Sun" userId="S::sun.chihm@northeastern.edu::dc0431e1-5567-443c-a008-243e962676c8" providerId="AD" clId="Web-{4980FFBD-25B1-421E-84FA-19816D2164D0}" dt="2021-04-13T04:41:19.432" v="273" actId="20577"/>
        <pc:sldMkLst>
          <pc:docMk/>
          <pc:sldMk cId="211667070" sldId="282"/>
        </pc:sldMkLst>
        <pc:spChg chg="mod">
          <ac:chgData name="Chih-Ming Sun" userId="S::sun.chihm@northeastern.edu::dc0431e1-5567-443c-a008-243e962676c8" providerId="AD" clId="Web-{4980FFBD-25B1-421E-84FA-19816D2164D0}" dt="2021-04-13T04:40:35.683" v="255" actId="20577"/>
          <ac:spMkLst>
            <pc:docMk/>
            <pc:sldMk cId="211667070" sldId="282"/>
            <ac:spMk id="2" creationId="{31964B8E-7C6C-40C6-B7EE-07C6E1A6ABB8}"/>
          </ac:spMkLst>
        </pc:spChg>
        <pc:spChg chg="mod">
          <ac:chgData name="Chih-Ming Sun" userId="S::sun.chihm@northeastern.edu::dc0431e1-5567-443c-a008-243e962676c8" providerId="AD" clId="Web-{4980FFBD-25B1-421E-84FA-19816D2164D0}" dt="2021-04-13T04:41:19.432" v="273" actId="20577"/>
          <ac:spMkLst>
            <pc:docMk/>
            <pc:sldMk cId="211667070" sldId="282"/>
            <ac:spMk id="5" creationId="{6411FAB4-BDAA-422C-B9C8-28AD804C7A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9003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6479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8895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4/12/2021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7433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1638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0521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3355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3678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039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5758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4/12/2021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029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4/12/2021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45775710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kaggle.com/ealtintas/uci-machine-learning-repository-diabetes-data-set" TargetMode="External"/><Relationship Id="rId2" Type="http://schemas.openxmlformats.org/officeDocument/2006/relationships/hyperlink" Target="https://escholarship.org/uc/item/6rh07945" TargetMode="External"/><Relationship Id="rId1" Type="http://schemas.openxmlformats.org/officeDocument/2006/relationships/slideLayout" Target="../slideLayouts/slideLayout2.xml"/><Relationship Id="rId4" Type="http://schemas.openxmlformats.org/officeDocument/2006/relationships/hyperlink" Target="https://www.who.int/health-topics/diabetes#tab=tab_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659201" y="356660"/>
            <a:ext cx="7378810" cy="3453275"/>
          </a:xfrm>
        </p:spPr>
        <p:txBody>
          <a:bodyPr>
            <a:normAutofit/>
          </a:bodyPr>
          <a:lstStyle/>
          <a:p>
            <a:pPr algn="l">
              <a:lnSpc>
                <a:spcPct val="150000"/>
              </a:lnSpc>
            </a:pPr>
            <a:r>
              <a:rPr lang="zh-TW" sz="4400" b="1" i="0">
                <a:ea typeface="+mj-lt"/>
                <a:cs typeface="+mj-lt"/>
              </a:rPr>
              <a:t>Prediction of Diabetes using Data Mining Techniques</a:t>
            </a:r>
            <a:endParaRPr lang="zh-TW" sz="4400"/>
          </a:p>
        </p:txBody>
      </p:sp>
      <p:sp>
        <p:nvSpPr>
          <p:cNvPr id="3" name="副標題 2"/>
          <p:cNvSpPr>
            <a:spLocks noGrp="1"/>
          </p:cNvSpPr>
          <p:nvPr>
            <p:ph type="subTitle" idx="1"/>
          </p:nvPr>
        </p:nvSpPr>
        <p:spPr>
          <a:xfrm>
            <a:off x="659202" y="4155122"/>
            <a:ext cx="8217248" cy="1814144"/>
          </a:xfrm>
        </p:spPr>
        <p:txBody>
          <a:bodyPr vert="horz" lIns="91440" tIns="45720" rIns="91440" bIns="45720" rtlCol="0" anchor="t">
            <a:noAutofit/>
          </a:bodyPr>
          <a:lstStyle/>
          <a:p>
            <a:pPr algn="l"/>
            <a:r>
              <a:rPr lang="zh-TW" sz="2400">
                <a:ea typeface="+mn-lt"/>
                <a:cs typeface="+mn-lt"/>
              </a:rPr>
              <a:t>CS6220 Data Mining Techniques - Final Project</a:t>
            </a:r>
            <a:endParaRPr lang="zh-TW" altLang="en-US" sz="2400">
              <a:ea typeface="+mn-lt"/>
              <a:cs typeface="+mn-lt"/>
            </a:endParaRPr>
          </a:p>
          <a:p>
            <a:pPr algn="l"/>
            <a:r>
              <a:rPr lang="zh-TW" sz="3600" b="0">
                <a:ea typeface="+mn-lt"/>
                <a:cs typeface="+mn-lt"/>
              </a:rPr>
              <a:t>Team Members: Paul Cruz, Chih-Ming Sun, Haocheng Yang</a:t>
            </a:r>
            <a:endParaRPr lang="zh-TW" sz="3600"/>
          </a:p>
        </p:txBody>
      </p:sp>
      <p:pic>
        <p:nvPicPr>
          <p:cNvPr id="4" name="Picture 3">
            <a:extLst>
              <a:ext uri="{FF2B5EF4-FFF2-40B4-BE49-F238E27FC236}">
                <a16:creationId xmlns:a16="http://schemas.microsoft.com/office/drawing/2014/main" id="{D3B6F173-F81C-46C7-B3A4-76CCFDAB68E5}"/>
              </a:ext>
            </a:extLst>
          </p:cNvPr>
          <p:cNvPicPr>
            <a:picLocks noChangeAspect="1"/>
          </p:cNvPicPr>
          <p:nvPr/>
        </p:nvPicPr>
        <p:blipFill rotWithShape="1">
          <a:blip r:embed="rId2"/>
          <a:srcRect l="44552" r="16896"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2"/>
            <a:ext cx="9962579" cy="4895584"/>
          </a:xfrm>
        </p:spPr>
        <p:txBody>
          <a:bodyPr vert="horz" lIns="91440" tIns="45720" rIns="91440" bIns="45720" rtlCol="0" anchor="t">
            <a:noAutofit/>
          </a:bodyPr>
          <a:lstStyle/>
          <a:p>
            <a:pPr>
              <a:lnSpc>
                <a:spcPct val="150000"/>
              </a:lnSpc>
            </a:pPr>
            <a:r>
              <a:rPr lang="en-US" altLang="zh-TW" dirty="0" err="1">
                <a:ea typeface="+mn-lt"/>
                <a:cs typeface="+mn-lt"/>
              </a:rPr>
              <a:t>Preganancy</a:t>
            </a:r>
            <a:r>
              <a:rPr lang="zh-TW" altLang="en-US" dirty="0">
                <a:ea typeface="+mn-lt"/>
                <a:cs typeface="+mn-lt"/>
              </a:rPr>
              <a:t> </a:t>
            </a:r>
            <a:r>
              <a:rPr lang="en-US" altLang="zh-TW" dirty="0">
                <a:ea typeface="+mn-lt"/>
                <a:cs typeface="+mn-lt"/>
              </a:rPr>
              <a:t>vs</a:t>
            </a:r>
            <a:r>
              <a:rPr lang="zh-TW" altLang="en-US" dirty="0">
                <a:ea typeface="+mn-lt"/>
                <a:cs typeface="+mn-lt"/>
              </a:rPr>
              <a:t> </a:t>
            </a:r>
            <a:r>
              <a:rPr lang="en-US" altLang="zh-TW" dirty="0" err="1">
                <a:ea typeface="+mn-lt"/>
                <a:cs typeface="+mn-lt"/>
              </a:rPr>
              <a:t>dia</a:t>
            </a:r>
            <a:r>
              <a:rPr lang="zh-TW">
                <a:ea typeface="+mn-lt"/>
                <a:cs typeface="+mn-lt"/>
              </a:rPr>
              <a:t>gnosis sh</a:t>
            </a:r>
            <a:r>
              <a:rPr lang="en-US" altLang="zh-TW" dirty="0">
                <a:ea typeface="+mn-lt"/>
                <a:cs typeface="+mn-lt"/>
              </a:rPr>
              <a:t>ow</a:t>
            </a:r>
            <a:r>
              <a:rPr lang="zh-TW" dirty="0">
                <a:ea typeface="+mn-lt"/>
                <a:cs typeface="+mn-lt"/>
              </a:rPr>
              <a:t>e</a:t>
            </a:r>
            <a:r>
              <a:rPr lang="en-US" altLang="zh-TW" dirty="0">
                <a:ea typeface="+mn-lt"/>
                <a:cs typeface="+mn-lt"/>
              </a:rPr>
              <a:t>d</a:t>
            </a:r>
            <a:r>
              <a:rPr lang="zh-TW" altLang="en-US" dirty="0">
                <a:ea typeface="+mn-lt"/>
                <a:cs typeface="+mn-lt"/>
              </a:rPr>
              <a:t> </a:t>
            </a:r>
            <a:r>
              <a:rPr lang="en-US" altLang="zh-TW" dirty="0">
                <a:ea typeface="+mn-lt"/>
                <a:cs typeface="+mn-lt"/>
              </a:rPr>
              <a:t>that</a:t>
            </a:r>
            <a:r>
              <a:rPr lang="zh-TW" altLang="en-US" dirty="0">
                <a:ea typeface="+mn-lt"/>
                <a:cs typeface="+mn-lt"/>
              </a:rPr>
              <a:t> </a:t>
            </a:r>
            <a:r>
              <a:rPr lang="en-US" altLang="zh-TW" dirty="0">
                <a:ea typeface="+mn-lt"/>
                <a:cs typeface="+mn-lt"/>
              </a:rPr>
              <a:t>an</a:t>
            </a:r>
            <a:r>
              <a:rPr lang="zh-TW" altLang="en-US" dirty="0">
                <a:ea typeface="+mn-lt"/>
                <a:cs typeface="+mn-lt"/>
              </a:rPr>
              <a:t> </a:t>
            </a:r>
            <a:r>
              <a:rPr lang="en-US" altLang="zh-TW" dirty="0">
                <a:ea typeface="+mn-lt"/>
                <a:cs typeface="+mn-lt"/>
              </a:rPr>
              <a:t>a</a:t>
            </a:r>
            <a:r>
              <a:rPr lang="zh-TW">
                <a:ea typeface="+mn-lt"/>
                <a:cs typeface="+mn-lt"/>
              </a:rPr>
              <a:t>r</a:t>
            </a:r>
            <a:r>
              <a:rPr lang="en-US" altLang="zh-TW" dirty="0" err="1">
                <a:ea typeface="+mn-lt"/>
                <a:cs typeface="+mn-lt"/>
              </a:rPr>
              <a:t>ound</a:t>
            </a:r>
            <a:r>
              <a:rPr lang="zh-TW" altLang="en-US" dirty="0">
                <a:ea typeface="+mn-lt"/>
                <a:cs typeface="+mn-lt"/>
              </a:rPr>
              <a:t> </a:t>
            </a:r>
            <a:r>
              <a:rPr lang="en-US" altLang="zh-TW" dirty="0" err="1">
                <a:ea typeface="+mn-lt"/>
                <a:cs typeface="+mn-lt"/>
              </a:rPr>
              <a:t>hal</a:t>
            </a:r>
            <a:r>
              <a:rPr lang="zh-TW">
                <a:ea typeface="+mn-lt"/>
                <a:cs typeface="+mn-lt"/>
              </a:rPr>
              <a:t>f</a:t>
            </a:r>
            <a:r>
              <a:rPr lang="zh-TW" altLang="en-US">
                <a:ea typeface="+mn-lt"/>
                <a:cs typeface="+mn-lt"/>
              </a:rPr>
              <a:t> </a:t>
            </a:r>
            <a:r>
              <a:rPr lang="zh-TW">
                <a:ea typeface="+mn-lt"/>
                <a:cs typeface="+mn-lt"/>
              </a:rPr>
              <a:t>o</a:t>
            </a:r>
            <a:r>
              <a:rPr lang="en-US" altLang="zh-TW" dirty="0">
                <a:ea typeface="+mn-lt"/>
                <a:cs typeface="+mn-lt"/>
              </a:rPr>
              <a:t>f</a:t>
            </a:r>
            <a:r>
              <a:rPr lang="zh-TW" altLang="en-US" dirty="0">
                <a:ea typeface="+mn-lt"/>
                <a:cs typeface="+mn-lt"/>
              </a:rPr>
              <a:t> </a:t>
            </a:r>
            <a:r>
              <a:rPr lang="en-US" altLang="zh-TW" dirty="0" err="1">
                <a:ea typeface="+mn-lt"/>
                <a:cs typeface="+mn-lt"/>
              </a:rPr>
              <a:t>pregnancys</a:t>
            </a:r>
            <a:r>
              <a:rPr lang="zh-TW" altLang="en-US">
                <a:ea typeface="+mn-lt"/>
                <a:cs typeface="+mn-lt"/>
              </a:rPr>
              <a:t> </a:t>
            </a:r>
            <a:r>
              <a:rPr lang="zh-TW">
                <a:ea typeface="+mn-lt"/>
                <a:cs typeface="+mn-lt"/>
              </a:rPr>
              <a:t>re</a:t>
            </a:r>
            <a:r>
              <a:rPr lang="en-US" altLang="zh-TW" dirty="0" err="1">
                <a:ea typeface="+mn-lt"/>
                <a:cs typeface="+mn-lt"/>
              </a:rPr>
              <a:t>sulted</a:t>
            </a:r>
            <a:r>
              <a:rPr lang="zh-TW" altLang="en-US" dirty="0">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an</a:t>
            </a:r>
            <a:r>
              <a:rPr lang="zh-TW" altLang="en-US" dirty="0">
                <a:ea typeface="+mn-lt"/>
                <a:cs typeface="+mn-lt"/>
              </a:rPr>
              <a:t> </a:t>
            </a:r>
            <a:r>
              <a:rPr lang="en-US" altLang="zh-TW" dirty="0">
                <a:ea typeface="+mn-lt"/>
                <a:cs typeface="+mn-lt"/>
              </a:rPr>
              <a:t>outcome</a:t>
            </a:r>
            <a:r>
              <a:rPr lang="zh-TW" altLang="en-US" dirty="0">
                <a:ea typeface="+mn-lt"/>
                <a:cs typeface="+mn-lt"/>
              </a:rPr>
              <a:t> </a:t>
            </a:r>
            <a:r>
              <a:rPr lang="en-US" altLang="zh-TW" dirty="0">
                <a:ea typeface="+mn-lt"/>
                <a:cs typeface="+mn-lt"/>
              </a:rPr>
              <a:t>o</a:t>
            </a:r>
            <a:r>
              <a:rPr lang="zh-TW" dirty="0">
                <a:ea typeface="+mn-lt"/>
                <a:cs typeface="+mn-lt"/>
              </a:rPr>
              <a:t>f </a:t>
            </a:r>
            <a:r>
              <a:rPr lang="en-US" altLang="zh-TW" dirty="0">
                <a:ea typeface="+mn-lt"/>
                <a:cs typeface="+mn-lt"/>
              </a:rPr>
              <a:t>a</a:t>
            </a:r>
            <a:r>
              <a:rPr lang="zh-TW" altLang="en-US" dirty="0">
                <a:ea typeface="+mn-lt"/>
                <a:cs typeface="+mn-lt"/>
              </a:rPr>
              <a:t> </a:t>
            </a:r>
            <a:r>
              <a:rPr lang="en-US" altLang="zh-TW" dirty="0">
                <a:ea typeface="+mn-lt"/>
                <a:cs typeface="+mn-lt"/>
              </a:rPr>
              <a:t>women</a:t>
            </a:r>
            <a:r>
              <a:rPr lang="zh-TW" altLang="en-US" dirty="0">
                <a:ea typeface="+mn-lt"/>
                <a:cs typeface="+mn-lt"/>
              </a:rPr>
              <a:t> </a:t>
            </a:r>
            <a:r>
              <a:rPr lang="en-US" altLang="zh-TW" dirty="0">
                <a:ea typeface="+mn-lt"/>
                <a:cs typeface="+mn-lt"/>
              </a:rPr>
              <a:t>getting</a:t>
            </a:r>
            <a:r>
              <a:rPr lang="zh-TW" altLang="en-US" dirty="0">
                <a:ea typeface="+mn-lt"/>
                <a:cs typeface="+mn-lt"/>
              </a:rPr>
              <a:t> </a:t>
            </a:r>
            <a:r>
              <a:rPr lang="en-US" altLang="zh-TW" dirty="0">
                <a:ea typeface="+mn-lt"/>
                <a:cs typeface="+mn-lt"/>
              </a:rPr>
              <a:t>diabetes.</a:t>
            </a:r>
            <a:r>
              <a:rPr lang="zh-TW" altLang="en-US" dirty="0">
                <a:ea typeface="+mn-lt"/>
                <a:cs typeface="+mn-lt"/>
              </a:rPr>
              <a:t> </a:t>
            </a: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圖片 7">
            <a:extLst>
              <a:ext uri="{FF2B5EF4-FFF2-40B4-BE49-F238E27FC236}">
                <a16:creationId xmlns:a16="http://schemas.microsoft.com/office/drawing/2014/main" id="{AA3E0143-B4AE-45F7-A81E-8D091F0013E4}"/>
              </a:ext>
            </a:extLst>
          </p:cNvPr>
          <p:cNvPicPr>
            <a:picLocks noChangeAspect="1"/>
          </p:cNvPicPr>
          <p:nvPr/>
        </p:nvPicPr>
        <p:blipFill>
          <a:blip r:embed="rId2"/>
          <a:stretch>
            <a:fillRect/>
          </a:stretch>
        </p:blipFill>
        <p:spPr>
          <a:xfrm>
            <a:off x="2023785" y="3050514"/>
            <a:ext cx="8155639" cy="3502413"/>
          </a:xfrm>
          <a:prstGeom prst="rect">
            <a:avLst/>
          </a:prstGeom>
        </p:spPr>
      </p:pic>
    </p:spTree>
    <p:extLst>
      <p:ext uri="{BB962C8B-B14F-4D97-AF65-F5344CB8AC3E}">
        <p14:creationId xmlns:p14="http://schemas.microsoft.com/office/powerpoint/2010/main" val="137851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2"/>
            <a:ext cx="9962579" cy="4895584"/>
          </a:xfrm>
        </p:spPr>
        <p:txBody>
          <a:bodyPr vert="horz" lIns="91440" tIns="45720" rIns="91440" bIns="45720" rtlCol="0" anchor="t">
            <a:noAutofit/>
          </a:bodyPr>
          <a:lstStyle/>
          <a:p>
            <a:pPr>
              <a:lnSpc>
                <a:spcPct val="150000"/>
              </a:lnSpc>
            </a:pPr>
            <a:r>
              <a:rPr lang="en-US" altLang="zh-TW" dirty="0">
                <a:ea typeface="+mn-lt"/>
                <a:cs typeface="+mn-lt"/>
              </a:rPr>
              <a:t>Glucose</a:t>
            </a:r>
            <a:r>
              <a:rPr lang="zh-TW" altLang="en-US" dirty="0">
                <a:ea typeface="+mn-lt"/>
                <a:cs typeface="+mn-lt"/>
              </a:rPr>
              <a:t> </a:t>
            </a:r>
            <a:r>
              <a:rPr lang="en-US" altLang="zh-TW" dirty="0">
                <a:ea typeface="+mn-lt"/>
                <a:cs typeface="+mn-lt"/>
              </a:rPr>
              <a:t>vs</a:t>
            </a:r>
            <a:r>
              <a:rPr lang="zh-TW" altLang="en-US" dirty="0">
                <a:ea typeface="+mn-lt"/>
                <a:cs typeface="+mn-lt"/>
              </a:rPr>
              <a:t> </a:t>
            </a:r>
            <a:r>
              <a:rPr lang="en-US" altLang="zh-TW" dirty="0">
                <a:ea typeface="+mn-lt"/>
                <a:cs typeface="+mn-lt"/>
              </a:rPr>
              <a:t>diagnosis</a:t>
            </a:r>
            <a:r>
              <a:rPr lang="zh-TW" altLang="en-US" dirty="0">
                <a:ea typeface="+mn-lt"/>
                <a:cs typeface="+mn-lt"/>
              </a:rPr>
              <a:t> </a:t>
            </a:r>
            <a:r>
              <a:rPr lang="en-US" altLang="zh-TW" dirty="0">
                <a:ea typeface="+mn-lt"/>
                <a:cs typeface="+mn-lt"/>
              </a:rPr>
              <a:t>show</a:t>
            </a:r>
            <a:r>
              <a:rPr lang="zh-TW">
                <a:ea typeface="+mn-lt"/>
                <a:cs typeface="+mn-lt"/>
              </a:rPr>
              <a:t>ed that gl</a:t>
            </a:r>
            <a:r>
              <a:rPr lang="en-US" altLang="zh-TW" dirty="0" err="1">
                <a:ea typeface="+mn-lt"/>
                <a:cs typeface="+mn-lt"/>
              </a:rPr>
              <a:t>uco</a:t>
            </a:r>
            <a:r>
              <a:rPr lang="zh-TW">
                <a:ea typeface="+mn-lt"/>
                <a:cs typeface="+mn-lt"/>
              </a:rPr>
              <a:t>se</a:t>
            </a:r>
            <a:r>
              <a:rPr lang="zh-TW" altLang="en-US">
                <a:ea typeface="+mn-lt"/>
                <a:cs typeface="+mn-lt"/>
              </a:rPr>
              <a:t> </a:t>
            </a:r>
            <a:r>
              <a:rPr lang="en-US" altLang="zh-TW" dirty="0">
                <a:ea typeface="+mn-lt"/>
                <a:cs typeface="+mn-lt"/>
              </a:rPr>
              <a:t>levels</a:t>
            </a:r>
            <a:r>
              <a:rPr lang="zh-TW" altLang="en-US" dirty="0">
                <a:ea typeface="+mn-lt"/>
                <a:cs typeface="+mn-lt"/>
              </a:rPr>
              <a:t> </a:t>
            </a:r>
            <a:r>
              <a:rPr lang="en-US" altLang="zh-TW" dirty="0">
                <a:ea typeface="+mn-lt"/>
                <a:cs typeface="+mn-lt"/>
              </a:rPr>
              <a:t>over</a:t>
            </a:r>
            <a:r>
              <a:rPr lang="zh-TW" altLang="en-US" dirty="0">
                <a:ea typeface="+mn-lt"/>
                <a:cs typeface="+mn-lt"/>
              </a:rPr>
              <a:t> </a:t>
            </a:r>
            <a:r>
              <a:rPr lang="en-US" altLang="zh-TW" dirty="0">
                <a:ea typeface="+mn-lt"/>
                <a:cs typeface="+mn-lt"/>
              </a:rPr>
              <a:t>76</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mainly</a:t>
            </a:r>
            <a:r>
              <a:rPr lang="zh-TW" altLang="en-US" dirty="0">
                <a:ea typeface="+mn-lt"/>
                <a:cs typeface="+mn-lt"/>
              </a:rPr>
              <a:t> </a:t>
            </a:r>
            <a:r>
              <a:rPr lang="en-US" altLang="zh-TW" dirty="0">
                <a:ea typeface="+mn-lt"/>
                <a:cs typeface="+mn-lt"/>
              </a:rPr>
              <a:t>above</a:t>
            </a:r>
            <a:r>
              <a:rPr lang="zh-TW" altLang="en-US" dirty="0">
                <a:ea typeface="+mn-lt"/>
                <a:cs typeface="+mn-lt"/>
              </a:rPr>
              <a:t> </a:t>
            </a:r>
            <a:r>
              <a:rPr lang="en-US" altLang="zh-TW" dirty="0">
                <a:ea typeface="+mn-lt"/>
                <a:cs typeface="+mn-lt"/>
              </a:rPr>
              <a:t>125</a:t>
            </a:r>
            <a:r>
              <a:rPr lang="zh-TW" altLang="en-US"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correlated</a:t>
            </a:r>
            <a:r>
              <a:rPr lang="zh-TW" altLang="en-US" dirty="0">
                <a:ea typeface="+mn-lt"/>
                <a:cs typeface="+mn-lt"/>
              </a:rPr>
              <a:t> </a:t>
            </a:r>
            <a:r>
              <a:rPr lang="en-US" altLang="zh-TW" dirty="0">
                <a:ea typeface="+mn-lt"/>
                <a:cs typeface="+mn-lt"/>
              </a:rPr>
              <a:t>with</a:t>
            </a:r>
            <a:r>
              <a:rPr lang="zh-TW" altLang="en-US" dirty="0">
                <a:ea typeface="+mn-lt"/>
                <a:cs typeface="+mn-lt"/>
              </a:rPr>
              <a:t> </a:t>
            </a:r>
            <a:r>
              <a:rPr lang="en-US" altLang="zh-TW" dirty="0">
                <a:ea typeface="+mn-lt"/>
                <a:cs typeface="+mn-lt"/>
              </a:rPr>
              <a:t>diabetes</a:t>
            </a:r>
            <a:r>
              <a:rPr lang="zh-TW" altLang="en-US" dirty="0">
                <a:ea typeface="+mn-lt"/>
                <a:cs typeface="+mn-lt"/>
              </a:rPr>
              <a:t> </a:t>
            </a:r>
            <a:r>
              <a:rPr lang="en-US" altLang="zh-TW" dirty="0">
                <a:ea typeface="+mn-lt"/>
                <a:cs typeface="+mn-lt"/>
              </a:rPr>
              <a:t>diagnosis.</a:t>
            </a:r>
            <a:r>
              <a:rPr lang="zh-TW" altLang="en-US" dirty="0">
                <a:ea typeface="+mn-lt"/>
                <a:cs typeface="+mn-lt"/>
              </a:rPr>
              <a:t> </a:t>
            </a:r>
            <a:endParaRPr lang="en-US" altLang="zh-TW">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圖片 4">
            <a:extLst>
              <a:ext uri="{FF2B5EF4-FFF2-40B4-BE49-F238E27FC236}">
                <a16:creationId xmlns:a16="http://schemas.microsoft.com/office/drawing/2014/main" id="{335FF758-5E0C-43D7-B613-1F8FE8F51AAA}"/>
              </a:ext>
            </a:extLst>
          </p:cNvPr>
          <p:cNvPicPr>
            <a:picLocks noChangeAspect="1"/>
          </p:cNvPicPr>
          <p:nvPr/>
        </p:nvPicPr>
        <p:blipFill>
          <a:blip r:embed="rId2"/>
          <a:stretch>
            <a:fillRect/>
          </a:stretch>
        </p:blipFill>
        <p:spPr>
          <a:xfrm>
            <a:off x="1953799" y="3062914"/>
            <a:ext cx="8292860" cy="3567048"/>
          </a:xfrm>
          <a:prstGeom prst="rect">
            <a:avLst/>
          </a:prstGeom>
        </p:spPr>
      </p:pic>
    </p:spTree>
    <p:extLst>
      <p:ext uri="{BB962C8B-B14F-4D97-AF65-F5344CB8AC3E}">
        <p14:creationId xmlns:p14="http://schemas.microsoft.com/office/powerpoint/2010/main" val="350954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2"/>
            <a:ext cx="9962579" cy="4895584"/>
          </a:xfrm>
        </p:spPr>
        <p:txBody>
          <a:bodyPr vert="horz" lIns="91440" tIns="45720" rIns="91440" bIns="45720" rtlCol="0" anchor="t">
            <a:noAutofit/>
          </a:bodyPr>
          <a:lstStyle/>
          <a:p>
            <a:pPr>
              <a:lnSpc>
                <a:spcPct val="150000"/>
              </a:lnSpc>
            </a:pPr>
            <a:r>
              <a:rPr lang="en-US" altLang="zh-TW" dirty="0">
                <a:ea typeface="+mn-lt"/>
                <a:cs typeface="+mn-lt"/>
              </a:rPr>
              <a:t>Blood</a:t>
            </a:r>
            <a:r>
              <a:rPr lang="zh-TW">
                <a:ea typeface="+mn-lt"/>
                <a:cs typeface="+mn-lt"/>
              </a:rPr>
              <a:t> pre</a:t>
            </a:r>
            <a:r>
              <a:rPr lang="en-US" altLang="zh-TW" dirty="0" err="1">
                <a:ea typeface="+mn-lt"/>
                <a:cs typeface="+mn-lt"/>
              </a:rPr>
              <a:t>ssure</a:t>
            </a:r>
            <a:r>
              <a:rPr lang="zh-TW" altLang="en-US" dirty="0">
                <a:ea typeface="+mn-lt"/>
                <a:cs typeface="+mn-lt"/>
              </a:rPr>
              <a:t> </a:t>
            </a:r>
            <a:r>
              <a:rPr lang="en-US" altLang="zh-TW" dirty="0">
                <a:ea typeface="+mn-lt"/>
                <a:cs typeface="+mn-lt"/>
              </a:rPr>
              <a:t>vs</a:t>
            </a:r>
            <a:r>
              <a:rPr lang="zh-TW" altLang="en-US" dirty="0">
                <a:ea typeface="+mn-lt"/>
                <a:cs typeface="+mn-lt"/>
              </a:rPr>
              <a:t> </a:t>
            </a:r>
            <a:r>
              <a:rPr lang="en-US" altLang="zh-TW" dirty="0">
                <a:ea typeface="+mn-lt"/>
                <a:cs typeface="+mn-lt"/>
              </a:rPr>
              <a:t>diagnosis</a:t>
            </a:r>
            <a:r>
              <a:rPr lang="zh-TW" altLang="en-US" dirty="0">
                <a:ea typeface="+mn-lt"/>
                <a:cs typeface="+mn-lt"/>
              </a:rPr>
              <a:t> </a:t>
            </a:r>
            <a:r>
              <a:rPr lang="en-US" altLang="zh-TW" dirty="0">
                <a:ea typeface="+mn-lt"/>
                <a:cs typeface="+mn-lt"/>
              </a:rPr>
              <a:t>showed</a:t>
            </a:r>
            <a:r>
              <a:rPr lang="zh-TW" altLang="en-US" dirty="0">
                <a:ea typeface="+mn-lt"/>
                <a:cs typeface="+mn-lt"/>
              </a:rPr>
              <a:t> </a:t>
            </a:r>
            <a:r>
              <a:rPr lang="en-US" altLang="zh-TW" dirty="0">
                <a:ea typeface="+mn-lt"/>
                <a:cs typeface="+mn-lt"/>
              </a:rPr>
              <a:t>that</a:t>
            </a:r>
            <a:r>
              <a:rPr lang="zh-TW" altLang="en-US" dirty="0">
                <a:ea typeface="+mn-lt"/>
                <a:cs typeface="+mn-lt"/>
              </a:rPr>
              <a:t> </a:t>
            </a:r>
            <a:r>
              <a:rPr lang="en-US" altLang="zh-TW" dirty="0">
                <a:ea typeface="+mn-lt"/>
                <a:cs typeface="+mn-lt"/>
              </a:rPr>
              <a:t>both</a:t>
            </a:r>
            <a:r>
              <a:rPr lang="zh-TW" altLang="en-US" dirty="0">
                <a:ea typeface="+mn-lt"/>
                <a:cs typeface="+mn-lt"/>
              </a:rPr>
              <a:t> </a:t>
            </a:r>
            <a:r>
              <a:rPr lang="en-US" altLang="zh-TW" dirty="0">
                <a:ea typeface="+mn-lt"/>
                <a:cs typeface="+mn-lt"/>
              </a:rPr>
              <a:t>healthy</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d</a:t>
            </a:r>
            <a:r>
              <a:rPr lang="zh-TW">
                <a:ea typeface="+mn-lt"/>
                <a:cs typeface="+mn-lt"/>
              </a:rPr>
              <a:t>i</a:t>
            </a:r>
            <a:r>
              <a:rPr lang="en-US" altLang="zh-TW" dirty="0" err="1">
                <a:ea typeface="+mn-lt"/>
                <a:cs typeface="+mn-lt"/>
              </a:rPr>
              <a:t>abe</a:t>
            </a:r>
            <a:r>
              <a:rPr lang="zh-TW">
                <a:ea typeface="+mn-lt"/>
                <a:cs typeface="+mn-lt"/>
              </a:rPr>
              <a:t>ti</a:t>
            </a:r>
            <a:r>
              <a:rPr lang="en-US" altLang="zh-TW" dirty="0">
                <a:ea typeface="+mn-lt"/>
                <a:cs typeface="+mn-lt"/>
              </a:rPr>
              <a:t>c</a:t>
            </a:r>
            <a:r>
              <a:rPr lang="zh-TW" altLang="en-US" dirty="0">
                <a:ea typeface="+mn-lt"/>
                <a:cs typeface="+mn-lt"/>
              </a:rPr>
              <a:t> </a:t>
            </a:r>
            <a:r>
              <a:rPr lang="en-US" altLang="zh-TW" dirty="0">
                <a:ea typeface="+mn-lt"/>
                <a:cs typeface="+mn-lt"/>
              </a:rPr>
              <a:t>individuals</a:t>
            </a:r>
            <a:r>
              <a:rPr lang="zh-TW" altLang="en-US" dirty="0">
                <a:ea typeface="+mn-lt"/>
                <a:cs typeface="+mn-lt"/>
              </a:rPr>
              <a:t> </a:t>
            </a:r>
            <a:r>
              <a:rPr lang="en-US" altLang="zh-TW" dirty="0">
                <a:ea typeface="+mn-lt"/>
                <a:cs typeface="+mn-lt"/>
              </a:rPr>
              <a:t>ha</a:t>
            </a:r>
            <a:r>
              <a:rPr lang="zh-TW">
                <a:ea typeface="+mn-lt"/>
                <a:cs typeface="+mn-lt"/>
              </a:rPr>
              <a:t>ve </a:t>
            </a:r>
            <a:r>
              <a:rPr lang="en-US" altLang="zh-TW" dirty="0">
                <a:ea typeface="+mn-lt"/>
                <a:cs typeface="+mn-lt"/>
              </a:rPr>
              <a:t>around</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sa</a:t>
            </a:r>
            <a:r>
              <a:rPr lang="zh-TW">
                <a:ea typeface="+mn-lt"/>
                <a:cs typeface="+mn-lt"/>
              </a:rPr>
              <a:t>m</a:t>
            </a:r>
            <a:r>
              <a:rPr lang="en-US" altLang="zh-TW" dirty="0">
                <a:ea typeface="+mn-lt"/>
                <a:cs typeface="+mn-lt"/>
              </a:rPr>
              <a:t>e</a:t>
            </a:r>
            <a:r>
              <a:rPr lang="zh-TW" altLang="en-US" dirty="0">
                <a:ea typeface="+mn-lt"/>
                <a:cs typeface="+mn-lt"/>
              </a:rPr>
              <a:t> </a:t>
            </a:r>
            <a:r>
              <a:rPr lang="en-US" altLang="zh-TW" dirty="0" err="1">
                <a:ea typeface="+mn-lt"/>
                <a:cs typeface="+mn-lt"/>
              </a:rPr>
              <a:t>blo</a:t>
            </a:r>
            <a:r>
              <a:rPr lang="zh-TW">
                <a:ea typeface="+mn-lt"/>
                <a:cs typeface="+mn-lt"/>
              </a:rPr>
              <a:t>od</a:t>
            </a:r>
            <a:r>
              <a:rPr lang="zh-TW" altLang="en-US">
                <a:ea typeface="+mn-lt"/>
                <a:cs typeface="+mn-lt"/>
              </a:rPr>
              <a:t> </a:t>
            </a:r>
            <a:r>
              <a:rPr lang="en-US" altLang="zh-TW" dirty="0">
                <a:ea typeface="+mn-lt"/>
                <a:cs typeface="+mn-lt"/>
              </a:rPr>
              <a:t>pressure,</a:t>
            </a:r>
            <a:r>
              <a:rPr lang="zh-TW" altLang="en-US" dirty="0">
                <a:ea typeface="+mn-lt"/>
                <a:cs typeface="+mn-lt"/>
              </a:rPr>
              <a:t> </a:t>
            </a:r>
            <a:r>
              <a:rPr lang="en-US" altLang="zh-TW" dirty="0">
                <a:ea typeface="+mn-lt"/>
                <a:cs typeface="+mn-lt"/>
              </a:rPr>
              <a:t>o</a:t>
            </a:r>
            <a:r>
              <a:rPr lang="zh-TW" altLang="en-US" dirty="0">
                <a:ea typeface="+mn-lt"/>
                <a:cs typeface="+mn-lt"/>
              </a:rPr>
              <a:t> </a:t>
            </a:r>
            <a:r>
              <a:rPr lang="en-US" altLang="zh-TW" dirty="0" err="1">
                <a:ea typeface="+mn-lt"/>
                <a:cs typeface="+mn-lt"/>
              </a:rPr>
              <a:t>significanc</a:t>
            </a:r>
            <a:r>
              <a:rPr lang="zh-TW">
                <a:ea typeface="+mn-lt"/>
                <a:cs typeface="+mn-lt"/>
              </a:rPr>
              <a:t>e</a:t>
            </a:r>
            <a:r>
              <a:rPr lang="en-US" altLang="zh-TW" dirty="0">
                <a:ea typeface="+mn-lt"/>
                <a:cs typeface="+mn-lt"/>
              </a:rPr>
              <a:t>.</a:t>
            </a:r>
            <a:r>
              <a:rPr lang="zh-TW" altLang="en-US" dirty="0">
                <a:ea typeface="+mn-lt"/>
                <a:cs typeface="+mn-lt"/>
              </a:rPr>
              <a:t> </a:t>
            </a:r>
            <a:endParaRPr lang="en-US" altLang="zh-TW">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圖片 4">
            <a:extLst>
              <a:ext uri="{FF2B5EF4-FFF2-40B4-BE49-F238E27FC236}">
                <a16:creationId xmlns:a16="http://schemas.microsoft.com/office/drawing/2014/main" id="{69D44ADF-5F85-4458-A73A-B3DEED717F14}"/>
              </a:ext>
            </a:extLst>
          </p:cNvPr>
          <p:cNvPicPr>
            <a:picLocks noChangeAspect="1"/>
          </p:cNvPicPr>
          <p:nvPr/>
        </p:nvPicPr>
        <p:blipFill>
          <a:blip r:embed="rId2"/>
          <a:stretch>
            <a:fillRect/>
          </a:stretch>
        </p:blipFill>
        <p:spPr>
          <a:xfrm>
            <a:off x="2034989" y="3118943"/>
            <a:ext cx="8133229" cy="3522436"/>
          </a:xfrm>
          <a:prstGeom prst="rect">
            <a:avLst/>
          </a:prstGeom>
        </p:spPr>
      </p:pic>
    </p:spTree>
    <p:extLst>
      <p:ext uri="{BB962C8B-B14F-4D97-AF65-F5344CB8AC3E}">
        <p14:creationId xmlns:p14="http://schemas.microsoft.com/office/powerpoint/2010/main" val="142019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r>
              <a:rPr lang="en-US" altLang="zh-TW" dirty="0">
                <a:ea typeface="+mn-lt"/>
                <a:cs typeface="+mn-lt"/>
              </a:rPr>
              <a:t>Insu</a:t>
            </a:r>
            <a:r>
              <a:rPr lang="zh-TW">
                <a:ea typeface="+mn-lt"/>
                <a:cs typeface="+mn-lt"/>
              </a:rPr>
              <a:t>lin</a:t>
            </a:r>
            <a:r>
              <a:rPr lang="zh-TW" altLang="en-US">
                <a:ea typeface="+mn-lt"/>
                <a:cs typeface="+mn-lt"/>
              </a:rPr>
              <a:t> </a:t>
            </a:r>
            <a:r>
              <a:rPr lang="en-US" altLang="zh-TW" dirty="0">
                <a:ea typeface="+mn-lt"/>
                <a:cs typeface="+mn-lt"/>
              </a:rPr>
              <a:t>vs</a:t>
            </a:r>
            <a:r>
              <a:rPr lang="zh-TW" altLang="en-US" dirty="0">
                <a:ea typeface="+mn-lt"/>
                <a:cs typeface="+mn-lt"/>
              </a:rPr>
              <a:t> </a:t>
            </a:r>
            <a:r>
              <a:rPr lang="en-US" altLang="zh-TW" dirty="0">
                <a:ea typeface="+mn-lt"/>
                <a:cs typeface="+mn-lt"/>
              </a:rPr>
              <a:t>di</a:t>
            </a:r>
            <a:r>
              <a:rPr lang="zh-TW">
                <a:ea typeface="+mn-lt"/>
                <a:cs typeface="+mn-lt"/>
              </a:rPr>
              <a:t>ag</a:t>
            </a:r>
            <a:r>
              <a:rPr lang="en-US" altLang="zh-TW" dirty="0">
                <a:ea typeface="+mn-lt"/>
                <a:cs typeface="+mn-lt"/>
              </a:rPr>
              <a:t>n</a:t>
            </a:r>
            <a:r>
              <a:rPr lang="zh-TW">
                <a:ea typeface="+mn-lt"/>
                <a:cs typeface="+mn-lt"/>
              </a:rPr>
              <a:t>o</a:t>
            </a:r>
            <a:r>
              <a:rPr lang="en-US" altLang="zh-TW" dirty="0">
                <a:ea typeface="+mn-lt"/>
                <a:cs typeface="+mn-lt"/>
              </a:rPr>
              <a:t>s</a:t>
            </a:r>
            <a:r>
              <a:rPr lang="zh-TW">
                <a:ea typeface="+mn-lt"/>
                <a:cs typeface="+mn-lt"/>
              </a:rPr>
              <a:t>i</a:t>
            </a:r>
            <a:r>
              <a:rPr lang="en-US" altLang="zh-TW" dirty="0">
                <a:ea typeface="+mn-lt"/>
                <a:cs typeface="+mn-lt"/>
              </a:rPr>
              <a:t>s</a:t>
            </a:r>
            <a:r>
              <a:rPr lang="zh-TW" altLang="en-US" dirty="0">
                <a:ea typeface="+mn-lt"/>
                <a:cs typeface="+mn-lt"/>
              </a:rPr>
              <a:t> </a:t>
            </a:r>
            <a:r>
              <a:rPr lang="en-US" altLang="zh-TW" dirty="0">
                <a:ea typeface="+mn-lt"/>
                <a:cs typeface="+mn-lt"/>
              </a:rPr>
              <a:t>found</a:t>
            </a:r>
            <a:r>
              <a:rPr lang="zh-TW" altLang="en-US">
                <a:ea typeface="+mn-lt"/>
                <a:cs typeface="+mn-lt"/>
              </a:rPr>
              <a:t> </a:t>
            </a:r>
            <a:r>
              <a:rPr lang="zh-TW">
                <a:ea typeface="+mn-lt"/>
                <a:cs typeface="+mn-lt"/>
              </a:rPr>
              <a:t>th</a:t>
            </a:r>
            <a:r>
              <a:rPr lang="en-US" altLang="zh-TW" dirty="0">
                <a:ea typeface="+mn-lt"/>
                <a:cs typeface="+mn-lt"/>
              </a:rPr>
              <a:t>e</a:t>
            </a:r>
            <a:r>
              <a:rPr lang="zh-TW" altLang="en-US" dirty="0">
                <a:ea typeface="+mn-lt"/>
                <a:cs typeface="+mn-lt"/>
              </a:rPr>
              <a:t> </a:t>
            </a:r>
            <a:r>
              <a:rPr lang="en-US" altLang="zh-TW" dirty="0">
                <a:ea typeface="+mn-lt"/>
                <a:cs typeface="+mn-lt"/>
              </a:rPr>
              <a:t>sa</a:t>
            </a:r>
            <a:r>
              <a:rPr lang="zh-TW">
                <a:ea typeface="+mn-lt"/>
                <a:cs typeface="+mn-lt"/>
              </a:rPr>
              <a:t>m</a:t>
            </a:r>
            <a:r>
              <a:rPr lang="en-US" altLang="zh-TW" dirty="0">
                <a:ea typeface="+mn-lt"/>
                <a:cs typeface="+mn-lt"/>
              </a:rPr>
              <a:t>e,</a:t>
            </a:r>
            <a:r>
              <a:rPr lang="zh-TW" altLang="en-US" dirty="0">
                <a:ea typeface="+mn-lt"/>
                <a:cs typeface="+mn-lt"/>
              </a:rPr>
              <a:t> </a:t>
            </a:r>
            <a:r>
              <a:rPr lang="en-US" altLang="zh-TW" dirty="0">
                <a:ea typeface="+mn-lt"/>
                <a:cs typeface="+mn-lt"/>
              </a:rPr>
              <a:t>that</a:t>
            </a:r>
            <a:r>
              <a:rPr lang="zh-TW" altLang="en-US" dirty="0">
                <a:ea typeface="+mn-lt"/>
                <a:cs typeface="+mn-lt"/>
              </a:rPr>
              <a:t> </a:t>
            </a:r>
            <a:r>
              <a:rPr lang="en-US" altLang="zh-TW" dirty="0">
                <a:ea typeface="+mn-lt"/>
                <a:cs typeface="+mn-lt"/>
              </a:rPr>
              <a:t>health</a:t>
            </a:r>
            <a:r>
              <a:rPr lang="zh-TW" altLang="en-US">
                <a:ea typeface="+mn-lt"/>
                <a:cs typeface="+mn-lt"/>
              </a:rPr>
              <a:t> </a:t>
            </a:r>
            <a:r>
              <a:rPr lang="zh-TW">
                <a:ea typeface="+mn-lt"/>
                <a:cs typeface="+mn-lt"/>
              </a:rPr>
              <a:t>an</a:t>
            </a:r>
            <a:r>
              <a:rPr lang="en-US" altLang="zh-TW" dirty="0">
                <a:ea typeface="+mn-lt"/>
                <a:cs typeface="+mn-lt"/>
              </a:rPr>
              <a:t>d</a:t>
            </a:r>
            <a:r>
              <a:rPr lang="zh-TW" dirty="0">
                <a:ea typeface="+mn-lt"/>
                <a:cs typeface="+mn-lt"/>
              </a:rPr>
              <a:t> </a:t>
            </a:r>
            <a:r>
              <a:rPr lang="en-US" altLang="zh-TW" dirty="0">
                <a:ea typeface="+mn-lt"/>
                <a:cs typeface="+mn-lt"/>
              </a:rPr>
              <a:t>diabetic</a:t>
            </a:r>
            <a:r>
              <a:rPr lang="zh-TW" altLang="en-US" dirty="0">
                <a:ea typeface="+mn-lt"/>
                <a:cs typeface="+mn-lt"/>
              </a:rPr>
              <a:t> </a:t>
            </a:r>
            <a:r>
              <a:rPr lang="en-US" altLang="zh-TW" dirty="0" err="1">
                <a:ea typeface="+mn-lt"/>
                <a:cs typeface="+mn-lt"/>
              </a:rPr>
              <a:t>patien</a:t>
            </a:r>
            <a:r>
              <a:rPr lang="zh-TW">
                <a:ea typeface="+mn-lt"/>
                <a:cs typeface="+mn-lt"/>
              </a:rPr>
              <a:t>t</a:t>
            </a:r>
            <a:r>
              <a:rPr lang="en-US" altLang="zh-TW" dirty="0">
                <a:ea typeface="+mn-lt"/>
                <a:cs typeface="+mn-lt"/>
              </a:rPr>
              <a:t>s</a:t>
            </a:r>
            <a:r>
              <a:rPr lang="zh-TW" altLang="en-US" dirty="0">
                <a:ea typeface="+mn-lt"/>
                <a:cs typeface="+mn-lt"/>
              </a:rPr>
              <a:t> </a:t>
            </a:r>
            <a:r>
              <a:rPr lang="en-US" altLang="zh-TW" dirty="0">
                <a:ea typeface="+mn-lt"/>
                <a:cs typeface="+mn-lt"/>
              </a:rPr>
              <a:t>ex</a:t>
            </a:r>
            <a:r>
              <a:rPr lang="zh-TW">
                <a:ea typeface="+mn-lt"/>
                <a:cs typeface="+mn-lt"/>
              </a:rPr>
              <a:t>h</a:t>
            </a:r>
            <a:r>
              <a:rPr lang="en-US" altLang="zh-TW" dirty="0" err="1">
                <a:ea typeface="+mn-lt"/>
                <a:cs typeface="+mn-lt"/>
              </a:rPr>
              <a:t>ibite</a:t>
            </a:r>
            <a:r>
              <a:rPr lang="zh-TW">
                <a:ea typeface="+mn-lt"/>
                <a:cs typeface="+mn-lt"/>
              </a:rPr>
              <a:t>d</a:t>
            </a:r>
            <a:r>
              <a:rPr lang="zh-TW" altLang="en-US">
                <a:ea typeface="+mn-lt"/>
                <a:cs typeface="+mn-lt"/>
              </a:rPr>
              <a:t> </a:t>
            </a:r>
            <a:r>
              <a:rPr lang="zh-TW">
                <a:ea typeface="+mn-lt"/>
                <a:cs typeface="+mn-lt"/>
              </a:rPr>
              <a:t>si</a:t>
            </a:r>
            <a:r>
              <a:rPr lang="en-US" altLang="zh-TW" dirty="0" err="1">
                <a:ea typeface="+mn-lt"/>
                <a:cs typeface="+mn-lt"/>
              </a:rPr>
              <a:t>milar</a:t>
            </a:r>
            <a:r>
              <a:rPr lang="zh-TW" altLang="en-US" dirty="0">
                <a:ea typeface="+mn-lt"/>
                <a:cs typeface="+mn-lt"/>
              </a:rPr>
              <a:t> </a:t>
            </a:r>
            <a:r>
              <a:rPr lang="en-US" altLang="zh-TW" dirty="0">
                <a:ea typeface="+mn-lt"/>
                <a:cs typeface="+mn-lt"/>
              </a:rPr>
              <a:t>insulin</a:t>
            </a:r>
            <a:r>
              <a:rPr lang="zh-TW" altLang="en-US">
                <a:ea typeface="+mn-lt"/>
                <a:cs typeface="+mn-lt"/>
              </a:rPr>
              <a:t> </a:t>
            </a:r>
            <a:r>
              <a:rPr lang="zh-TW">
                <a:ea typeface="+mn-lt"/>
                <a:cs typeface="+mn-lt"/>
              </a:rPr>
              <a:t>l</a:t>
            </a:r>
            <a:r>
              <a:rPr lang="en-US" altLang="zh-TW" dirty="0">
                <a:ea typeface="+mn-lt"/>
                <a:cs typeface="+mn-lt"/>
              </a:rPr>
              <a:t>eve</a:t>
            </a:r>
            <a:r>
              <a:rPr lang="zh-TW">
                <a:ea typeface="+mn-lt"/>
                <a:cs typeface="+mn-lt"/>
              </a:rPr>
              <a:t>l</a:t>
            </a:r>
            <a:r>
              <a:rPr lang="en-US" altLang="zh-TW" dirty="0">
                <a:ea typeface="+mn-lt"/>
                <a:cs typeface="+mn-lt"/>
              </a:rPr>
              <a:t>s.</a:t>
            </a:r>
            <a:r>
              <a:rPr lang="zh-TW" altLang="en-US" dirty="0">
                <a:ea typeface="+mn-lt"/>
                <a:cs typeface="+mn-lt"/>
              </a:rPr>
              <a:t> </a:t>
            </a:r>
            <a:endParaRPr lang="en-US" altLang="zh-TW">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圖片 4" descr="一張含有 文字, 填字遊戲 的圖片&#10;&#10;自動產生的描述">
            <a:extLst>
              <a:ext uri="{FF2B5EF4-FFF2-40B4-BE49-F238E27FC236}">
                <a16:creationId xmlns:a16="http://schemas.microsoft.com/office/drawing/2014/main" id="{B5F4E0C0-4269-4BEB-B192-05BDCAB28312}"/>
              </a:ext>
            </a:extLst>
          </p:cNvPr>
          <p:cNvPicPr>
            <a:picLocks noChangeAspect="1"/>
          </p:cNvPicPr>
          <p:nvPr/>
        </p:nvPicPr>
        <p:blipFill>
          <a:blip r:embed="rId2"/>
          <a:stretch>
            <a:fillRect/>
          </a:stretch>
        </p:blipFill>
        <p:spPr>
          <a:xfrm>
            <a:off x="2180664" y="3184985"/>
            <a:ext cx="7875494" cy="3412767"/>
          </a:xfrm>
          <a:prstGeom prst="rect">
            <a:avLst/>
          </a:prstGeom>
        </p:spPr>
      </p:pic>
    </p:spTree>
    <p:extLst>
      <p:ext uri="{BB962C8B-B14F-4D97-AF65-F5344CB8AC3E}">
        <p14:creationId xmlns:p14="http://schemas.microsoft.com/office/powerpoint/2010/main" val="147795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r>
              <a:rPr lang="en-US" altLang="zh-TW" dirty="0" err="1">
                <a:ea typeface="+mn-lt"/>
                <a:cs typeface="+mn-lt"/>
              </a:rPr>
              <a:t>Dia</a:t>
            </a:r>
            <a:r>
              <a:rPr lang="zh-TW">
                <a:ea typeface="+mn-lt"/>
                <a:cs typeface="+mn-lt"/>
              </a:rPr>
              <a:t>be</a:t>
            </a:r>
            <a:r>
              <a:rPr lang="en-US" altLang="zh-TW" dirty="0" err="1">
                <a:ea typeface="+mn-lt"/>
                <a:cs typeface="+mn-lt"/>
              </a:rPr>
              <a:t>tes</a:t>
            </a:r>
            <a:r>
              <a:rPr lang="zh-TW" altLang="en-US" dirty="0">
                <a:ea typeface="+mn-lt"/>
                <a:cs typeface="+mn-lt"/>
              </a:rPr>
              <a:t> </a:t>
            </a:r>
            <a:r>
              <a:rPr lang="en-US" altLang="zh-TW" dirty="0">
                <a:ea typeface="+mn-lt"/>
                <a:cs typeface="+mn-lt"/>
              </a:rPr>
              <a:t>Pedigree</a:t>
            </a:r>
            <a:r>
              <a:rPr lang="zh-TW" altLang="en-US" dirty="0">
                <a:ea typeface="+mn-lt"/>
                <a:cs typeface="+mn-lt"/>
              </a:rPr>
              <a:t> </a:t>
            </a:r>
            <a:r>
              <a:rPr lang="en-US" altLang="zh-TW" dirty="0">
                <a:ea typeface="+mn-lt"/>
                <a:cs typeface="+mn-lt"/>
              </a:rPr>
              <a:t>Function</a:t>
            </a:r>
            <a:r>
              <a:rPr lang="zh-TW" altLang="en-US" dirty="0">
                <a:ea typeface="+mn-lt"/>
                <a:cs typeface="+mn-lt"/>
              </a:rPr>
              <a:t> </a:t>
            </a:r>
            <a:r>
              <a:rPr lang="en-US" altLang="zh-TW" dirty="0">
                <a:ea typeface="+mn-lt"/>
                <a:cs typeface="+mn-lt"/>
              </a:rPr>
              <a:t>vs</a:t>
            </a:r>
            <a:r>
              <a:rPr lang="zh-TW" altLang="en-US" dirty="0">
                <a:ea typeface="+mn-lt"/>
                <a:cs typeface="+mn-lt"/>
              </a:rPr>
              <a:t> </a:t>
            </a:r>
            <a:r>
              <a:rPr lang="en-US" altLang="zh-TW" dirty="0">
                <a:ea typeface="+mn-lt"/>
                <a:cs typeface="+mn-lt"/>
              </a:rPr>
              <a:t>diagnosis</a:t>
            </a:r>
            <a:r>
              <a:rPr lang="zh-TW" altLang="en-US" dirty="0">
                <a:ea typeface="+mn-lt"/>
                <a:cs typeface="+mn-lt"/>
              </a:rPr>
              <a:t> </a:t>
            </a:r>
            <a:r>
              <a:rPr lang="en-US" altLang="zh-TW" dirty="0">
                <a:ea typeface="+mn-lt"/>
                <a:cs typeface="+mn-lt"/>
              </a:rPr>
              <a:t>showed</a:t>
            </a:r>
            <a:r>
              <a:rPr lang="zh-TW" altLang="en-US" dirty="0">
                <a:ea typeface="+mn-lt"/>
                <a:cs typeface="+mn-lt"/>
              </a:rPr>
              <a:t> </a:t>
            </a:r>
            <a:r>
              <a:rPr lang="en-US" altLang="zh-TW" dirty="0">
                <a:ea typeface="+mn-lt"/>
                <a:cs typeface="+mn-lt"/>
              </a:rPr>
              <a:t>that</a:t>
            </a:r>
            <a:r>
              <a:rPr lang="zh-TW" altLang="en-US" dirty="0">
                <a:ea typeface="+mn-lt"/>
                <a:cs typeface="+mn-lt"/>
              </a:rPr>
              <a:t> </a:t>
            </a:r>
            <a:r>
              <a:rPr lang="en-US" altLang="zh-TW" dirty="0">
                <a:ea typeface="+mn-lt"/>
                <a:cs typeface="+mn-lt"/>
              </a:rPr>
              <a:t>around</a:t>
            </a:r>
            <a:r>
              <a:rPr lang="zh-TW" altLang="en-US" dirty="0">
                <a:ea typeface="+mn-lt"/>
                <a:cs typeface="+mn-lt"/>
              </a:rPr>
              <a:t> </a:t>
            </a:r>
            <a:r>
              <a:rPr lang="en-US" altLang="zh-TW" dirty="0">
                <a:ea typeface="+mn-lt"/>
                <a:cs typeface="+mn-lt"/>
              </a:rPr>
              <a:t>half</a:t>
            </a:r>
            <a:r>
              <a:rPr lang="zh-TW" altLang="en-US" dirty="0">
                <a:ea typeface="+mn-lt"/>
                <a:cs typeface="+mn-lt"/>
              </a:rPr>
              <a:t> </a:t>
            </a:r>
            <a:r>
              <a:rPr lang="en-US" altLang="zh-TW" dirty="0" err="1">
                <a:ea typeface="+mn-lt"/>
                <a:cs typeface="+mn-lt"/>
              </a:rPr>
              <a:t>th</a:t>
            </a:r>
            <a:r>
              <a:rPr lang="zh-TW">
                <a:ea typeface="+mn-lt"/>
                <a:cs typeface="+mn-lt"/>
              </a:rPr>
              <a:t>e</a:t>
            </a:r>
            <a:r>
              <a:rPr lang="zh-TW" altLang="en-US">
                <a:ea typeface="+mn-lt"/>
                <a:cs typeface="+mn-lt"/>
              </a:rPr>
              <a:t> </a:t>
            </a:r>
            <a:r>
              <a:rPr lang="en-US" altLang="zh-TW" dirty="0">
                <a:ea typeface="+mn-lt"/>
                <a:cs typeface="+mn-lt"/>
              </a:rPr>
              <a:t>pro</a:t>
            </a:r>
            <a:r>
              <a:rPr lang="zh-TW">
                <a:ea typeface="+mn-lt"/>
                <a:cs typeface="+mn-lt"/>
              </a:rPr>
              <a:t>p</a:t>
            </a:r>
            <a:r>
              <a:rPr lang="en-US" altLang="zh-TW" dirty="0" err="1">
                <a:ea typeface="+mn-lt"/>
                <a:cs typeface="+mn-lt"/>
              </a:rPr>
              <a:t>ortion</a:t>
            </a:r>
            <a:r>
              <a:rPr lang="zh-TW" altLang="en-US" dirty="0">
                <a:ea typeface="+mn-lt"/>
                <a:cs typeface="+mn-lt"/>
              </a:rPr>
              <a:t> </a:t>
            </a:r>
            <a:r>
              <a:rPr lang="en-US" altLang="zh-TW" dirty="0">
                <a:ea typeface="+mn-lt"/>
                <a:cs typeface="+mn-lt"/>
              </a:rPr>
              <a:t>exhibited</a:t>
            </a:r>
            <a:r>
              <a:rPr lang="zh-TW" altLang="en-US" dirty="0">
                <a:ea typeface="+mn-lt"/>
                <a:cs typeface="+mn-lt"/>
              </a:rPr>
              <a:t> </a:t>
            </a:r>
            <a:r>
              <a:rPr lang="en-US" altLang="zh-TW" dirty="0">
                <a:ea typeface="+mn-lt"/>
                <a:cs typeface="+mn-lt"/>
              </a:rPr>
              <a:t>diabetes.</a:t>
            </a:r>
            <a:r>
              <a:rPr lang="zh-TW" altLang="en-US" dirty="0">
                <a:ea typeface="+mn-lt"/>
                <a:cs typeface="+mn-lt"/>
              </a:rPr>
              <a:t> </a:t>
            </a:r>
            <a:endParaRPr lang="en-US" altLang="zh-TW">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圖片 4">
            <a:extLst>
              <a:ext uri="{FF2B5EF4-FFF2-40B4-BE49-F238E27FC236}">
                <a16:creationId xmlns:a16="http://schemas.microsoft.com/office/drawing/2014/main" id="{C5D6285E-4FC5-4E8E-A938-BD966EFDA782}"/>
              </a:ext>
            </a:extLst>
          </p:cNvPr>
          <p:cNvPicPr>
            <a:picLocks noChangeAspect="1"/>
          </p:cNvPicPr>
          <p:nvPr/>
        </p:nvPicPr>
        <p:blipFill>
          <a:blip r:embed="rId2"/>
          <a:stretch>
            <a:fillRect/>
          </a:stretch>
        </p:blipFill>
        <p:spPr>
          <a:xfrm>
            <a:off x="1934135" y="3046356"/>
            <a:ext cx="8346141" cy="3541598"/>
          </a:xfrm>
          <a:prstGeom prst="rect">
            <a:avLst/>
          </a:prstGeom>
        </p:spPr>
      </p:pic>
    </p:spTree>
    <p:extLst>
      <p:ext uri="{BB962C8B-B14F-4D97-AF65-F5344CB8AC3E}">
        <p14:creationId xmlns:p14="http://schemas.microsoft.com/office/powerpoint/2010/main" val="171965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r>
              <a:rPr lang="en-US" altLang="zh-TW" dirty="0">
                <a:ea typeface="+mn-lt"/>
                <a:cs typeface="+mn-lt"/>
              </a:rPr>
              <a:t>Age</a:t>
            </a:r>
            <a:r>
              <a:rPr lang="zh-TW" altLang="en-US" dirty="0">
                <a:ea typeface="+mn-lt"/>
                <a:cs typeface="+mn-lt"/>
              </a:rPr>
              <a:t> </a:t>
            </a:r>
            <a:r>
              <a:rPr lang="en-US" altLang="zh-TW" dirty="0">
                <a:ea typeface="+mn-lt"/>
                <a:cs typeface="+mn-lt"/>
              </a:rPr>
              <a:t>vs</a:t>
            </a:r>
            <a:r>
              <a:rPr lang="zh-TW" altLang="en-US" dirty="0">
                <a:ea typeface="+mn-lt"/>
                <a:cs typeface="+mn-lt"/>
              </a:rPr>
              <a:t> </a:t>
            </a:r>
            <a:r>
              <a:rPr lang="en-US" altLang="zh-TW" dirty="0">
                <a:ea typeface="+mn-lt"/>
                <a:cs typeface="+mn-lt"/>
              </a:rPr>
              <a:t>diagnosis</a:t>
            </a:r>
            <a:r>
              <a:rPr lang="zh-TW" altLang="en-US" dirty="0">
                <a:ea typeface="+mn-lt"/>
                <a:cs typeface="+mn-lt"/>
              </a:rPr>
              <a:t> </a:t>
            </a:r>
            <a:r>
              <a:rPr lang="en-US" altLang="zh-TW" dirty="0">
                <a:ea typeface="+mn-lt"/>
                <a:cs typeface="+mn-lt"/>
              </a:rPr>
              <a:t>showed</a:t>
            </a:r>
            <a:r>
              <a:rPr lang="zh-TW" altLang="en-US" dirty="0">
                <a:ea typeface="+mn-lt"/>
                <a:cs typeface="+mn-lt"/>
              </a:rPr>
              <a:t> </a:t>
            </a:r>
            <a:r>
              <a:rPr lang="en-US" altLang="zh-TW" dirty="0">
                <a:ea typeface="+mn-lt"/>
                <a:cs typeface="+mn-lt"/>
              </a:rPr>
              <a:t>that</a:t>
            </a:r>
            <a:r>
              <a:rPr lang="zh-TW" altLang="en-US" dirty="0">
                <a:ea typeface="+mn-lt"/>
                <a:cs typeface="+mn-lt"/>
              </a:rPr>
              <a:t> </a:t>
            </a:r>
            <a:r>
              <a:rPr lang="en-US" altLang="zh-TW" dirty="0">
                <a:ea typeface="+mn-lt"/>
                <a:cs typeface="+mn-lt"/>
              </a:rPr>
              <a:t>diabetes</a:t>
            </a:r>
            <a:r>
              <a:rPr lang="zh-TW" altLang="en-US" dirty="0">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this</a:t>
            </a:r>
            <a:r>
              <a:rPr lang="zh-TW" altLang="en-US" dirty="0">
                <a:ea typeface="+mn-lt"/>
                <a:cs typeface="+mn-lt"/>
              </a:rPr>
              <a:t> </a:t>
            </a:r>
            <a:r>
              <a:rPr lang="en-US" altLang="zh-TW" dirty="0">
                <a:ea typeface="+mn-lt"/>
                <a:cs typeface="+mn-lt"/>
              </a:rPr>
              <a:t>dataset</a:t>
            </a:r>
            <a:r>
              <a:rPr lang="zh-TW" altLang="en-US" dirty="0">
                <a:ea typeface="+mn-lt"/>
                <a:cs typeface="+mn-lt"/>
              </a:rPr>
              <a:t> </a:t>
            </a:r>
            <a:r>
              <a:rPr lang="en-US" altLang="zh-TW" dirty="0">
                <a:ea typeface="+mn-lt"/>
                <a:cs typeface="+mn-lt"/>
              </a:rPr>
              <a:t>is</a:t>
            </a:r>
            <a:r>
              <a:rPr lang="zh-TW" altLang="en-US" dirty="0">
                <a:ea typeface="+mn-lt"/>
                <a:cs typeface="+mn-lt"/>
              </a:rPr>
              <a:t> </a:t>
            </a:r>
            <a:r>
              <a:rPr lang="en-US" altLang="zh-TW" dirty="0" err="1">
                <a:ea typeface="+mn-lt"/>
                <a:cs typeface="+mn-lt"/>
              </a:rPr>
              <a:t>fo</a:t>
            </a:r>
            <a:r>
              <a:rPr lang="zh-TW">
                <a:ea typeface="+mn-lt"/>
                <a:cs typeface="+mn-lt"/>
              </a:rPr>
              <a:t>u</a:t>
            </a:r>
            <a:r>
              <a:rPr lang="en-US" altLang="zh-TW" dirty="0" err="1">
                <a:ea typeface="+mn-lt"/>
                <a:cs typeface="+mn-lt"/>
              </a:rPr>
              <a:t>nd</a:t>
            </a:r>
            <a:r>
              <a:rPr lang="zh-TW" altLang="en-US" dirty="0">
                <a:ea typeface="+mn-lt"/>
                <a:cs typeface="+mn-lt"/>
              </a:rPr>
              <a:t> </a:t>
            </a:r>
            <a:r>
              <a:rPr lang="en-US" altLang="zh-TW" dirty="0">
                <a:ea typeface="+mn-lt"/>
                <a:cs typeface="+mn-lt"/>
              </a:rPr>
              <a:t>b</a:t>
            </a:r>
            <a:r>
              <a:rPr lang="zh-TW">
                <a:ea typeface="+mn-lt"/>
                <a:cs typeface="+mn-lt"/>
              </a:rPr>
              <a:t>e</a:t>
            </a:r>
            <a:r>
              <a:rPr lang="en-US" altLang="zh-TW" dirty="0" err="1">
                <a:ea typeface="+mn-lt"/>
                <a:cs typeface="+mn-lt"/>
              </a:rPr>
              <a:t>twe</a:t>
            </a:r>
            <a:r>
              <a:rPr lang="zh-TW">
                <a:ea typeface="+mn-lt"/>
                <a:cs typeface="+mn-lt"/>
              </a:rPr>
              <a:t>e</a:t>
            </a:r>
            <a:r>
              <a:rPr lang="en-US" altLang="zh-TW" dirty="0">
                <a:ea typeface="+mn-lt"/>
                <a:cs typeface="+mn-lt"/>
              </a:rPr>
              <a:t>n</a:t>
            </a:r>
            <a:r>
              <a:rPr lang="zh-TW" altLang="en-US" dirty="0">
                <a:ea typeface="+mn-lt"/>
                <a:cs typeface="+mn-lt"/>
              </a:rPr>
              <a:t> </a:t>
            </a:r>
            <a:r>
              <a:rPr lang="en-US" altLang="zh-TW" dirty="0">
                <a:ea typeface="+mn-lt"/>
                <a:cs typeface="+mn-lt"/>
              </a:rPr>
              <a:t>he</a:t>
            </a:r>
            <a:r>
              <a:rPr lang="zh-TW" altLang="en-US" dirty="0">
                <a:ea typeface="+mn-lt"/>
                <a:cs typeface="+mn-lt"/>
              </a:rPr>
              <a:t> </a:t>
            </a:r>
            <a:r>
              <a:rPr lang="en-US" altLang="zh-TW" dirty="0">
                <a:ea typeface="+mn-lt"/>
                <a:cs typeface="+mn-lt"/>
              </a:rPr>
              <a:t>g</a:t>
            </a:r>
            <a:r>
              <a:rPr lang="zh-TW">
                <a:ea typeface="+mn-lt"/>
                <a:cs typeface="+mn-lt"/>
              </a:rPr>
              <a:t>a</a:t>
            </a:r>
            <a:r>
              <a:rPr lang="en-US" altLang="zh-TW" dirty="0">
                <a:ea typeface="+mn-lt"/>
                <a:cs typeface="+mn-lt"/>
              </a:rPr>
              <a:t>es</a:t>
            </a:r>
            <a:r>
              <a:rPr lang="zh-TW">
                <a:ea typeface="+mn-lt"/>
                <a:cs typeface="+mn-lt"/>
              </a:rPr>
              <a:t> o</a:t>
            </a:r>
            <a:r>
              <a:rPr lang="en-US" altLang="zh-TW" dirty="0">
                <a:ea typeface="+mn-lt"/>
                <a:cs typeface="+mn-lt"/>
              </a:rPr>
              <a:t>f</a:t>
            </a:r>
            <a:r>
              <a:rPr lang="zh-TW" altLang="en-US" dirty="0">
                <a:ea typeface="+mn-lt"/>
                <a:cs typeface="+mn-lt"/>
              </a:rPr>
              <a:t> </a:t>
            </a:r>
            <a:r>
              <a:rPr lang="en-US" altLang="zh-TW" dirty="0">
                <a:ea typeface="+mn-lt"/>
                <a:cs typeface="+mn-lt"/>
              </a:rPr>
              <a:t>22</a:t>
            </a:r>
            <a:r>
              <a:rPr lang="zh-TW" dirty="0">
                <a:ea typeface="+mn-lt"/>
                <a:cs typeface="+mn-lt"/>
              </a:rPr>
              <a:t>-</a:t>
            </a:r>
            <a:r>
              <a:rPr lang="en-US" altLang="zh-TW" dirty="0">
                <a:ea typeface="+mn-lt"/>
                <a:cs typeface="+mn-lt"/>
              </a:rPr>
              <a:t>70</a:t>
            </a:r>
            <a:r>
              <a:rPr lang="zh-TW" altLang="en-US">
                <a:ea typeface="+mn-lt"/>
                <a:cs typeface="+mn-lt"/>
              </a:rPr>
              <a:t> </a:t>
            </a:r>
            <a:r>
              <a:rPr lang="zh-TW">
                <a:ea typeface="+mn-lt"/>
                <a:cs typeface="+mn-lt"/>
              </a:rPr>
              <a:t>ye</a:t>
            </a:r>
            <a:r>
              <a:rPr lang="en-US" altLang="zh-TW" dirty="0" err="1">
                <a:ea typeface="+mn-lt"/>
                <a:cs typeface="+mn-lt"/>
              </a:rPr>
              <a:t>ars</a:t>
            </a:r>
            <a:r>
              <a:rPr lang="zh-TW" altLang="en-US" dirty="0">
                <a:ea typeface="+mn-lt"/>
                <a:cs typeface="+mn-lt"/>
              </a:rPr>
              <a:t> </a:t>
            </a:r>
            <a:r>
              <a:rPr lang="en-US" altLang="zh-TW" dirty="0" err="1">
                <a:ea typeface="+mn-lt"/>
                <a:cs typeface="+mn-lt"/>
              </a:rPr>
              <a:t>ol</a:t>
            </a:r>
            <a:r>
              <a:rPr lang="zh-TW">
                <a:ea typeface="+mn-lt"/>
                <a:cs typeface="+mn-lt"/>
              </a:rPr>
              <a:t>d</a:t>
            </a:r>
            <a:r>
              <a:rPr lang="en-US" altLang="zh-TW" dirty="0">
                <a:ea typeface="+mn-lt"/>
                <a:cs typeface="+mn-lt"/>
              </a:rPr>
              <a:t>.</a:t>
            </a:r>
            <a:endParaRPr lang="zh-TW" altLang="en-US">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圖片 4">
            <a:extLst>
              <a:ext uri="{FF2B5EF4-FFF2-40B4-BE49-F238E27FC236}">
                <a16:creationId xmlns:a16="http://schemas.microsoft.com/office/drawing/2014/main" id="{4BDDC355-0917-4E53-A561-47AD2D504905}"/>
              </a:ext>
            </a:extLst>
          </p:cNvPr>
          <p:cNvPicPr>
            <a:picLocks noChangeAspect="1"/>
          </p:cNvPicPr>
          <p:nvPr/>
        </p:nvPicPr>
        <p:blipFill>
          <a:blip r:embed="rId2"/>
          <a:stretch>
            <a:fillRect/>
          </a:stretch>
        </p:blipFill>
        <p:spPr>
          <a:xfrm>
            <a:off x="2097362" y="3088571"/>
            <a:ext cx="8034067" cy="3483174"/>
          </a:xfrm>
          <a:prstGeom prst="rect">
            <a:avLst/>
          </a:prstGeom>
        </p:spPr>
      </p:pic>
    </p:spTree>
    <p:extLst>
      <p:ext uri="{BB962C8B-B14F-4D97-AF65-F5344CB8AC3E}">
        <p14:creationId xmlns:p14="http://schemas.microsoft.com/office/powerpoint/2010/main" val="423923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r>
              <a:rPr lang="en-US" dirty="0">
                <a:ea typeface="+mn-lt"/>
                <a:cs typeface="+mn-lt"/>
              </a:rPr>
              <a:t>The Decision Tree indicated </a:t>
            </a:r>
            <a:r>
              <a:rPr lang="en-US" altLang="zh-TW" dirty="0">
                <a:ea typeface="+mn-lt"/>
                <a:cs typeface="+mn-lt"/>
              </a:rPr>
              <a:t>accuracy</a:t>
            </a:r>
            <a:r>
              <a:rPr lang="en-US" dirty="0">
                <a:ea typeface="+mn-lt"/>
                <a:cs typeface="+mn-lt"/>
              </a:rPr>
              <a:t> of 68.3</a:t>
            </a:r>
            <a:r>
              <a:rPr lang="en-US" altLang="zh-TW" dirty="0">
                <a:ea typeface="+mn-lt"/>
                <a:cs typeface="+mn-lt"/>
              </a:rPr>
              <a:t>%,</a:t>
            </a:r>
            <a:r>
              <a:rPr lang="en-US" dirty="0">
                <a:ea typeface="+mn-lt"/>
                <a:cs typeface="+mn-lt"/>
              </a:rPr>
              <a:t> SVC 74.5%,</a:t>
            </a:r>
            <a:r>
              <a:rPr lang="en-US" altLang="zh-TW" dirty="0">
                <a:ea typeface="+mn-lt"/>
                <a:cs typeface="+mn-lt"/>
              </a:rPr>
              <a:t> </a:t>
            </a:r>
            <a:r>
              <a:rPr lang="en-US" dirty="0">
                <a:ea typeface="+mn-lt"/>
                <a:cs typeface="+mn-lt"/>
              </a:rPr>
              <a:t>KNN </a:t>
            </a:r>
            <a:r>
              <a:rPr lang="en-US" altLang="zh-TW" dirty="0">
                <a:ea typeface="+mn-lt"/>
                <a:cs typeface="+mn-lt"/>
              </a:rPr>
              <a:t>72</a:t>
            </a:r>
            <a:r>
              <a:rPr lang="en-US" dirty="0">
                <a:ea typeface="+mn-lt"/>
                <a:cs typeface="+mn-lt"/>
              </a:rPr>
              <a:t>%,</a:t>
            </a:r>
            <a:r>
              <a:rPr lang="en-US" altLang="zh-TW" dirty="0">
                <a:ea typeface="+mn-lt"/>
                <a:cs typeface="+mn-lt"/>
              </a:rPr>
              <a:t> </a:t>
            </a:r>
            <a:r>
              <a:rPr lang="en-US" dirty="0">
                <a:ea typeface="+mn-lt"/>
                <a:cs typeface="+mn-lt"/>
              </a:rPr>
              <a:t>Gradient </a:t>
            </a:r>
            <a:r>
              <a:rPr lang="en-US" altLang="zh-TW" dirty="0">
                <a:ea typeface="+mn-lt"/>
                <a:cs typeface="+mn-lt"/>
              </a:rPr>
              <a:t>Boosting</a:t>
            </a:r>
            <a:r>
              <a:rPr lang="en-US" dirty="0">
                <a:ea typeface="+mn-lt"/>
                <a:cs typeface="+mn-lt"/>
              </a:rPr>
              <a:t> 73.7</a:t>
            </a:r>
            <a:r>
              <a:rPr lang="en-US" altLang="zh-TW" dirty="0">
                <a:ea typeface="+mn-lt"/>
                <a:cs typeface="+mn-lt"/>
              </a:rPr>
              <a:t>%,</a:t>
            </a:r>
            <a:r>
              <a:rPr lang="en-US" dirty="0">
                <a:ea typeface="+mn-lt"/>
                <a:cs typeface="+mn-lt"/>
              </a:rPr>
              <a:t> </a:t>
            </a:r>
            <a:r>
              <a:rPr lang="en-US" altLang="zh-TW" dirty="0">
                <a:ea typeface="+mn-lt"/>
                <a:cs typeface="+mn-lt"/>
              </a:rPr>
              <a:t>Gaussian</a:t>
            </a:r>
            <a:r>
              <a:rPr lang="en-US" dirty="0">
                <a:ea typeface="+mn-lt"/>
                <a:cs typeface="+mn-lt"/>
              </a:rPr>
              <a:t> NB</a:t>
            </a:r>
            <a:r>
              <a:rPr lang="en-US" altLang="zh-TW" dirty="0">
                <a:ea typeface="+mn-lt"/>
                <a:cs typeface="+mn-lt"/>
              </a:rPr>
              <a:t> </a:t>
            </a:r>
            <a:r>
              <a:rPr lang="en-US" dirty="0">
                <a:ea typeface="+mn-lt"/>
                <a:cs typeface="+mn-lt"/>
              </a:rPr>
              <a:t>76.4%, Random</a:t>
            </a:r>
            <a:r>
              <a:rPr lang="en-US" altLang="zh-TW" dirty="0">
                <a:ea typeface="+mn-lt"/>
                <a:cs typeface="+mn-lt"/>
              </a:rPr>
              <a:t> </a:t>
            </a:r>
            <a:r>
              <a:rPr lang="en-US" dirty="0">
                <a:ea typeface="+mn-lt"/>
                <a:cs typeface="+mn-lt"/>
              </a:rPr>
              <a:t>Forrest </a:t>
            </a:r>
            <a:r>
              <a:rPr lang="en-US" altLang="zh-TW" dirty="0">
                <a:ea typeface="+mn-lt"/>
                <a:cs typeface="+mn-lt"/>
              </a:rPr>
              <a:t>73.2%,</a:t>
            </a:r>
            <a:r>
              <a:rPr lang="en-US" dirty="0">
                <a:ea typeface="+mn-lt"/>
                <a:cs typeface="+mn-lt"/>
              </a:rPr>
              <a:t> and</a:t>
            </a:r>
            <a:r>
              <a:rPr lang="en-US" altLang="zh-TW" dirty="0">
                <a:ea typeface="+mn-lt"/>
                <a:cs typeface="+mn-lt"/>
              </a:rPr>
              <a:t> Ada</a:t>
            </a:r>
            <a:r>
              <a:rPr lang="en-US" dirty="0">
                <a:ea typeface="+mn-lt"/>
                <a:cs typeface="+mn-lt"/>
              </a:rPr>
              <a:t> </a:t>
            </a:r>
            <a:r>
              <a:rPr lang="en-US" altLang="zh-TW" dirty="0">
                <a:ea typeface="+mn-lt"/>
                <a:cs typeface="+mn-lt"/>
              </a:rPr>
              <a:t>Boost 71</a:t>
            </a:r>
            <a:r>
              <a:rPr lang="en-US" dirty="0">
                <a:ea typeface="+mn-lt"/>
                <a:cs typeface="+mn-lt"/>
              </a:rPr>
              <a:t>%</a:t>
            </a:r>
            <a:r>
              <a:rPr lang="en-US" altLang="zh-TW" dirty="0">
                <a:ea typeface="+mn-lt"/>
                <a:cs typeface="+mn-lt"/>
              </a:rPr>
              <a:t> accuracy levels</a:t>
            </a:r>
            <a:r>
              <a:rPr lang="en-US" dirty="0">
                <a:ea typeface="+mn-lt"/>
                <a:cs typeface="+mn-lt"/>
              </a:rPr>
              <a:t>.</a:t>
            </a:r>
            <a:r>
              <a:rPr lang="en-US" altLang="zh-TW" dirty="0">
                <a:ea typeface="+mn-lt"/>
                <a:cs typeface="+mn-lt"/>
              </a:rPr>
              <a:t> </a:t>
            </a:r>
            <a:endParaRPr lang="zh-TW" altLang="en-US" dirty="0">
              <a:ea typeface="+mn-lt"/>
              <a:cs typeface="+mn-lt"/>
            </a:endParaRPr>
          </a:p>
          <a:p>
            <a:pPr>
              <a:lnSpc>
                <a:spcPct val="150000"/>
              </a:lnSpc>
            </a:pPr>
            <a:r>
              <a:rPr lang="en-US" dirty="0">
                <a:ea typeface="+mn-lt"/>
                <a:cs typeface="+mn-lt"/>
              </a:rPr>
              <a:t>From the</a:t>
            </a:r>
            <a:r>
              <a:rPr lang="en-US" altLang="zh-TW" dirty="0">
                <a:ea typeface="+mn-lt"/>
                <a:cs typeface="+mn-lt"/>
              </a:rPr>
              <a:t> </a:t>
            </a:r>
            <a:r>
              <a:rPr lang="en-US" dirty="0">
                <a:ea typeface="+mn-lt"/>
                <a:cs typeface="+mn-lt"/>
              </a:rPr>
              <a:t>accuracy results,</a:t>
            </a:r>
            <a:r>
              <a:rPr lang="en-US" altLang="zh-TW" dirty="0">
                <a:ea typeface="+mn-lt"/>
                <a:cs typeface="+mn-lt"/>
              </a:rPr>
              <a:t> </a:t>
            </a:r>
            <a:r>
              <a:rPr lang="en-US" dirty="0">
                <a:ea typeface="+mn-lt"/>
                <a:cs typeface="+mn-lt"/>
              </a:rPr>
              <a:t>we chose the top 3 models to explore their capability of predicting diabetes.</a:t>
            </a:r>
            <a:r>
              <a:rPr lang="en-US" altLang="zh-TW" dirty="0">
                <a:ea typeface="+mn-lt"/>
                <a:cs typeface="+mn-lt"/>
              </a:rPr>
              <a:t> </a:t>
            </a: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75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2"/>
            <a:ext cx="9962579" cy="4895584"/>
          </a:xfrm>
        </p:spPr>
        <p:txBody>
          <a:bodyPr vert="horz" lIns="91440" tIns="45720" rIns="91440" bIns="45720" rtlCol="0" anchor="t">
            <a:noAutofit/>
          </a:bodyPr>
          <a:lstStyle/>
          <a:p>
            <a:pPr>
              <a:lnSpc>
                <a:spcPct val="150000"/>
              </a:lnSpc>
            </a:pPr>
            <a:r>
              <a:rPr lang="en-US" dirty="0">
                <a:ea typeface="+mn-lt"/>
                <a:cs typeface="+mn-lt"/>
              </a:rPr>
              <a:t>A confusion matrix was plotted and analyzed. The confusion matrix</a:t>
            </a:r>
            <a:r>
              <a:rPr lang="en-US" altLang="zh-TW" dirty="0">
                <a:ea typeface="+mn-lt"/>
                <a:cs typeface="+mn-lt"/>
              </a:rPr>
              <a:t> </a:t>
            </a:r>
            <a:r>
              <a:rPr lang="en-US" dirty="0">
                <a:ea typeface="+mn-lt"/>
                <a:cs typeface="+mn-lt"/>
              </a:rPr>
              <a:t>showed</a:t>
            </a:r>
            <a:r>
              <a:rPr lang="en-US" altLang="zh-TW" dirty="0">
                <a:ea typeface="+mn-lt"/>
                <a:cs typeface="+mn-lt"/>
              </a:rPr>
              <a:t> </a:t>
            </a:r>
            <a:r>
              <a:rPr lang="en-US" dirty="0">
                <a:ea typeface="+mn-lt"/>
                <a:cs typeface="+mn-lt"/>
              </a:rPr>
              <a:t>that</a:t>
            </a:r>
            <a:r>
              <a:rPr lang="en-US" altLang="zh-TW" dirty="0">
                <a:ea typeface="+mn-lt"/>
                <a:cs typeface="+mn-lt"/>
              </a:rPr>
              <a:t> the Gradient </a:t>
            </a:r>
            <a:r>
              <a:rPr lang="en-US" dirty="0">
                <a:ea typeface="+mn-lt"/>
                <a:cs typeface="+mn-lt"/>
              </a:rPr>
              <a:t>Boosting Classifier would be</a:t>
            </a:r>
            <a:r>
              <a:rPr lang="en-US" altLang="zh-TW" dirty="0">
                <a:ea typeface="+mn-lt"/>
                <a:cs typeface="+mn-lt"/>
              </a:rPr>
              <a:t> </a:t>
            </a:r>
            <a:r>
              <a:rPr lang="en-US" dirty="0">
                <a:ea typeface="+mn-lt"/>
                <a:cs typeface="+mn-lt"/>
              </a:rPr>
              <a:t>the best</a:t>
            </a:r>
            <a:r>
              <a:rPr lang="en-US" altLang="zh-TW" dirty="0">
                <a:ea typeface="+mn-lt"/>
                <a:cs typeface="+mn-lt"/>
              </a:rPr>
              <a:t> choice</a:t>
            </a:r>
            <a:r>
              <a:rPr lang="en-US" dirty="0">
                <a:ea typeface="+mn-lt"/>
                <a:cs typeface="+mn-lt"/>
              </a:rPr>
              <a:t> for us</a:t>
            </a:r>
            <a:r>
              <a:rPr lang="en-US" altLang="zh-TW" dirty="0">
                <a:ea typeface="+mn-lt"/>
                <a:cs typeface="+mn-lt"/>
              </a:rPr>
              <a:t> to </a:t>
            </a:r>
            <a:r>
              <a:rPr lang="en-US" dirty="0">
                <a:ea typeface="+mn-lt"/>
                <a:cs typeface="+mn-lt"/>
              </a:rPr>
              <a:t>proceed</a:t>
            </a:r>
            <a:r>
              <a:rPr lang="en-US" altLang="zh-TW" dirty="0">
                <a:ea typeface="+mn-lt"/>
                <a:cs typeface="+mn-lt"/>
              </a:rPr>
              <a:t> </a:t>
            </a:r>
            <a:r>
              <a:rPr lang="en-US" dirty="0">
                <a:ea typeface="+mn-lt"/>
                <a:cs typeface="+mn-lt"/>
              </a:rPr>
              <a:t>with </a:t>
            </a:r>
            <a:r>
              <a:rPr lang="en-US" altLang="zh-TW" dirty="0">
                <a:ea typeface="+mn-lt"/>
                <a:cs typeface="+mn-lt"/>
              </a:rPr>
              <a:t>our</a:t>
            </a:r>
            <a:r>
              <a:rPr lang="en-US" dirty="0">
                <a:ea typeface="+mn-lt"/>
                <a:cs typeface="+mn-lt"/>
              </a:rPr>
              <a:t> analysis.</a:t>
            </a:r>
            <a:endParaRPr lang="zh-TW" dirty="0">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圖片 5">
            <a:extLst>
              <a:ext uri="{FF2B5EF4-FFF2-40B4-BE49-F238E27FC236}">
                <a16:creationId xmlns:a16="http://schemas.microsoft.com/office/drawing/2014/main" id="{4C23F5D6-BE6A-44CB-8657-A6247D0E0DFD}"/>
              </a:ext>
            </a:extLst>
          </p:cNvPr>
          <p:cNvPicPr>
            <a:picLocks noChangeAspect="1"/>
          </p:cNvPicPr>
          <p:nvPr/>
        </p:nvPicPr>
        <p:blipFill>
          <a:blip r:embed="rId2"/>
          <a:stretch>
            <a:fillRect/>
          </a:stretch>
        </p:blipFill>
        <p:spPr>
          <a:xfrm>
            <a:off x="992841" y="3938155"/>
            <a:ext cx="2743200" cy="2410691"/>
          </a:xfrm>
          <a:prstGeom prst="rect">
            <a:avLst/>
          </a:prstGeom>
        </p:spPr>
      </p:pic>
      <p:pic>
        <p:nvPicPr>
          <p:cNvPr id="6" name="圖片 7">
            <a:extLst>
              <a:ext uri="{FF2B5EF4-FFF2-40B4-BE49-F238E27FC236}">
                <a16:creationId xmlns:a16="http://schemas.microsoft.com/office/drawing/2014/main" id="{E6C96000-54DD-4749-87D3-2D3A741D72C2}"/>
              </a:ext>
            </a:extLst>
          </p:cNvPr>
          <p:cNvPicPr>
            <a:picLocks noChangeAspect="1"/>
          </p:cNvPicPr>
          <p:nvPr/>
        </p:nvPicPr>
        <p:blipFill>
          <a:blip r:embed="rId3"/>
          <a:stretch>
            <a:fillRect/>
          </a:stretch>
        </p:blipFill>
        <p:spPr>
          <a:xfrm>
            <a:off x="4722921" y="3948515"/>
            <a:ext cx="2743200" cy="2410691"/>
          </a:xfrm>
          <a:prstGeom prst="rect">
            <a:avLst/>
          </a:prstGeom>
        </p:spPr>
      </p:pic>
      <p:pic>
        <p:nvPicPr>
          <p:cNvPr id="8" name="圖片 8">
            <a:extLst>
              <a:ext uri="{FF2B5EF4-FFF2-40B4-BE49-F238E27FC236}">
                <a16:creationId xmlns:a16="http://schemas.microsoft.com/office/drawing/2014/main" id="{BAE8481A-A973-47A5-8F49-7A025303A086}"/>
              </a:ext>
            </a:extLst>
          </p:cNvPr>
          <p:cNvPicPr>
            <a:picLocks noChangeAspect="1"/>
          </p:cNvPicPr>
          <p:nvPr/>
        </p:nvPicPr>
        <p:blipFill>
          <a:blip r:embed="rId4"/>
          <a:stretch>
            <a:fillRect/>
          </a:stretch>
        </p:blipFill>
        <p:spPr>
          <a:xfrm>
            <a:off x="8355317" y="3947881"/>
            <a:ext cx="2743200" cy="2410691"/>
          </a:xfrm>
          <a:prstGeom prst="rect">
            <a:avLst/>
          </a:prstGeom>
        </p:spPr>
      </p:pic>
    </p:spTree>
    <p:extLst>
      <p:ext uri="{BB962C8B-B14F-4D97-AF65-F5344CB8AC3E}">
        <p14:creationId xmlns:p14="http://schemas.microsoft.com/office/powerpoint/2010/main" val="227527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r>
              <a:rPr lang="en-US" dirty="0">
                <a:ea typeface="+mn-lt"/>
                <a:cs typeface="+mn-lt"/>
              </a:rPr>
              <a:t>ROC AUC comparison was plotted with no skill (baseline), Random Forrest, Gradient Boosting, and Ada Boost. The result of the plot shows that all three models perform very </a:t>
            </a:r>
            <a:r>
              <a:rPr lang="en-US" dirty="0" err="1">
                <a:ea typeface="+mn-lt"/>
                <a:cs typeface="+mn-lt"/>
              </a:rPr>
              <a:t>similiarly</a:t>
            </a:r>
            <a:r>
              <a:rPr lang="en-US" dirty="0">
                <a:ea typeface="+mn-lt"/>
                <a:cs typeface="+mn-lt"/>
              </a:rPr>
              <a:t>, but the Gradient Boosting would be the best predictive model.</a:t>
            </a: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圖片 4">
            <a:extLst>
              <a:ext uri="{FF2B5EF4-FFF2-40B4-BE49-F238E27FC236}">
                <a16:creationId xmlns:a16="http://schemas.microsoft.com/office/drawing/2014/main" id="{047C0FD8-6D00-4E4D-9033-0B1E9DFBC64C}"/>
              </a:ext>
            </a:extLst>
          </p:cNvPr>
          <p:cNvPicPr>
            <a:picLocks noChangeAspect="1"/>
          </p:cNvPicPr>
          <p:nvPr/>
        </p:nvPicPr>
        <p:blipFill>
          <a:blip r:embed="rId2"/>
          <a:stretch>
            <a:fillRect/>
          </a:stretch>
        </p:blipFill>
        <p:spPr>
          <a:xfrm>
            <a:off x="3402106" y="3608133"/>
            <a:ext cx="4289611" cy="3115559"/>
          </a:xfrm>
          <a:prstGeom prst="rect">
            <a:avLst/>
          </a:prstGeom>
        </p:spPr>
      </p:pic>
    </p:spTree>
    <p:extLst>
      <p:ext uri="{BB962C8B-B14F-4D97-AF65-F5344CB8AC3E}">
        <p14:creationId xmlns:p14="http://schemas.microsoft.com/office/powerpoint/2010/main" val="405554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27101"/>
            <a:ext cx="9962579" cy="5030054"/>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Two features were found to have the most importance; Glucose and BMI. We plotted the accuracy of the Gradient Boosting Classifier in reduced feature space to be 75%, with Glucose absolute coefficient being 0.62, and BMI 0.37.</a:t>
            </a:r>
            <a:endParaRPr lang="zh-TW" altLang="en-US" dirty="0">
              <a:ea typeface="+mn-lt"/>
              <a:cs typeface="+mn-lt"/>
            </a:endParaRPr>
          </a:p>
          <a:p>
            <a:pPr>
              <a:lnSpc>
                <a:spcPct val="150000"/>
              </a:lnSpc>
            </a:pPr>
            <a:endParaRPr lang="en-US" altLang="zh-TW" dirty="0">
              <a:ea typeface="+mn-lt"/>
              <a:cs typeface="+mn-lt"/>
            </a:endParaRPr>
          </a:p>
        </p:txBody>
      </p:sp>
    </p:spTree>
    <p:extLst>
      <p:ext uri="{BB962C8B-B14F-4D97-AF65-F5344CB8AC3E}">
        <p14:creationId xmlns:p14="http://schemas.microsoft.com/office/powerpoint/2010/main" val="123485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Introduction</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282495"/>
            <a:ext cx="9962579" cy="5444671"/>
          </a:xfrm>
        </p:spPr>
        <p:txBody>
          <a:bodyPr anchor="ctr">
            <a:normAutofit/>
          </a:bodyPr>
          <a:lstStyle/>
          <a:p>
            <a:pPr>
              <a:lnSpc>
                <a:spcPct val="150000"/>
              </a:lnSpc>
            </a:pPr>
            <a:r>
              <a:rPr lang="zh-TW">
                <a:ea typeface="+mn-lt"/>
                <a:cs typeface="+mn-lt"/>
              </a:rPr>
              <a:t>Diabetes is a well-known disease affecting individuals all over the world.</a:t>
            </a:r>
            <a:r>
              <a:rPr lang="zh-TW" altLang="en-US">
                <a:ea typeface="+mn-lt"/>
                <a:cs typeface="+mn-lt"/>
              </a:rPr>
              <a:t> </a:t>
            </a:r>
          </a:p>
          <a:p>
            <a:pPr>
              <a:lnSpc>
                <a:spcPct val="150000"/>
              </a:lnSpc>
            </a:pPr>
            <a:r>
              <a:rPr lang="zh-TW">
                <a:ea typeface="+mn-lt"/>
                <a:cs typeface="+mn-lt"/>
              </a:rPr>
              <a:t>According to the WHO (World Health Association), an estimated 422 million people worldwide currently have diabetes with the majority living in low-and middle-income countries.</a:t>
            </a:r>
            <a:r>
              <a:rPr lang="zh-TW" altLang="en-US">
                <a:ea typeface="+mn-lt"/>
                <a:cs typeface="+mn-lt"/>
              </a:rPr>
              <a:t> </a:t>
            </a:r>
          </a:p>
          <a:p>
            <a:pPr>
              <a:lnSpc>
                <a:spcPct val="150000"/>
              </a:lnSpc>
            </a:pPr>
            <a:r>
              <a:rPr lang="zh-TW">
                <a:ea typeface="+mn-lt"/>
                <a:cs typeface="+mn-lt"/>
              </a:rPr>
              <a:t>In addition, 1.6 million deaths are directly attributed to diabetes each year.</a:t>
            </a:r>
            <a:r>
              <a:rPr lang="zh-TW" altLang="en-US">
                <a:ea typeface="+mn-lt"/>
                <a:cs typeface="+mn-lt"/>
              </a:rPr>
              <a:t> </a:t>
            </a:r>
            <a:endParaRPr lang="zh-TW" altLang="en-US" sz="2800">
              <a:ea typeface="+mn-lt"/>
              <a:cs typeface="+mn-lt"/>
            </a:endParaRPr>
          </a:p>
          <a:p>
            <a:pPr>
              <a:lnSpc>
                <a:spcPct val="150000"/>
              </a:lnSpc>
            </a:pPr>
            <a:r>
              <a:rPr lang="en-US" altLang="zh-TW" sz="3600" b="1" dirty="0">
                <a:solidFill>
                  <a:srgbClr val="FF0000"/>
                </a:solidFill>
                <a:ea typeface="+mn-lt"/>
                <a:cs typeface="+mn-lt"/>
              </a:rPr>
              <a:t>C</a:t>
            </a:r>
            <a:r>
              <a:rPr lang="zh-TW" sz="3600" b="1">
                <a:solidFill>
                  <a:srgbClr val="FF0000"/>
                </a:solidFill>
                <a:ea typeface="+mn-lt"/>
                <a:cs typeface="+mn-lt"/>
              </a:rPr>
              <a:t>an diabetes be prevented?</a:t>
            </a:r>
            <a:endParaRPr lang="zh-TW" altLang="en-US" sz="3600" b="1">
              <a:solidFill>
                <a:srgbClr val="FF0000"/>
              </a:solidFill>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7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Discussion</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962579"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The model evaluated in this study shows how data mining techniques via machine learning predictive modelling can be used to predict human disease. </a:t>
            </a:r>
            <a:endParaRPr lang="zh-TW" altLang="en-US" dirty="0">
              <a:ea typeface="+mn-lt"/>
              <a:cs typeface="+mn-lt"/>
            </a:endParaRPr>
          </a:p>
          <a:p>
            <a:pPr>
              <a:lnSpc>
                <a:spcPct val="150000"/>
              </a:lnSpc>
            </a:pPr>
            <a:r>
              <a:rPr lang="en-US" dirty="0">
                <a:ea typeface="+mn-lt"/>
                <a:cs typeface="+mn-lt"/>
              </a:rPr>
              <a:t>Our results show how machine learning and classification algorithms can be used to predict diabetes.</a:t>
            </a:r>
            <a:endParaRPr lang="zh-TW" altLang="en-US" dirty="0">
              <a:ea typeface="+mn-lt"/>
              <a:cs typeface="+mn-lt"/>
            </a:endParaRPr>
          </a:p>
          <a:p>
            <a:pPr>
              <a:lnSpc>
                <a:spcPct val="150000"/>
              </a:lnSpc>
            </a:pPr>
            <a:r>
              <a:rPr lang="en-US" dirty="0">
                <a:ea typeface="+mn-lt"/>
                <a:cs typeface="+mn-lt"/>
              </a:rPr>
              <a:t> The two features that were found to be most important were BMI and glucose. </a:t>
            </a:r>
          </a:p>
        </p:txBody>
      </p:sp>
    </p:spTree>
    <p:extLst>
      <p:ext uri="{BB962C8B-B14F-4D97-AF65-F5344CB8AC3E}">
        <p14:creationId xmlns:p14="http://schemas.microsoft.com/office/powerpoint/2010/main" val="787341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Discussion</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962579"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For BMI, there is a certain relationship between the satisfaction rate of blood glucose control and overweight or obesity, which explains the importance of BMI in the classification of control satisfaction.</a:t>
            </a:r>
            <a:endParaRPr lang="zh-TW" altLang="en-US" dirty="0"/>
          </a:p>
          <a:p>
            <a:pPr>
              <a:lnSpc>
                <a:spcPct val="150000"/>
              </a:lnSpc>
            </a:pPr>
            <a:r>
              <a:rPr lang="en-US" dirty="0">
                <a:ea typeface="+mn-lt"/>
                <a:cs typeface="+mn-lt"/>
              </a:rPr>
              <a:t> This tells us that lifestyle choices can make a difference between whether you develop diabetes or not.</a:t>
            </a:r>
            <a:endParaRPr lang="en-US"/>
          </a:p>
          <a:p>
            <a:pPr>
              <a:lnSpc>
                <a:spcPct val="150000"/>
              </a:lnSpc>
            </a:pPr>
            <a:endParaRPr lang="en-US" altLang="zh-TW" dirty="0">
              <a:ea typeface="+mn-lt"/>
              <a:cs typeface="+mn-lt"/>
            </a:endParaRPr>
          </a:p>
          <a:p>
            <a:pPr>
              <a:lnSpc>
                <a:spcPct val="150000"/>
              </a:lnSpc>
            </a:pPr>
            <a:endParaRPr lang="en-US" altLang="zh-TW" dirty="0">
              <a:ea typeface="+mn-lt"/>
              <a:cs typeface="+mn-lt"/>
            </a:endParaRPr>
          </a:p>
        </p:txBody>
      </p:sp>
    </p:spTree>
    <p:extLst>
      <p:ext uri="{BB962C8B-B14F-4D97-AF65-F5344CB8AC3E}">
        <p14:creationId xmlns:p14="http://schemas.microsoft.com/office/powerpoint/2010/main" val="135792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Discussion</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962579"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The results show that there are many predictive models that can be applied, but only certain models will work best which is very dependent on the selected dataset. </a:t>
            </a:r>
            <a:endParaRPr lang="zh-TW" altLang="en-US" dirty="0">
              <a:ea typeface="+mn-lt"/>
              <a:cs typeface="+mn-lt"/>
            </a:endParaRPr>
          </a:p>
          <a:p>
            <a:pPr>
              <a:lnSpc>
                <a:spcPct val="150000"/>
              </a:lnSpc>
            </a:pPr>
            <a:r>
              <a:rPr lang="en-US" dirty="0">
                <a:ea typeface="+mn-lt"/>
                <a:cs typeface="+mn-lt"/>
              </a:rPr>
              <a:t>Therefore, when focusing on a certain disease, several appropriate classification algorithms should be selected based on the characteristics of the dataset. </a:t>
            </a:r>
            <a:endParaRPr lang="zh-TW" altLang="en-US">
              <a:ea typeface="+mn-lt"/>
              <a:cs typeface="+mn-lt"/>
            </a:endParaRPr>
          </a:p>
          <a:p>
            <a:pPr>
              <a:lnSpc>
                <a:spcPct val="150000"/>
              </a:lnSpc>
            </a:pPr>
            <a:r>
              <a:rPr lang="en-US" dirty="0">
                <a:ea typeface="+mn-lt"/>
                <a:cs typeface="+mn-lt"/>
              </a:rPr>
              <a:t>By comparing the classification accuracy of many classification algorithms on the dataset, the most effective classification algorithm can be selected and used as the diagnostic model. </a:t>
            </a:r>
          </a:p>
        </p:txBody>
      </p:sp>
    </p:spTree>
    <p:extLst>
      <p:ext uri="{BB962C8B-B14F-4D97-AF65-F5344CB8AC3E}">
        <p14:creationId xmlns:p14="http://schemas.microsoft.com/office/powerpoint/2010/main" val="284653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Discussion</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962579"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In general, the performance of machine learning algorithms is evaluated using predictive accuracy. </a:t>
            </a:r>
            <a:endParaRPr lang="zh-TW" altLang="en-US" dirty="0">
              <a:ea typeface="+mn-lt"/>
              <a:cs typeface="+mn-lt"/>
            </a:endParaRPr>
          </a:p>
          <a:p>
            <a:pPr>
              <a:lnSpc>
                <a:spcPct val="150000"/>
              </a:lnSpc>
            </a:pPr>
            <a:r>
              <a:rPr lang="en-US" dirty="0">
                <a:ea typeface="+mn-lt"/>
                <a:cs typeface="+mn-lt"/>
              </a:rPr>
              <a:t>In addition, despite the claims that machine learning classification algorithms can generate sufficient and effective decision-making, very few have really permeated the clinical practice. </a:t>
            </a:r>
            <a:endParaRPr lang="zh-TW" altLang="en-US">
              <a:ea typeface="+mn-lt"/>
              <a:cs typeface="+mn-lt"/>
            </a:endParaRPr>
          </a:p>
          <a:p>
            <a:pPr>
              <a:lnSpc>
                <a:spcPct val="150000"/>
              </a:lnSpc>
            </a:pPr>
            <a:r>
              <a:rPr lang="en-US" dirty="0">
                <a:ea typeface="+mn-lt"/>
                <a:cs typeface="+mn-lt"/>
              </a:rPr>
              <a:t>Therefore, the practice of using machine learning algorithms to predict disease should be under further study in the biomedical research and development field, and we hope that this study provided a good example of how this can be done.</a:t>
            </a:r>
            <a:endParaRPr lang="zh-TW" altLang="en-US" dirty="0">
              <a:ea typeface="+mn-lt"/>
              <a:cs typeface="+mn-lt"/>
            </a:endParaRPr>
          </a:p>
        </p:txBody>
      </p:sp>
    </p:spTree>
    <p:extLst>
      <p:ext uri="{BB962C8B-B14F-4D97-AF65-F5344CB8AC3E}">
        <p14:creationId xmlns:p14="http://schemas.microsoft.com/office/powerpoint/2010/main" val="1473094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Future Work</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962579"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One of the most important real-world medical problems is the detection of diabetes at its early stage. </a:t>
            </a:r>
            <a:endParaRPr lang="zh-TW" altLang="en-US" dirty="0">
              <a:ea typeface="+mn-lt"/>
              <a:cs typeface="+mn-lt"/>
            </a:endParaRPr>
          </a:p>
          <a:p>
            <a:pPr>
              <a:lnSpc>
                <a:spcPct val="150000"/>
              </a:lnSpc>
            </a:pPr>
            <a:r>
              <a:rPr lang="en-US" dirty="0">
                <a:ea typeface="+mn-lt"/>
                <a:cs typeface="+mn-lt"/>
              </a:rPr>
              <a:t>In this study, systematic efforts are made in finding a system which results in the prediction of diabetes through data science via predictive modelling algorithms.</a:t>
            </a:r>
            <a:endParaRPr lang="zh-TW" altLang="en-US" dirty="0">
              <a:ea typeface="+mn-lt"/>
              <a:cs typeface="+mn-lt"/>
            </a:endParaRPr>
          </a:p>
          <a:p>
            <a:pPr>
              <a:lnSpc>
                <a:spcPct val="150000"/>
              </a:lnSpc>
            </a:pPr>
            <a:r>
              <a:rPr lang="en-US" dirty="0">
                <a:ea typeface="+mn-lt"/>
                <a:cs typeface="+mn-lt"/>
              </a:rPr>
              <a:t>Though this work may not be the final solution to the prediction of diabetes, it serves as an example of the power data science may have on the prediction of other diseases as well.</a:t>
            </a:r>
            <a:endParaRPr lang="en-US" altLang="zh-TW" dirty="0">
              <a:ea typeface="+mn-lt"/>
              <a:cs typeface="+mn-lt"/>
            </a:endParaRPr>
          </a:p>
        </p:txBody>
      </p:sp>
    </p:spTree>
    <p:extLst>
      <p:ext uri="{BB962C8B-B14F-4D97-AF65-F5344CB8AC3E}">
        <p14:creationId xmlns:p14="http://schemas.microsoft.com/office/powerpoint/2010/main" val="487973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Future Work</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884138"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ea typeface="+mn-lt"/>
                <a:cs typeface="+mn-lt"/>
              </a:rPr>
              <a:t>During this work, three machine learning classification algorithms are chosen and evaluated on various measures. </a:t>
            </a:r>
            <a:endParaRPr lang="zh-TW" altLang="en-US" dirty="0">
              <a:ea typeface="+mn-lt"/>
              <a:cs typeface="+mn-lt"/>
            </a:endParaRPr>
          </a:p>
          <a:p>
            <a:pPr>
              <a:lnSpc>
                <a:spcPct val="150000"/>
              </a:lnSpc>
            </a:pPr>
            <a:r>
              <a:rPr lang="en-US" dirty="0">
                <a:ea typeface="+mn-lt"/>
                <a:cs typeface="+mn-lt"/>
              </a:rPr>
              <a:t>The results determine the adequacy of the system with an achieved accuracy of 79% using the Random Forrest classification algorithm. </a:t>
            </a:r>
            <a:endParaRPr lang="zh-TW" altLang="en-US">
              <a:ea typeface="+mn-lt"/>
              <a:cs typeface="+mn-lt"/>
            </a:endParaRPr>
          </a:p>
          <a:p>
            <a:pPr>
              <a:lnSpc>
                <a:spcPct val="150000"/>
              </a:lnSpc>
            </a:pPr>
            <a:r>
              <a:rPr lang="en-US" dirty="0">
                <a:ea typeface="+mn-lt"/>
                <a:cs typeface="+mn-lt"/>
              </a:rPr>
              <a:t>In the future, this system with the use of machine learning classification algorithms may be able to be used to predict or diagnose other diseases as well. The work therefor be extended and improved for the automation of diabetes analysis using the methods described here as well as other machine learning algorithms.</a:t>
            </a:r>
            <a:endParaRPr lang="zh-TW" altLang="en-US">
              <a:ea typeface="+mn-lt"/>
              <a:cs typeface="+mn-lt"/>
            </a:endParaRPr>
          </a:p>
        </p:txBody>
      </p:sp>
    </p:spTree>
    <p:extLst>
      <p:ext uri="{BB962C8B-B14F-4D97-AF65-F5344CB8AC3E}">
        <p14:creationId xmlns:p14="http://schemas.microsoft.com/office/powerpoint/2010/main" val="828098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References</a:t>
            </a:r>
            <a:endParaRPr lang="zh-TW" dirty="0"/>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endParaRPr lang="zh-TW" altLang="en-US">
              <a:ea typeface="+mn-lt"/>
              <a:cs typeface="+mn-lt"/>
            </a:endParaRPr>
          </a:p>
          <a:p>
            <a:pPr>
              <a:lnSpc>
                <a:spcPct val="150000"/>
              </a:lnSpc>
            </a:pPr>
            <a:endParaRPr lang="en-US" altLang="zh-TW"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內容版面配置區 2">
            <a:extLst>
              <a:ext uri="{FF2B5EF4-FFF2-40B4-BE49-F238E27FC236}">
                <a16:creationId xmlns:a16="http://schemas.microsoft.com/office/drawing/2014/main" id="{6411FAB4-BDAA-422C-B9C8-28AD804C7AC1}"/>
              </a:ext>
            </a:extLst>
          </p:cNvPr>
          <p:cNvSpPr txBox="1">
            <a:spLocks/>
          </p:cNvSpPr>
          <p:nvPr/>
        </p:nvSpPr>
        <p:spPr>
          <a:xfrm>
            <a:off x="1281953" y="1838307"/>
            <a:ext cx="9884138" cy="501884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Huang, R. (2021). Prediction of Pima Indians Diabetes with Machine Learning Algorithms. UCLA. ProQuest ID: Huang_ucla_0031N_19508. Merritt ID: ark:/13030/m5md4q60. Retrieved from </a:t>
            </a:r>
            <a:r>
              <a:rPr lang="en-US" dirty="0">
                <a:ea typeface="+mn-lt"/>
                <a:cs typeface="+mn-lt"/>
                <a:hlinkClick r:id="rId2"/>
              </a:rPr>
              <a:t>https://escholarship.org/uc/item/6rh07945</a:t>
            </a:r>
            <a:endParaRPr lang="zh-TW" altLang="en-US" dirty="0">
              <a:ea typeface="+mn-lt"/>
              <a:cs typeface="+mn-lt"/>
            </a:endParaRPr>
          </a:p>
          <a:p>
            <a:r>
              <a:rPr lang="en-US" dirty="0">
                <a:ea typeface="+mn-lt"/>
                <a:cs typeface="+mn-lt"/>
              </a:rPr>
              <a:t>Altıntaş, Ergin. “UCI Diabetes Data Set.” Kaggle, 1 May 2020, </a:t>
            </a:r>
            <a:r>
              <a:rPr lang="en-US" dirty="0">
                <a:ea typeface="+mn-lt"/>
                <a:cs typeface="+mn-lt"/>
                <a:hlinkClick r:id="rId3"/>
              </a:rPr>
              <a:t>www.kaggle.com/ealtintas/uci-machine-learning-repository-diabetes-data-set</a:t>
            </a:r>
            <a:r>
              <a:rPr lang="en-US" dirty="0">
                <a:ea typeface="+mn-lt"/>
                <a:cs typeface="+mn-lt"/>
              </a:rPr>
              <a:t>.</a:t>
            </a:r>
            <a:endParaRPr lang="en-US" dirty="0"/>
          </a:p>
          <a:p>
            <a:pPr>
              <a:lnSpc>
                <a:spcPct val="150000"/>
              </a:lnSpc>
            </a:pPr>
            <a:r>
              <a:rPr lang="en-US" dirty="0">
                <a:ea typeface="+mn-lt"/>
                <a:cs typeface="+mn-lt"/>
              </a:rPr>
              <a:t>World Health Organization (WHO). “Diabetes.” Kaggle, 2 April 2021, </a:t>
            </a:r>
            <a:r>
              <a:rPr lang="en-US" dirty="0">
                <a:ea typeface="+mn-lt"/>
                <a:cs typeface="+mn-lt"/>
                <a:hlinkClick r:id="rId4"/>
              </a:rPr>
              <a:t>https://www.who.int/health-topics/diabetes#tab=tab_1</a:t>
            </a:r>
            <a:r>
              <a:rPr lang="en-US" dirty="0">
                <a:ea typeface="+mn-lt"/>
                <a:cs typeface="+mn-lt"/>
              </a:rPr>
              <a:t>.</a:t>
            </a:r>
            <a:endParaRPr lang="zh-TW" dirty="0">
              <a:ea typeface="+mn-lt"/>
              <a:cs typeface="+mn-lt"/>
            </a:endParaRPr>
          </a:p>
        </p:txBody>
      </p:sp>
    </p:spTree>
    <p:extLst>
      <p:ext uri="{BB962C8B-B14F-4D97-AF65-F5344CB8AC3E}">
        <p14:creationId xmlns:p14="http://schemas.microsoft.com/office/powerpoint/2010/main" val="21166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Introduction</a:t>
            </a:r>
            <a:endParaRPr lang="zh-TW" altLang="en-US" sz="3600" b="1" i="0" u="sng">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282495"/>
            <a:ext cx="9962579" cy="5444671"/>
          </a:xfrm>
        </p:spPr>
        <p:txBody>
          <a:bodyPr vert="horz" lIns="91440" tIns="45720" rIns="91440" bIns="45720" rtlCol="0" anchor="ctr">
            <a:noAutofit/>
          </a:bodyPr>
          <a:lstStyle/>
          <a:p>
            <a:pPr>
              <a:lnSpc>
                <a:spcPct val="150000"/>
              </a:lnSpc>
            </a:pPr>
            <a:r>
              <a:rPr lang="en-US" altLang="zh-TW" dirty="0">
                <a:ea typeface="+mn-lt"/>
                <a:cs typeface="+mn-lt"/>
              </a:rPr>
              <a:t>Rec</a:t>
            </a:r>
            <a:r>
              <a:rPr lang="zh-TW">
                <a:ea typeface="+mn-lt"/>
                <a:cs typeface="+mn-lt"/>
              </a:rPr>
              <a:t>e</a:t>
            </a:r>
            <a:r>
              <a:rPr lang="en-US" altLang="zh-TW" dirty="0">
                <a:ea typeface="+mn-lt"/>
                <a:cs typeface="+mn-lt"/>
              </a:rPr>
              <a:t>n</a:t>
            </a:r>
            <a:r>
              <a:rPr lang="zh-TW">
                <a:ea typeface="+mn-lt"/>
                <a:cs typeface="+mn-lt"/>
              </a:rPr>
              <a:t>t</a:t>
            </a:r>
            <a:r>
              <a:rPr lang="zh-TW" altLang="en-US">
                <a:ea typeface="+mn-lt"/>
                <a:cs typeface="+mn-lt"/>
              </a:rPr>
              <a:t> </a:t>
            </a:r>
            <a:r>
              <a:rPr lang="en-US" altLang="zh-TW" dirty="0">
                <a:ea typeface="+mn-lt"/>
                <a:cs typeface="+mn-lt"/>
              </a:rPr>
              <a:t>r</a:t>
            </a:r>
            <a:r>
              <a:rPr lang="zh-TW">
                <a:ea typeface="+mn-lt"/>
                <a:cs typeface="+mn-lt"/>
              </a:rPr>
              <a:t>es</a:t>
            </a:r>
            <a:r>
              <a:rPr lang="en-US" altLang="zh-TW" dirty="0" err="1">
                <a:ea typeface="+mn-lt"/>
                <a:cs typeface="+mn-lt"/>
              </a:rPr>
              <a:t>earch</a:t>
            </a:r>
            <a:r>
              <a:rPr lang="zh-TW" altLang="en-US" dirty="0">
                <a:ea typeface="+mn-lt"/>
                <a:cs typeface="+mn-lt"/>
              </a:rPr>
              <a:t> </a:t>
            </a:r>
            <a:r>
              <a:rPr lang="en-US" altLang="zh-TW" dirty="0" err="1">
                <a:ea typeface="+mn-lt"/>
                <a:cs typeface="+mn-lt"/>
              </a:rPr>
              <a:t>utiliz</a:t>
            </a:r>
            <a:r>
              <a:rPr lang="zh-TW">
                <a:ea typeface="+mn-lt"/>
                <a:cs typeface="+mn-lt"/>
              </a:rPr>
              <a:t>i</a:t>
            </a:r>
            <a:r>
              <a:rPr lang="en-US" altLang="zh-TW" dirty="0">
                <a:ea typeface="+mn-lt"/>
                <a:cs typeface="+mn-lt"/>
              </a:rPr>
              <a:t>ng</a:t>
            </a:r>
            <a:r>
              <a:rPr lang="zh-TW" altLang="en-US" dirty="0">
                <a:ea typeface="+mn-lt"/>
                <a:cs typeface="+mn-lt"/>
              </a:rPr>
              <a:t> </a:t>
            </a:r>
            <a:r>
              <a:rPr lang="en-US" altLang="zh-TW" dirty="0">
                <a:ea typeface="+mn-lt"/>
                <a:cs typeface="+mn-lt"/>
              </a:rPr>
              <a:t>data</a:t>
            </a:r>
            <a:r>
              <a:rPr lang="zh-TW" altLang="en-US">
                <a:ea typeface="+mn-lt"/>
                <a:cs typeface="+mn-lt"/>
              </a:rPr>
              <a:t> </a:t>
            </a:r>
            <a:r>
              <a:rPr lang="zh-TW">
                <a:ea typeface="+mn-lt"/>
                <a:cs typeface="+mn-lt"/>
              </a:rPr>
              <a:t>s</a:t>
            </a:r>
            <a:r>
              <a:rPr lang="en-US" altLang="zh-TW" dirty="0" err="1">
                <a:ea typeface="+mn-lt"/>
                <a:cs typeface="+mn-lt"/>
              </a:rPr>
              <a:t>cience</a:t>
            </a:r>
            <a:r>
              <a:rPr lang="zh-TW" altLang="en-US" dirty="0">
                <a:ea typeface="+mn-lt"/>
                <a:cs typeface="+mn-lt"/>
              </a:rPr>
              <a:t> </a:t>
            </a:r>
            <a:r>
              <a:rPr lang="en-US" altLang="zh-TW" dirty="0">
                <a:ea typeface="+mn-lt"/>
                <a:cs typeface="+mn-lt"/>
              </a:rPr>
              <a:t>via</a:t>
            </a:r>
            <a:r>
              <a:rPr lang="zh-TW" altLang="en-US" dirty="0">
                <a:ea typeface="+mn-lt"/>
                <a:cs typeface="+mn-lt"/>
              </a:rPr>
              <a:t> </a:t>
            </a:r>
            <a:r>
              <a:rPr lang="en-US" altLang="zh-TW" dirty="0" err="1">
                <a:ea typeface="+mn-lt"/>
                <a:cs typeface="+mn-lt"/>
              </a:rPr>
              <a:t>dat</a:t>
            </a:r>
            <a:r>
              <a:rPr lang="zh-TW">
                <a:ea typeface="+mn-lt"/>
                <a:cs typeface="+mn-lt"/>
              </a:rPr>
              <a:t>a </a:t>
            </a:r>
            <a:r>
              <a:rPr lang="en-US" altLang="zh-TW" dirty="0">
                <a:ea typeface="+mn-lt"/>
                <a:cs typeface="+mn-lt"/>
              </a:rPr>
              <a:t>mining</a:t>
            </a:r>
            <a:r>
              <a:rPr lang="zh-TW" altLang="en-US" dirty="0">
                <a:ea typeface="+mn-lt"/>
                <a:cs typeface="+mn-lt"/>
              </a:rPr>
              <a:t> </a:t>
            </a:r>
            <a:r>
              <a:rPr lang="en-US" altLang="zh-TW" dirty="0" err="1">
                <a:ea typeface="+mn-lt"/>
                <a:cs typeface="+mn-lt"/>
              </a:rPr>
              <a:t>techniqu</a:t>
            </a:r>
            <a:r>
              <a:rPr lang="zh-TW">
                <a:ea typeface="+mn-lt"/>
                <a:cs typeface="+mn-lt"/>
              </a:rPr>
              <a:t>e</a:t>
            </a:r>
            <a:r>
              <a:rPr lang="en-US" altLang="zh-TW" dirty="0">
                <a:ea typeface="+mn-lt"/>
                <a:cs typeface="+mn-lt"/>
              </a:rPr>
              <a:t>s</a:t>
            </a:r>
            <a:r>
              <a:rPr lang="zh-TW" altLang="en-US" dirty="0">
                <a:ea typeface="+mn-lt"/>
                <a:cs typeface="+mn-lt"/>
              </a:rPr>
              <a:t> </a:t>
            </a:r>
            <a:r>
              <a:rPr lang="en-US" altLang="zh-TW" dirty="0" err="1">
                <a:ea typeface="+mn-lt"/>
                <a:cs typeface="+mn-lt"/>
              </a:rPr>
              <a:t>inc</a:t>
            </a:r>
            <a:r>
              <a:rPr lang="zh-TW">
                <a:ea typeface="+mn-lt"/>
                <a:cs typeface="+mn-lt"/>
              </a:rPr>
              <a:t>l</a:t>
            </a:r>
            <a:r>
              <a:rPr lang="en-US" altLang="zh-TW" dirty="0" err="1">
                <a:ea typeface="+mn-lt"/>
                <a:cs typeface="+mn-lt"/>
              </a:rPr>
              <a:t>udi</a:t>
            </a:r>
            <a:r>
              <a:rPr lang="zh-TW">
                <a:ea typeface="+mn-lt"/>
                <a:cs typeface="+mn-lt"/>
              </a:rPr>
              <a:t>n</a:t>
            </a:r>
            <a:r>
              <a:rPr lang="en-US" altLang="zh-TW" dirty="0">
                <a:ea typeface="+mn-lt"/>
                <a:cs typeface="+mn-lt"/>
              </a:rPr>
              <a:t>g</a:t>
            </a:r>
            <a:r>
              <a:rPr lang="zh-TW" altLang="en-US" dirty="0">
                <a:ea typeface="+mn-lt"/>
                <a:cs typeface="+mn-lt"/>
              </a:rPr>
              <a:t> </a:t>
            </a:r>
            <a:r>
              <a:rPr lang="en-US" altLang="zh-TW" dirty="0">
                <a:ea typeface="+mn-lt"/>
                <a:cs typeface="+mn-lt"/>
              </a:rPr>
              <a:t>predictive</a:t>
            </a:r>
            <a:r>
              <a:rPr lang="zh-TW" altLang="en-US" dirty="0">
                <a:ea typeface="+mn-lt"/>
                <a:cs typeface="+mn-lt"/>
              </a:rPr>
              <a:t> </a:t>
            </a:r>
            <a:r>
              <a:rPr lang="en-US" altLang="zh-TW" dirty="0">
                <a:ea typeface="+mn-lt"/>
                <a:cs typeface="+mn-lt"/>
              </a:rPr>
              <a:t>m</a:t>
            </a:r>
            <a:r>
              <a:rPr lang="zh-TW">
                <a:ea typeface="+mn-lt"/>
                <a:cs typeface="+mn-lt"/>
              </a:rPr>
              <a:t>od</a:t>
            </a:r>
            <a:r>
              <a:rPr lang="en-US" altLang="zh-TW" dirty="0">
                <a:ea typeface="+mn-lt"/>
                <a:cs typeface="+mn-lt"/>
              </a:rPr>
              <a:t>el</a:t>
            </a:r>
            <a:r>
              <a:rPr lang="zh-TW">
                <a:ea typeface="+mn-lt"/>
                <a:cs typeface="+mn-lt"/>
              </a:rPr>
              <a:t>i</a:t>
            </a:r>
            <a:r>
              <a:rPr lang="en-US" altLang="zh-TW" dirty="0">
                <a:ea typeface="+mn-lt"/>
                <a:cs typeface="+mn-lt"/>
              </a:rPr>
              <a:t>ng</a:t>
            </a:r>
            <a:r>
              <a:rPr lang="zh-TW" altLang="en-US" dirty="0">
                <a:ea typeface="+mn-lt"/>
                <a:cs typeface="+mn-lt"/>
              </a:rPr>
              <a:t> </a:t>
            </a:r>
            <a:r>
              <a:rPr lang="en-US" altLang="zh-TW" dirty="0">
                <a:ea typeface="+mn-lt"/>
                <a:cs typeface="+mn-lt"/>
              </a:rPr>
              <a:t>u</a:t>
            </a:r>
            <a:r>
              <a:rPr lang="zh-TW">
                <a:ea typeface="+mn-lt"/>
                <a:cs typeface="+mn-lt"/>
              </a:rPr>
              <a:t>s</a:t>
            </a:r>
            <a:r>
              <a:rPr lang="en-US" altLang="zh-TW" dirty="0" err="1">
                <a:ea typeface="+mn-lt"/>
                <a:cs typeface="+mn-lt"/>
              </a:rPr>
              <a:t>ing</a:t>
            </a:r>
            <a:r>
              <a:rPr lang="zh-TW" altLang="en-US" dirty="0">
                <a:ea typeface="+mn-lt"/>
                <a:cs typeface="+mn-lt"/>
              </a:rPr>
              <a:t> </a:t>
            </a:r>
            <a:r>
              <a:rPr lang="en-US" altLang="zh-TW" dirty="0" err="1">
                <a:ea typeface="+mn-lt"/>
                <a:cs typeface="+mn-lt"/>
              </a:rPr>
              <a:t>machin</a:t>
            </a:r>
            <a:r>
              <a:rPr lang="zh-TW">
                <a:ea typeface="+mn-lt"/>
                <a:cs typeface="+mn-lt"/>
              </a:rPr>
              <a:t>e</a:t>
            </a:r>
            <a:r>
              <a:rPr lang="zh-TW" altLang="en-US">
                <a:ea typeface="+mn-lt"/>
                <a:cs typeface="+mn-lt"/>
              </a:rPr>
              <a:t> </a:t>
            </a:r>
            <a:r>
              <a:rPr lang="en-US" altLang="zh-TW" dirty="0">
                <a:ea typeface="+mn-lt"/>
                <a:cs typeface="+mn-lt"/>
              </a:rPr>
              <a:t>l</a:t>
            </a:r>
            <a:r>
              <a:rPr lang="zh-TW">
                <a:ea typeface="+mn-lt"/>
                <a:cs typeface="+mn-lt"/>
              </a:rPr>
              <a:t>ea</a:t>
            </a:r>
            <a:r>
              <a:rPr lang="en-US" altLang="zh-TW" dirty="0" err="1">
                <a:ea typeface="+mn-lt"/>
                <a:cs typeface="+mn-lt"/>
              </a:rPr>
              <a:t>rn</a:t>
            </a:r>
            <a:r>
              <a:rPr lang="zh-TW">
                <a:ea typeface="+mn-lt"/>
                <a:cs typeface="+mn-lt"/>
              </a:rPr>
              <a:t>ing i</a:t>
            </a:r>
            <a:r>
              <a:rPr lang="en-US" altLang="zh-TW" dirty="0">
                <a:ea typeface="+mn-lt"/>
                <a:cs typeface="+mn-lt"/>
              </a:rPr>
              <a:t>s</a:t>
            </a:r>
            <a:r>
              <a:rPr lang="zh-TW" altLang="en-US" dirty="0">
                <a:ea typeface="+mn-lt"/>
                <a:cs typeface="+mn-lt"/>
              </a:rPr>
              <a:t> </a:t>
            </a:r>
            <a:r>
              <a:rPr lang="en-US" altLang="zh-TW" dirty="0">
                <a:ea typeface="+mn-lt"/>
                <a:cs typeface="+mn-lt"/>
              </a:rPr>
              <a:t>inspiring</a:t>
            </a:r>
            <a:r>
              <a:rPr lang="zh-TW" altLang="en-US" dirty="0">
                <a:ea typeface="+mn-lt"/>
                <a:cs typeface="+mn-lt"/>
              </a:rPr>
              <a:t> </a:t>
            </a:r>
            <a:r>
              <a:rPr lang="en-US" altLang="zh-TW" dirty="0">
                <a:ea typeface="+mn-lt"/>
                <a:cs typeface="+mn-lt"/>
              </a:rPr>
              <a:t>co</a:t>
            </a:r>
            <a:r>
              <a:rPr lang="zh-TW">
                <a:ea typeface="+mn-lt"/>
                <a:cs typeface="+mn-lt"/>
              </a:rPr>
              <a:t>n</a:t>
            </a:r>
            <a:r>
              <a:rPr lang="en-US" altLang="zh-TW" dirty="0">
                <a:ea typeface="+mn-lt"/>
                <a:cs typeface="+mn-lt"/>
              </a:rPr>
              <a:t>fi</a:t>
            </a:r>
            <a:r>
              <a:rPr lang="zh-TW">
                <a:ea typeface="+mn-lt"/>
                <a:cs typeface="+mn-lt"/>
              </a:rPr>
              <a:t>d</a:t>
            </a:r>
            <a:r>
              <a:rPr lang="en-US" altLang="zh-TW" dirty="0" err="1">
                <a:ea typeface="+mn-lt"/>
                <a:cs typeface="+mn-lt"/>
              </a:rPr>
              <a:t>ence</a:t>
            </a:r>
            <a:r>
              <a:rPr lang="zh-TW" altLang="en-US">
                <a:ea typeface="+mn-lt"/>
                <a:cs typeface="+mn-lt"/>
              </a:rPr>
              <a:t> </a:t>
            </a:r>
            <a:r>
              <a:rPr lang="zh-TW">
                <a:ea typeface="+mn-lt"/>
                <a:cs typeface="+mn-lt"/>
              </a:rPr>
              <a:t>i</a:t>
            </a:r>
            <a:r>
              <a:rPr lang="en-US" altLang="zh-TW" dirty="0">
                <a:ea typeface="+mn-lt"/>
                <a:cs typeface="+mn-lt"/>
              </a:rPr>
              <a:t>n</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med</a:t>
            </a:r>
            <a:r>
              <a:rPr lang="zh-TW">
                <a:ea typeface="+mn-lt"/>
                <a:cs typeface="+mn-lt"/>
              </a:rPr>
              <a:t>i</a:t>
            </a:r>
            <a:r>
              <a:rPr lang="en-US" altLang="zh-TW" dirty="0" err="1">
                <a:ea typeface="+mn-lt"/>
                <a:cs typeface="+mn-lt"/>
              </a:rPr>
              <a:t>cal</a:t>
            </a:r>
            <a:r>
              <a:rPr lang="zh-TW" altLang="en-US" dirty="0">
                <a:ea typeface="+mn-lt"/>
                <a:cs typeface="+mn-lt"/>
              </a:rPr>
              <a:t> </a:t>
            </a:r>
            <a:r>
              <a:rPr lang="en-US" altLang="zh-TW" dirty="0" err="1">
                <a:ea typeface="+mn-lt"/>
                <a:cs typeface="+mn-lt"/>
              </a:rPr>
              <a:t>worl</a:t>
            </a:r>
            <a:r>
              <a:rPr lang="zh-TW">
                <a:ea typeface="+mn-lt"/>
                <a:cs typeface="+mn-lt"/>
              </a:rPr>
              <a:t>d.</a:t>
            </a:r>
            <a:r>
              <a:rPr lang="zh-TW" altLang="en-US">
                <a:ea typeface="+mn-lt"/>
                <a:cs typeface="+mn-lt"/>
              </a:rPr>
              <a:t> </a:t>
            </a:r>
            <a:r>
              <a:rPr lang="en-US" altLang="zh-TW" sz="1200" dirty="0">
                <a:ea typeface="+mn-lt"/>
                <a:cs typeface="+mn-lt"/>
              </a:rPr>
              <a:t>(H</a:t>
            </a:r>
            <a:r>
              <a:rPr lang="zh-TW" sz="1200">
                <a:ea typeface="+mn-lt"/>
                <a:cs typeface="+mn-lt"/>
              </a:rPr>
              <a:t>ua</a:t>
            </a:r>
            <a:r>
              <a:rPr lang="en-US" altLang="zh-TW" sz="1200" dirty="0">
                <a:ea typeface="+mn-lt"/>
                <a:cs typeface="+mn-lt"/>
              </a:rPr>
              <a:t>ng,</a:t>
            </a:r>
            <a:r>
              <a:rPr lang="zh-TW" altLang="en-US" sz="1200" dirty="0">
                <a:ea typeface="+mn-lt"/>
                <a:cs typeface="+mn-lt"/>
              </a:rPr>
              <a:t> </a:t>
            </a:r>
            <a:r>
              <a:rPr lang="en-US" altLang="zh-TW" sz="1200" dirty="0">
                <a:ea typeface="+mn-lt"/>
                <a:cs typeface="+mn-lt"/>
              </a:rPr>
              <a:t>2021)</a:t>
            </a:r>
            <a:r>
              <a:rPr lang="zh-TW" altLang="en-US" dirty="0">
                <a:ea typeface="+mn-lt"/>
                <a:cs typeface="+mn-lt"/>
              </a:rPr>
              <a:t> </a:t>
            </a:r>
          </a:p>
          <a:p>
            <a:pPr>
              <a:lnSpc>
                <a:spcPct val="150000"/>
              </a:lnSpc>
            </a:pPr>
            <a:r>
              <a:rPr lang="en-US" altLang="zh-TW" dirty="0">
                <a:ea typeface="+mn-lt"/>
                <a:cs typeface="+mn-lt"/>
              </a:rPr>
              <a:t>Though</a:t>
            </a:r>
            <a:r>
              <a:rPr lang="zh-TW" altLang="en-US" dirty="0">
                <a:ea typeface="+mn-lt"/>
                <a:cs typeface="+mn-lt"/>
              </a:rPr>
              <a:t> </a:t>
            </a:r>
            <a:r>
              <a:rPr lang="en-US" altLang="zh-TW" dirty="0">
                <a:ea typeface="+mn-lt"/>
                <a:cs typeface="+mn-lt"/>
              </a:rPr>
              <a:t>there</a:t>
            </a:r>
            <a:r>
              <a:rPr lang="zh-TW" altLang="en-US" dirty="0">
                <a:ea typeface="+mn-lt"/>
                <a:cs typeface="+mn-lt"/>
              </a:rPr>
              <a:t> </a:t>
            </a:r>
            <a:r>
              <a:rPr lang="en-US" altLang="zh-TW" dirty="0">
                <a:ea typeface="+mn-lt"/>
                <a:cs typeface="+mn-lt"/>
              </a:rPr>
              <a:t>are</a:t>
            </a:r>
            <a:r>
              <a:rPr lang="zh-TW">
                <a:ea typeface="+mn-lt"/>
                <a:cs typeface="+mn-lt"/>
              </a:rPr>
              <a:t> m</a:t>
            </a:r>
            <a:r>
              <a:rPr lang="en-US" altLang="zh-TW" dirty="0">
                <a:ea typeface="+mn-lt"/>
                <a:cs typeface="+mn-lt"/>
              </a:rPr>
              <a:t>a</a:t>
            </a:r>
            <a:r>
              <a:rPr lang="zh-TW">
                <a:ea typeface="+mn-lt"/>
                <a:cs typeface="+mn-lt"/>
              </a:rPr>
              <a:t>n</a:t>
            </a:r>
            <a:r>
              <a:rPr lang="en-US" altLang="zh-TW" dirty="0">
                <a:ea typeface="+mn-lt"/>
                <a:cs typeface="+mn-lt"/>
              </a:rPr>
              <a:t>y</a:t>
            </a:r>
            <a:r>
              <a:rPr lang="zh-TW" altLang="en-US" dirty="0">
                <a:ea typeface="+mn-lt"/>
                <a:cs typeface="+mn-lt"/>
              </a:rPr>
              <a:t> </a:t>
            </a:r>
            <a:r>
              <a:rPr lang="en-US" altLang="zh-TW" dirty="0">
                <a:ea typeface="+mn-lt"/>
                <a:cs typeface="+mn-lt"/>
              </a:rPr>
              <a:t>fa</a:t>
            </a:r>
            <a:r>
              <a:rPr lang="zh-TW">
                <a:ea typeface="+mn-lt"/>
                <a:cs typeface="+mn-lt"/>
              </a:rPr>
              <a:t>c</a:t>
            </a:r>
            <a:r>
              <a:rPr lang="en-US" altLang="zh-TW" dirty="0">
                <a:ea typeface="+mn-lt"/>
                <a:cs typeface="+mn-lt"/>
              </a:rPr>
              <a:t>t</a:t>
            </a:r>
            <a:r>
              <a:rPr lang="zh-TW">
                <a:ea typeface="+mn-lt"/>
                <a:cs typeface="+mn-lt"/>
              </a:rPr>
              <a:t>o</a:t>
            </a:r>
            <a:r>
              <a:rPr lang="en-US" altLang="zh-TW" err="1">
                <a:ea typeface="+mn-lt"/>
                <a:cs typeface="+mn-lt"/>
              </a:rPr>
              <a:t>rs</a:t>
            </a:r>
            <a:r>
              <a:rPr lang="zh-TW" altLang="en-US" dirty="0">
                <a:ea typeface="+mn-lt"/>
                <a:cs typeface="+mn-lt"/>
              </a:rPr>
              <a:t> </a:t>
            </a:r>
            <a:r>
              <a:rPr lang="en-US" altLang="zh-TW" dirty="0">
                <a:ea typeface="+mn-lt"/>
                <a:cs typeface="+mn-lt"/>
              </a:rPr>
              <a:t>that</a:t>
            </a:r>
            <a:r>
              <a:rPr lang="zh-TW" altLang="en-US">
                <a:ea typeface="+mn-lt"/>
                <a:cs typeface="+mn-lt"/>
              </a:rPr>
              <a:t> </a:t>
            </a:r>
            <a:r>
              <a:rPr lang="zh-TW">
                <a:ea typeface="+mn-lt"/>
                <a:cs typeface="+mn-lt"/>
              </a:rPr>
              <a:t>m</a:t>
            </a:r>
            <a:r>
              <a:rPr lang="en-US" altLang="zh-TW" dirty="0">
                <a:ea typeface="+mn-lt"/>
                <a:cs typeface="+mn-lt"/>
              </a:rPr>
              <a:t>ay</a:t>
            </a:r>
            <a:r>
              <a:rPr lang="zh-TW" altLang="en-US">
                <a:ea typeface="+mn-lt"/>
                <a:cs typeface="+mn-lt"/>
              </a:rPr>
              <a:t> </a:t>
            </a:r>
            <a:r>
              <a:rPr lang="zh-TW">
                <a:ea typeface="+mn-lt"/>
                <a:cs typeface="+mn-lt"/>
              </a:rPr>
              <a:t>contri</a:t>
            </a:r>
            <a:r>
              <a:rPr lang="en-US" altLang="zh-TW" err="1">
                <a:ea typeface="+mn-lt"/>
                <a:cs typeface="+mn-lt"/>
              </a:rPr>
              <a:t>bute</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err="1">
                <a:ea typeface="+mn-lt"/>
                <a:cs typeface="+mn-lt"/>
              </a:rPr>
              <a:t>diabet</a:t>
            </a:r>
            <a:r>
              <a:rPr lang="zh-TW">
                <a:ea typeface="+mn-lt"/>
                <a:cs typeface="+mn-lt"/>
              </a:rPr>
              <a:t>es</a:t>
            </a:r>
            <a:r>
              <a:rPr lang="zh-TW" altLang="en-US">
                <a:ea typeface="+mn-lt"/>
                <a:cs typeface="+mn-lt"/>
              </a:rPr>
              <a:t> </a:t>
            </a:r>
            <a:r>
              <a:rPr lang="en-US" altLang="zh-TW" err="1">
                <a:ea typeface="+mn-lt"/>
                <a:cs typeface="+mn-lt"/>
              </a:rPr>
              <a:t>diag</a:t>
            </a:r>
            <a:r>
              <a:rPr lang="zh-TW">
                <a:ea typeface="+mn-lt"/>
                <a:cs typeface="+mn-lt"/>
              </a:rPr>
              <a:t>n</a:t>
            </a:r>
            <a:r>
              <a:rPr lang="en-US" altLang="zh-TW" err="1">
                <a:ea typeface="+mn-lt"/>
                <a:cs typeface="+mn-lt"/>
              </a:rPr>
              <a:t>osis</a:t>
            </a:r>
            <a:r>
              <a:rPr lang="en-US" altLang="zh-TW" dirty="0">
                <a:ea typeface="+mn-lt"/>
                <a:cs typeface="+mn-lt"/>
              </a:rPr>
              <a:t>,</a:t>
            </a:r>
            <a:r>
              <a:rPr lang="zh-TW" altLang="en-US" dirty="0">
                <a:ea typeface="+mn-lt"/>
                <a:cs typeface="+mn-lt"/>
              </a:rPr>
              <a:t> </a:t>
            </a:r>
            <a:r>
              <a:rPr lang="en-US" altLang="zh-TW" dirty="0">
                <a:ea typeface="+mn-lt"/>
                <a:cs typeface="+mn-lt"/>
              </a:rPr>
              <a:t>such</a:t>
            </a:r>
            <a:r>
              <a:rPr lang="zh-TW">
                <a:ea typeface="+mn-lt"/>
                <a:cs typeface="+mn-lt"/>
              </a:rPr>
              <a:t> a</a:t>
            </a:r>
            <a:r>
              <a:rPr lang="en-US" altLang="zh-TW" dirty="0">
                <a:ea typeface="+mn-lt"/>
                <a:cs typeface="+mn-lt"/>
              </a:rPr>
              <a:t>s</a:t>
            </a:r>
            <a:r>
              <a:rPr lang="zh-TW" altLang="en-US" dirty="0">
                <a:ea typeface="+mn-lt"/>
                <a:cs typeface="+mn-lt"/>
              </a:rPr>
              <a:t> </a:t>
            </a:r>
            <a:r>
              <a:rPr lang="en-US" altLang="zh-TW" dirty="0">
                <a:ea typeface="+mn-lt"/>
                <a:cs typeface="+mn-lt"/>
              </a:rPr>
              <a:t>here</a:t>
            </a:r>
            <a:r>
              <a:rPr lang="zh-TW">
                <a:ea typeface="+mn-lt"/>
                <a:cs typeface="+mn-lt"/>
              </a:rPr>
              <a:t>dit</a:t>
            </a:r>
            <a:r>
              <a:rPr lang="en-US" altLang="zh-TW" dirty="0">
                <a:ea typeface="+mn-lt"/>
                <a:cs typeface="+mn-lt"/>
              </a:rPr>
              <a:t>y,</a:t>
            </a:r>
            <a:r>
              <a:rPr lang="zh-TW" altLang="en-US" dirty="0">
                <a:ea typeface="+mn-lt"/>
                <a:cs typeface="+mn-lt"/>
              </a:rPr>
              <a:t> </a:t>
            </a:r>
            <a:r>
              <a:rPr lang="en-US" altLang="zh-TW" dirty="0">
                <a:ea typeface="+mn-lt"/>
                <a:cs typeface="+mn-lt"/>
              </a:rPr>
              <a:t>we</a:t>
            </a:r>
            <a:r>
              <a:rPr lang="zh-TW">
                <a:ea typeface="+mn-lt"/>
                <a:cs typeface="+mn-lt"/>
              </a:rPr>
              <a:t>i</a:t>
            </a:r>
            <a:r>
              <a:rPr lang="en-US" altLang="zh-TW" err="1">
                <a:ea typeface="+mn-lt"/>
                <a:cs typeface="+mn-lt"/>
              </a:rPr>
              <a:t>ght</a:t>
            </a:r>
            <a:r>
              <a:rPr lang="en-US" altLang="zh-TW" dirty="0">
                <a:ea typeface="+mn-lt"/>
                <a:cs typeface="+mn-lt"/>
              </a:rPr>
              <a:t>,</a:t>
            </a:r>
            <a:r>
              <a:rPr lang="zh-TW" altLang="en-US" dirty="0">
                <a:ea typeface="+mn-lt"/>
                <a:cs typeface="+mn-lt"/>
              </a:rPr>
              <a:t> </a:t>
            </a:r>
            <a:r>
              <a:rPr lang="en-US" altLang="zh-TW" dirty="0">
                <a:ea typeface="+mn-lt"/>
                <a:cs typeface="+mn-lt"/>
              </a:rPr>
              <a:t>a</a:t>
            </a:r>
            <a:r>
              <a:rPr lang="zh-TW">
                <a:ea typeface="+mn-lt"/>
                <a:cs typeface="+mn-lt"/>
              </a:rPr>
              <a:t>n</a:t>
            </a:r>
            <a:r>
              <a:rPr lang="en-US" altLang="zh-TW" dirty="0">
                <a:ea typeface="+mn-lt"/>
                <a:cs typeface="+mn-lt"/>
              </a:rPr>
              <a:t>d</a:t>
            </a:r>
            <a:r>
              <a:rPr lang="zh-TW" altLang="en-US" dirty="0">
                <a:ea typeface="+mn-lt"/>
                <a:cs typeface="+mn-lt"/>
              </a:rPr>
              <a:t> </a:t>
            </a:r>
            <a:r>
              <a:rPr lang="en-US" altLang="zh-TW" dirty="0">
                <a:ea typeface="+mn-lt"/>
                <a:cs typeface="+mn-lt"/>
              </a:rPr>
              <a:t>height</a:t>
            </a:r>
            <a:r>
              <a:rPr lang="zh-TW" dirty="0">
                <a:ea typeface="+mn-lt"/>
                <a:cs typeface="+mn-lt"/>
              </a:rPr>
              <a:t>,</a:t>
            </a:r>
            <a:r>
              <a:rPr lang="zh-TW" altLang="en-US" dirty="0">
                <a:ea typeface="+mn-lt"/>
                <a:cs typeface="+mn-lt"/>
              </a:rPr>
              <a:t> </a:t>
            </a:r>
            <a:r>
              <a:rPr lang="en-US" altLang="zh-TW" dirty="0">
                <a:ea typeface="+mn-lt"/>
                <a:cs typeface="+mn-lt"/>
              </a:rPr>
              <a:t>the</a:t>
            </a:r>
            <a:r>
              <a:rPr lang="zh-TW">
                <a:ea typeface="+mn-lt"/>
                <a:cs typeface="+mn-lt"/>
              </a:rPr>
              <a:t> m</a:t>
            </a:r>
            <a:r>
              <a:rPr lang="en-US" altLang="zh-TW" err="1">
                <a:ea typeface="+mn-lt"/>
                <a:cs typeface="+mn-lt"/>
              </a:rPr>
              <a:t>ajor</a:t>
            </a:r>
            <a:r>
              <a:rPr lang="zh-TW" altLang="en-US" dirty="0">
                <a:ea typeface="+mn-lt"/>
                <a:cs typeface="+mn-lt"/>
              </a:rPr>
              <a:t> </a:t>
            </a:r>
            <a:r>
              <a:rPr lang="en-US" altLang="zh-TW" dirty="0">
                <a:ea typeface="+mn-lt"/>
                <a:cs typeface="+mn-lt"/>
              </a:rPr>
              <a:t>factor</a:t>
            </a:r>
            <a:r>
              <a:rPr lang="zh-TW" altLang="en-US">
                <a:ea typeface="+mn-lt"/>
                <a:cs typeface="+mn-lt"/>
              </a:rPr>
              <a:t> </a:t>
            </a:r>
            <a:r>
              <a:rPr lang="zh-TW">
                <a:ea typeface="+mn-lt"/>
                <a:cs typeface="+mn-lt"/>
              </a:rPr>
              <a:t>i</a:t>
            </a:r>
            <a:r>
              <a:rPr lang="en-US" altLang="zh-TW" dirty="0">
                <a:ea typeface="+mn-lt"/>
                <a:cs typeface="+mn-lt"/>
              </a:rPr>
              <a:t>s</a:t>
            </a:r>
            <a:r>
              <a:rPr lang="zh-TW" altLang="en-US" dirty="0">
                <a:ea typeface="+mn-lt"/>
                <a:cs typeface="+mn-lt"/>
              </a:rPr>
              <a:t> </a:t>
            </a:r>
            <a:r>
              <a:rPr lang="en-US" altLang="zh-TW" dirty="0">
                <a:ea typeface="+mn-lt"/>
                <a:cs typeface="+mn-lt"/>
              </a:rPr>
              <a:t>b</a:t>
            </a:r>
            <a:r>
              <a:rPr lang="zh-TW">
                <a:ea typeface="+mn-lt"/>
                <a:cs typeface="+mn-lt"/>
              </a:rPr>
              <a:t>lo</a:t>
            </a:r>
            <a:r>
              <a:rPr lang="en-US" altLang="zh-TW" dirty="0">
                <a:ea typeface="+mn-lt"/>
                <a:cs typeface="+mn-lt"/>
              </a:rPr>
              <a:t>od</a:t>
            </a:r>
            <a:r>
              <a:rPr lang="zh-TW" altLang="en-US" dirty="0">
                <a:ea typeface="+mn-lt"/>
                <a:cs typeface="+mn-lt"/>
              </a:rPr>
              <a:t> </a:t>
            </a:r>
            <a:r>
              <a:rPr lang="en-US" altLang="zh-TW" dirty="0">
                <a:ea typeface="+mn-lt"/>
                <a:cs typeface="+mn-lt"/>
              </a:rPr>
              <a:t>sugar</a:t>
            </a:r>
            <a:r>
              <a:rPr lang="zh-TW" altLang="en-US" dirty="0">
                <a:ea typeface="+mn-lt"/>
                <a:cs typeface="+mn-lt"/>
              </a:rPr>
              <a:t> </a:t>
            </a:r>
            <a:r>
              <a:rPr lang="en-US" altLang="zh-TW" dirty="0">
                <a:ea typeface="+mn-lt"/>
                <a:cs typeface="+mn-lt"/>
              </a:rPr>
              <a:t>co</a:t>
            </a:r>
            <a:r>
              <a:rPr lang="zh-TW">
                <a:ea typeface="+mn-lt"/>
                <a:cs typeface="+mn-lt"/>
              </a:rPr>
              <a:t>n</a:t>
            </a:r>
            <a:r>
              <a:rPr lang="en-US" altLang="zh-TW" dirty="0">
                <a:ea typeface="+mn-lt"/>
                <a:cs typeface="+mn-lt"/>
              </a:rPr>
              <a:t>c</a:t>
            </a:r>
            <a:r>
              <a:rPr lang="zh-TW">
                <a:ea typeface="+mn-lt"/>
                <a:cs typeface="+mn-lt"/>
              </a:rPr>
              <a:t>e</a:t>
            </a:r>
            <a:r>
              <a:rPr lang="en-US" altLang="zh-TW" err="1">
                <a:ea typeface="+mn-lt"/>
                <a:cs typeface="+mn-lt"/>
              </a:rPr>
              <a:t>ntr</a:t>
            </a:r>
            <a:r>
              <a:rPr lang="zh-TW">
                <a:ea typeface="+mn-lt"/>
                <a:cs typeface="+mn-lt"/>
              </a:rPr>
              <a:t>at</a:t>
            </a:r>
            <a:r>
              <a:rPr lang="en-US" altLang="zh-TW" dirty="0">
                <a:ea typeface="+mn-lt"/>
                <a:cs typeface="+mn-lt"/>
              </a:rPr>
              <a:t>ion.</a:t>
            </a:r>
            <a:r>
              <a:rPr lang="zh-TW" altLang="en-US" dirty="0">
                <a:ea typeface="+mn-lt"/>
                <a:cs typeface="+mn-lt"/>
              </a:rPr>
              <a:t> </a:t>
            </a:r>
          </a:p>
          <a:p>
            <a:pPr>
              <a:lnSpc>
                <a:spcPct val="150000"/>
              </a:lnSpc>
            </a:pPr>
            <a:r>
              <a:rPr lang="en-US" altLang="zh-TW" dirty="0">
                <a:ea typeface="+mn-lt"/>
                <a:cs typeface="+mn-lt"/>
              </a:rPr>
              <a:t>T</a:t>
            </a:r>
            <a:r>
              <a:rPr lang="zh-TW">
                <a:ea typeface="+mn-lt"/>
                <a:cs typeface="+mn-lt"/>
              </a:rPr>
              <a:t>h</a:t>
            </a:r>
            <a:r>
              <a:rPr lang="en-US" altLang="zh-TW" dirty="0">
                <a:ea typeface="+mn-lt"/>
                <a:cs typeface="+mn-lt"/>
              </a:rPr>
              <a:t>e</a:t>
            </a:r>
            <a:r>
              <a:rPr lang="zh-TW" altLang="en-US" dirty="0">
                <a:ea typeface="+mn-lt"/>
                <a:cs typeface="+mn-lt"/>
              </a:rPr>
              <a:t> </a:t>
            </a:r>
            <a:r>
              <a:rPr lang="en-US" altLang="zh-TW" dirty="0">
                <a:ea typeface="+mn-lt"/>
                <a:cs typeface="+mn-lt"/>
              </a:rPr>
              <a:t>e</a:t>
            </a:r>
            <a:r>
              <a:rPr lang="zh-TW">
                <a:ea typeface="+mn-lt"/>
                <a:cs typeface="+mn-lt"/>
              </a:rPr>
              <a:t>ar</a:t>
            </a:r>
            <a:r>
              <a:rPr lang="en-US" altLang="zh-TW" err="1">
                <a:ea typeface="+mn-lt"/>
                <a:cs typeface="+mn-lt"/>
              </a:rPr>
              <a:t>ly</a:t>
            </a:r>
            <a:r>
              <a:rPr lang="zh-TW" altLang="en-US" dirty="0">
                <a:ea typeface="+mn-lt"/>
                <a:cs typeface="+mn-lt"/>
              </a:rPr>
              <a:t> </a:t>
            </a:r>
            <a:r>
              <a:rPr lang="en-US" altLang="zh-TW" dirty="0">
                <a:ea typeface="+mn-lt"/>
                <a:cs typeface="+mn-lt"/>
              </a:rPr>
              <a:t>id</a:t>
            </a:r>
            <a:r>
              <a:rPr lang="zh-TW">
                <a:ea typeface="+mn-lt"/>
                <a:cs typeface="+mn-lt"/>
              </a:rPr>
              <a:t>e</a:t>
            </a:r>
            <a:r>
              <a:rPr lang="en-US" altLang="zh-TW" err="1">
                <a:ea typeface="+mn-lt"/>
                <a:cs typeface="+mn-lt"/>
              </a:rPr>
              <a:t>ntificat</a:t>
            </a:r>
            <a:r>
              <a:rPr lang="zh-TW">
                <a:ea typeface="+mn-lt"/>
                <a:cs typeface="+mn-lt"/>
              </a:rPr>
              <a:t>i</a:t>
            </a:r>
            <a:r>
              <a:rPr lang="en-US" altLang="zh-TW" dirty="0">
                <a:ea typeface="+mn-lt"/>
                <a:cs typeface="+mn-lt"/>
              </a:rPr>
              <a:t>on</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err="1">
                <a:ea typeface="+mn-lt"/>
                <a:cs typeface="+mn-lt"/>
              </a:rPr>
              <a:t>abno</a:t>
            </a:r>
            <a:r>
              <a:rPr lang="zh-TW">
                <a:ea typeface="+mn-lt"/>
                <a:cs typeface="+mn-lt"/>
              </a:rPr>
              <a:t>r</a:t>
            </a:r>
            <a:r>
              <a:rPr lang="en-US" altLang="zh-TW" dirty="0">
                <a:ea typeface="+mn-lt"/>
                <a:cs typeface="+mn-lt"/>
              </a:rPr>
              <a:t>mal</a:t>
            </a:r>
            <a:r>
              <a:rPr lang="zh-TW" altLang="en-US" dirty="0">
                <a:ea typeface="+mn-lt"/>
                <a:cs typeface="+mn-lt"/>
              </a:rPr>
              <a:t> </a:t>
            </a:r>
            <a:r>
              <a:rPr lang="en-US" altLang="zh-TW" dirty="0">
                <a:ea typeface="+mn-lt"/>
                <a:cs typeface="+mn-lt"/>
              </a:rPr>
              <a:t>glucose</a:t>
            </a:r>
            <a:r>
              <a:rPr lang="zh-TW" altLang="en-US" dirty="0">
                <a:ea typeface="+mn-lt"/>
                <a:cs typeface="+mn-lt"/>
              </a:rPr>
              <a:t> </a:t>
            </a:r>
            <a:r>
              <a:rPr lang="en-US" altLang="zh-TW" dirty="0">
                <a:ea typeface="+mn-lt"/>
                <a:cs typeface="+mn-lt"/>
              </a:rPr>
              <a:t>levels</a:t>
            </a:r>
            <a:r>
              <a:rPr lang="zh-TW" altLang="en-US" dirty="0">
                <a:ea typeface="+mn-lt"/>
                <a:cs typeface="+mn-lt"/>
              </a:rPr>
              <a:t> </a:t>
            </a:r>
            <a:r>
              <a:rPr lang="en-US" altLang="zh-TW" dirty="0">
                <a:ea typeface="+mn-lt"/>
                <a:cs typeface="+mn-lt"/>
              </a:rPr>
              <a:t>may</a:t>
            </a:r>
            <a:r>
              <a:rPr lang="zh-TW" altLang="en-US" dirty="0">
                <a:ea typeface="+mn-lt"/>
                <a:cs typeface="+mn-lt"/>
              </a:rPr>
              <a:t> </a:t>
            </a:r>
            <a:r>
              <a:rPr lang="en-US" altLang="zh-TW" dirty="0">
                <a:ea typeface="+mn-lt"/>
                <a:cs typeface="+mn-lt"/>
              </a:rPr>
              <a:t>b</a:t>
            </a:r>
            <a:r>
              <a:rPr lang="zh-TW">
                <a:ea typeface="+mn-lt"/>
                <a:cs typeface="+mn-lt"/>
              </a:rPr>
              <a:t>e</a:t>
            </a:r>
            <a:r>
              <a:rPr lang="zh-TW" altLang="en-US">
                <a:ea typeface="+mn-lt"/>
                <a:cs typeface="+mn-lt"/>
              </a:rPr>
              <a:t> </a:t>
            </a:r>
            <a:r>
              <a:rPr lang="zh-TW">
                <a:ea typeface="+mn-lt"/>
                <a:cs typeface="+mn-lt"/>
              </a:rPr>
              <a:t>t</a:t>
            </a:r>
            <a:r>
              <a:rPr lang="en-US" altLang="zh-TW" dirty="0">
                <a:ea typeface="+mn-lt"/>
                <a:cs typeface="+mn-lt"/>
              </a:rPr>
              <a:t>he</a:t>
            </a:r>
            <a:r>
              <a:rPr lang="zh-TW" altLang="en-US" dirty="0">
                <a:ea typeface="+mn-lt"/>
                <a:cs typeface="+mn-lt"/>
              </a:rPr>
              <a:t> </a:t>
            </a:r>
            <a:r>
              <a:rPr lang="en-US" altLang="zh-TW" dirty="0">
                <a:ea typeface="+mn-lt"/>
                <a:cs typeface="+mn-lt"/>
              </a:rPr>
              <a:t>on</a:t>
            </a:r>
            <a:r>
              <a:rPr lang="zh-TW">
                <a:ea typeface="+mn-lt"/>
                <a:cs typeface="+mn-lt"/>
              </a:rPr>
              <a:t>ly </a:t>
            </a:r>
            <a:r>
              <a:rPr lang="en-US" altLang="zh-TW" dirty="0">
                <a:ea typeface="+mn-lt"/>
                <a:cs typeface="+mn-lt"/>
              </a:rPr>
              <a:t>remedy</a:t>
            </a:r>
            <a:r>
              <a:rPr lang="zh-TW" altLang="en-US">
                <a:ea typeface="+mn-lt"/>
                <a:cs typeface="+mn-lt"/>
              </a:rPr>
              <a:t> </a:t>
            </a:r>
            <a:r>
              <a:rPr lang="zh-TW">
                <a:ea typeface="+mn-lt"/>
                <a:cs typeface="+mn-lt"/>
              </a:rPr>
              <a:t>t</a:t>
            </a:r>
            <a:r>
              <a:rPr lang="en-US" altLang="zh-TW" dirty="0">
                <a:ea typeface="+mn-lt"/>
                <a:cs typeface="+mn-lt"/>
              </a:rPr>
              <a:t>o</a:t>
            </a:r>
            <a:r>
              <a:rPr lang="zh-TW" altLang="en-US" dirty="0">
                <a:ea typeface="+mn-lt"/>
                <a:cs typeface="+mn-lt"/>
              </a:rPr>
              <a:t> </a:t>
            </a:r>
            <a:r>
              <a:rPr lang="en-US" altLang="zh-TW" dirty="0">
                <a:ea typeface="+mn-lt"/>
                <a:cs typeface="+mn-lt"/>
              </a:rPr>
              <a:t>fur</a:t>
            </a:r>
            <a:r>
              <a:rPr lang="zh-TW">
                <a:ea typeface="+mn-lt"/>
                <a:cs typeface="+mn-lt"/>
              </a:rPr>
              <a:t>t</a:t>
            </a:r>
            <a:r>
              <a:rPr lang="en-US" altLang="zh-TW" dirty="0">
                <a:ea typeface="+mn-lt"/>
                <a:cs typeface="+mn-lt"/>
              </a:rPr>
              <a:t>he</a:t>
            </a:r>
            <a:r>
              <a:rPr lang="zh-TW">
                <a:ea typeface="+mn-lt"/>
                <a:cs typeface="+mn-lt"/>
              </a:rPr>
              <a:t>r</a:t>
            </a:r>
            <a:r>
              <a:rPr lang="zh-TW" altLang="en-US">
                <a:ea typeface="+mn-lt"/>
                <a:cs typeface="+mn-lt"/>
              </a:rPr>
              <a:t> </a:t>
            </a:r>
            <a:r>
              <a:rPr lang="en-US" altLang="zh-TW" err="1">
                <a:ea typeface="+mn-lt"/>
                <a:cs typeface="+mn-lt"/>
              </a:rPr>
              <a:t>compl</a:t>
            </a:r>
            <a:r>
              <a:rPr lang="zh-TW">
                <a:ea typeface="+mn-lt"/>
                <a:cs typeface="+mn-lt"/>
              </a:rPr>
              <a:t>i</a:t>
            </a:r>
            <a:r>
              <a:rPr lang="en-US" altLang="zh-TW" dirty="0">
                <a:ea typeface="+mn-lt"/>
                <a:cs typeface="+mn-lt"/>
              </a:rPr>
              <a:t>ca</a:t>
            </a:r>
            <a:r>
              <a:rPr lang="zh-TW">
                <a:ea typeface="+mn-lt"/>
                <a:cs typeface="+mn-lt"/>
              </a:rPr>
              <a:t>t</a:t>
            </a:r>
            <a:r>
              <a:rPr lang="en-US" altLang="zh-TW" dirty="0">
                <a:ea typeface="+mn-lt"/>
                <a:cs typeface="+mn-lt"/>
              </a:rPr>
              <a:t>ions</a:t>
            </a:r>
            <a:r>
              <a:rPr lang="zh-TW" altLang="en-US" dirty="0">
                <a:ea typeface="+mn-lt"/>
                <a:cs typeface="+mn-lt"/>
              </a:rPr>
              <a:t> </a:t>
            </a:r>
            <a:r>
              <a:rPr lang="en-US" altLang="zh-TW" dirty="0">
                <a:ea typeface="+mn-lt"/>
                <a:cs typeface="+mn-lt"/>
              </a:rPr>
              <a:t>an</a:t>
            </a:r>
            <a:r>
              <a:rPr lang="zh-TW">
                <a:ea typeface="+mn-lt"/>
                <a:cs typeface="+mn-lt"/>
              </a:rPr>
              <a:t>d t</a:t>
            </a:r>
            <a:r>
              <a:rPr lang="en-US" altLang="zh-TW" err="1">
                <a:ea typeface="+mn-lt"/>
                <a:cs typeface="+mn-lt"/>
              </a:rPr>
              <a:t>herefore</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more</a:t>
            </a:r>
            <a:r>
              <a:rPr lang="zh-TW" altLang="en-US" dirty="0">
                <a:ea typeface="+mn-lt"/>
                <a:cs typeface="+mn-lt"/>
              </a:rPr>
              <a:t> </a:t>
            </a:r>
            <a:r>
              <a:rPr lang="en-US" altLang="zh-TW" err="1">
                <a:ea typeface="+mn-lt"/>
                <a:cs typeface="+mn-lt"/>
              </a:rPr>
              <a:t>seri</a:t>
            </a:r>
            <a:r>
              <a:rPr lang="zh-TW">
                <a:ea typeface="+mn-lt"/>
                <a:cs typeface="+mn-lt"/>
              </a:rPr>
              <a:t>o</a:t>
            </a:r>
            <a:r>
              <a:rPr lang="en-US" altLang="zh-TW" dirty="0">
                <a:ea typeface="+mn-lt"/>
                <a:cs typeface="+mn-lt"/>
              </a:rPr>
              <a:t>us</a:t>
            </a:r>
            <a:r>
              <a:rPr lang="zh-TW">
                <a:ea typeface="+mn-lt"/>
                <a:cs typeface="+mn-lt"/>
              </a:rPr>
              <a:t> dia</a:t>
            </a:r>
            <a:r>
              <a:rPr lang="en-US" altLang="zh-TW" dirty="0">
                <a:ea typeface="+mn-lt"/>
                <a:cs typeface="+mn-lt"/>
              </a:rPr>
              <a:t>gnosis.</a:t>
            </a:r>
            <a:r>
              <a:rPr lang="zh-TW" altLang="en-US" dirty="0">
                <a:ea typeface="+mn-lt"/>
                <a:cs typeface="+mn-lt"/>
              </a:rPr>
              <a:t> </a:t>
            </a:r>
          </a:p>
          <a:p>
            <a:pPr>
              <a:lnSpc>
                <a:spcPct val="150000"/>
              </a:lnSpc>
            </a:pPr>
            <a:r>
              <a:rPr lang="en-US" altLang="zh-TW" dirty="0">
                <a:ea typeface="+mn-lt"/>
                <a:cs typeface="+mn-lt"/>
              </a:rPr>
              <a:t>Thus,</a:t>
            </a:r>
            <a:r>
              <a:rPr lang="zh-TW" altLang="en-US" dirty="0">
                <a:ea typeface="+mn-lt"/>
                <a:cs typeface="+mn-lt"/>
              </a:rPr>
              <a:t> </a:t>
            </a:r>
            <a:r>
              <a:rPr lang="en-US" altLang="zh-TW" dirty="0">
                <a:ea typeface="+mn-lt"/>
                <a:cs typeface="+mn-lt"/>
              </a:rPr>
              <a:t>analysis</a:t>
            </a:r>
            <a:r>
              <a:rPr lang="zh-TW" altLang="en-US" dirty="0">
                <a:ea typeface="+mn-lt"/>
                <a:cs typeface="+mn-lt"/>
              </a:rPr>
              <a:t> </a:t>
            </a:r>
            <a:r>
              <a:rPr lang="en-US" altLang="zh-TW" dirty="0">
                <a:ea typeface="+mn-lt"/>
                <a:cs typeface="+mn-lt"/>
              </a:rPr>
              <a:t>of</a:t>
            </a:r>
            <a:r>
              <a:rPr lang="zh-TW" altLang="en-US" dirty="0">
                <a:ea typeface="+mn-lt"/>
                <a:cs typeface="+mn-lt"/>
              </a:rPr>
              <a:t> </a:t>
            </a:r>
            <a:r>
              <a:rPr lang="zh-TW" dirty="0">
                <a:ea typeface="+mn-lt"/>
                <a:cs typeface="+mn-lt"/>
              </a:rPr>
              <a:t>t</a:t>
            </a:r>
            <a:r>
              <a:rPr lang="en-US" altLang="zh-TW" dirty="0">
                <a:ea typeface="+mn-lt"/>
                <a:cs typeface="+mn-lt"/>
              </a:rPr>
              <a:t>he</a:t>
            </a:r>
            <a:r>
              <a:rPr lang="zh-TW" altLang="en-US" dirty="0">
                <a:ea typeface="+mn-lt"/>
                <a:cs typeface="+mn-lt"/>
              </a:rPr>
              <a:t> </a:t>
            </a:r>
            <a:r>
              <a:rPr lang="en-US" altLang="zh-TW" dirty="0">
                <a:ea typeface="+mn-lt"/>
                <a:cs typeface="+mn-lt"/>
              </a:rPr>
              <a:t>lev</a:t>
            </a:r>
            <a:r>
              <a:rPr lang="zh-TW" dirty="0">
                <a:ea typeface="+mn-lt"/>
                <a:cs typeface="+mn-lt"/>
              </a:rPr>
              <a:t>e</a:t>
            </a:r>
            <a:r>
              <a:rPr lang="en-US" altLang="zh-TW" dirty="0">
                <a:ea typeface="+mn-lt"/>
                <a:cs typeface="+mn-lt"/>
              </a:rPr>
              <a:t>l</a:t>
            </a:r>
            <a:r>
              <a:rPr lang="zh-TW" dirty="0">
                <a:ea typeface="+mn-lt"/>
                <a:cs typeface="+mn-lt"/>
              </a:rPr>
              <a:t>s </a:t>
            </a:r>
            <a:r>
              <a:rPr lang="en-US" altLang="zh-TW" dirty="0">
                <a:ea typeface="+mn-lt"/>
                <a:cs typeface="+mn-lt"/>
              </a:rPr>
              <a:t>of</a:t>
            </a:r>
            <a:r>
              <a:rPr lang="zh-TW" altLang="en-US" dirty="0">
                <a:ea typeface="+mn-lt"/>
                <a:cs typeface="+mn-lt"/>
              </a:rPr>
              <a:t> </a:t>
            </a:r>
            <a:r>
              <a:rPr lang="en-US" altLang="zh-TW" dirty="0">
                <a:ea typeface="+mn-lt"/>
                <a:cs typeface="+mn-lt"/>
              </a:rPr>
              <a:t>sugar</a:t>
            </a:r>
            <a:r>
              <a:rPr lang="zh-TW" altLang="en-US" dirty="0">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the</a:t>
            </a:r>
            <a:r>
              <a:rPr lang="zh-TW" altLang="en-US">
                <a:ea typeface="+mn-lt"/>
                <a:cs typeface="+mn-lt"/>
              </a:rPr>
              <a:t> </a:t>
            </a:r>
            <a:r>
              <a:rPr lang="zh-TW">
                <a:ea typeface="+mn-lt"/>
                <a:cs typeface="+mn-lt"/>
              </a:rPr>
              <a:t>b</a:t>
            </a:r>
            <a:r>
              <a:rPr lang="en-US" altLang="zh-TW" err="1">
                <a:ea typeface="+mn-lt"/>
                <a:cs typeface="+mn-lt"/>
              </a:rPr>
              <a:t>lood</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how</a:t>
            </a:r>
            <a:r>
              <a:rPr lang="zh-TW" altLang="en-US" dirty="0">
                <a:ea typeface="+mn-lt"/>
                <a:cs typeface="+mn-lt"/>
              </a:rPr>
              <a:t> </a:t>
            </a:r>
            <a:r>
              <a:rPr lang="en-US" altLang="zh-TW" dirty="0">
                <a:ea typeface="+mn-lt"/>
                <a:cs typeface="+mn-lt"/>
              </a:rPr>
              <a:t>it</a:t>
            </a:r>
            <a:r>
              <a:rPr lang="zh-TW" altLang="en-US" dirty="0">
                <a:ea typeface="+mn-lt"/>
                <a:cs typeface="+mn-lt"/>
              </a:rPr>
              <a:t> </a:t>
            </a:r>
            <a:r>
              <a:rPr lang="en-US" altLang="zh-TW" dirty="0">
                <a:ea typeface="+mn-lt"/>
                <a:cs typeface="+mn-lt"/>
              </a:rPr>
              <a:t>may</a:t>
            </a:r>
            <a:r>
              <a:rPr lang="zh-TW" altLang="en-US" dirty="0">
                <a:ea typeface="+mn-lt"/>
                <a:cs typeface="+mn-lt"/>
              </a:rPr>
              <a:t> </a:t>
            </a:r>
            <a:r>
              <a:rPr lang="en-US" altLang="zh-TW" err="1">
                <a:ea typeface="+mn-lt"/>
                <a:cs typeface="+mn-lt"/>
              </a:rPr>
              <a:t>compar</a:t>
            </a:r>
            <a:r>
              <a:rPr lang="zh-TW">
                <a:ea typeface="+mn-lt"/>
                <a:cs typeface="+mn-lt"/>
              </a:rPr>
              <a:t>e </a:t>
            </a:r>
            <a:r>
              <a:rPr lang="en-US" altLang="zh-TW" dirty="0">
                <a:ea typeface="+mn-lt"/>
                <a:cs typeface="+mn-lt"/>
              </a:rPr>
              <a:t>to</a:t>
            </a:r>
            <a:r>
              <a:rPr lang="zh-TW" altLang="en-US" dirty="0">
                <a:ea typeface="+mn-lt"/>
                <a:cs typeface="+mn-lt"/>
              </a:rPr>
              <a:t> </a:t>
            </a:r>
            <a:r>
              <a:rPr lang="en-US" altLang="zh-TW" dirty="0">
                <a:ea typeface="+mn-lt"/>
                <a:cs typeface="+mn-lt"/>
              </a:rPr>
              <a:t>other</a:t>
            </a:r>
            <a:r>
              <a:rPr lang="zh-TW" altLang="en-US" dirty="0">
                <a:ea typeface="+mn-lt"/>
                <a:cs typeface="+mn-lt"/>
              </a:rPr>
              <a:t> </a:t>
            </a:r>
            <a:r>
              <a:rPr lang="en-US" altLang="zh-TW" dirty="0">
                <a:ea typeface="+mn-lt"/>
                <a:cs typeface="+mn-lt"/>
              </a:rPr>
              <a:t>com</a:t>
            </a:r>
            <a:r>
              <a:rPr lang="zh-TW">
                <a:ea typeface="+mn-lt"/>
                <a:cs typeface="+mn-lt"/>
              </a:rPr>
              <a:t>p</a:t>
            </a:r>
            <a:r>
              <a:rPr lang="en-US" altLang="zh-TW" err="1">
                <a:ea typeface="+mn-lt"/>
                <a:cs typeface="+mn-lt"/>
              </a:rPr>
              <a:t>ounds</a:t>
            </a:r>
            <a:r>
              <a:rPr lang="zh-TW" altLang="en-US" dirty="0">
                <a:ea typeface="+mn-lt"/>
                <a:cs typeface="+mn-lt"/>
              </a:rPr>
              <a:t> </a:t>
            </a:r>
            <a:r>
              <a:rPr lang="en-US" altLang="zh-TW" err="1">
                <a:ea typeface="+mn-lt"/>
                <a:cs typeface="+mn-lt"/>
              </a:rPr>
              <a:t>measu</a:t>
            </a:r>
            <a:r>
              <a:rPr lang="zh-TW">
                <a:ea typeface="+mn-lt"/>
                <a:cs typeface="+mn-lt"/>
              </a:rPr>
              <a:t>re</a:t>
            </a:r>
            <a:r>
              <a:rPr lang="en-US" altLang="zh-TW" dirty="0">
                <a:ea typeface="+mn-lt"/>
                <a:cs typeface="+mn-lt"/>
              </a:rPr>
              <a:t>d</a:t>
            </a:r>
            <a:r>
              <a:rPr lang="zh-TW" altLang="en-US" dirty="0">
                <a:ea typeface="+mn-lt"/>
                <a:cs typeface="+mn-lt"/>
              </a:rPr>
              <a:t> </a:t>
            </a:r>
            <a:r>
              <a:rPr lang="en-US" altLang="zh-TW" dirty="0">
                <a:ea typeface="+mn-lt"/>
                <a:cs typeface="+mn-lt"/>
              </a:rPr>
              <a:t>is</a:t>
            </a:r>
            <a:r>
              <a:rPr lang="zh-TW" altLang="en-US" dirty="0">
                <a:ea typeface="+mn-lt"/>
                <a:cs typeface="+mn-lt"/>
              </a:rPr>
              <a:t> </a:t>
            </a:r>
            <a:r>
              <a:rPr lang="en-US" altLang="zh-TW" err="1">
                <a:ea typeface="+mn-lt"/>
                <a:cs typeface="+mn-lt"/>
              </a:rPr>
              <a:t>paramou</a:t>
            </a:r>
            <a:r>
              <a:rPr lang="zh-TW">
                <a:ea typeface="+mn-lt"/>
                <a:cs typeface="+mn-lt"/>
              </a:rPr>
              <a:t>nt</a:t>
            </a:r>
            <a:r>
              <a:rPr lang="zh-TW" altLang="en-US">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pr</a:t>
            </a:r>
            <a:r>
              <a:rPr lang="zh-TW">
                <a:ea typeface="+mn-lt"/>
                <a:cs typeface="+mn-lt"/>
              </a:rPr>
              <a:t>ed</a:t>
            </a:r>
            <a:r>
              <a:rPr lang="en-US" altLang="zh-TW" err="1">
                <a:ea typeface="+mn-lt"/>
                <a:cs typeface="+mn-lt"/>
              </a:rPr>
              <a:t>ictive</a:t>
            </a:r>
            <a:r>
              <a:rPr lang="zh-TW" altLang="en-US" dirty="0">
                <a:ea typeface="+mn-lt"/>
                <a:cs typeface="+mn-lt"/>
              </a:rPr>
              <a:t> </a:t>
            </a:r>
            <a:r>
              <a:rPr lang="en-US" altLang="zh-TW" dirty="0">
                <a:ea typeface="+mn-lt"/>
                <a:cs typeface="+mn-lt"/>
              </a:rPr>
              <a:t>modeling.</a:t>
            </a:r>
            <a:endParaRPr lang="zh-TW" altLang="en-US">
              <a:solidFill>
                <a:srgbClr val="242E41"/>
              </a:solidFill>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6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Introduction</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282495"/>
            <a:ext cx="9962579" cy="5444671"/>
          </a:xfrm>
        </p:spPr>
        <p:txBody>
          <a:bodyPr vert="horz" lIns="91440" tIns="45720" rIns="91440" bIns="45720" rtlCol="0" anchor="ctr">
            <a:noAutofit/>
          </a:bodyPr>
          <a:lstStyle/>
          <a:p>
            <a:pPr>
              <a:lnSpc>
                <a:spcPct val="150000"/>
              </a:lnSpc>
            </a:pPr>
            <a:r>
              <a:rPr lang="en-US" altLang="zh-TW" dirty="0">
                <a:ea typeface="+mn-lt"/>
                <a:cs typeface="+mn-lt"/>
              </a:rPr>
              <a:t>We</a:t>
            </a:r>
            <a:r>
              <a:rPr lang="zh-TW" altLang="en-US" dirty="0">
                <a:ea typeface="+mn-lt"/>
                <a:cs typeface="+mn-lt"/>
              </a:rPr>
              <a:t> </a:t>
            </a:r>
            <a:r>
              <a:rPr lang="en-US" altLang="zh-TW" dirty="0" err="1">
                <a:ea typeface="+mn-lt"/>
                <a:cs typeface="+mn-lt"/>
              </a:rPr>
              <a:t>foc</a:t>
            </a:r>
            <a:r>
              <a:rPr lang="zh-TW">
                <a:ea typeface="+mn-lt"/>
                <a:cs typeface="+mn-lt"/>
              </a:rPr>
              <a:t>u</a:t>
            </a:r>
            <a:r>
              <a:rPr lang="en-US" altLang="zh-TW" dirty="0">
                <a:ea typeface="+mn-lt"/>
                <a:cs typeface="+mn-lt"/>
              </a:rPr>
              <a:t>s</a:t>
            </a:r>
            <a:r>
              <a:rPr lang="zh-TW" altLang="en-US" dirty="0">
                <a:ea typeface="+mn-lt"/>
                <a:cs typeface="+mn-lt"/>
              </a:rPr>
              <a:t> </a:t>
            </a:r>
            <a:r>
              <a:rPr lang="en-US" altLang="zh-TW" dirty="0">
                <a:ea typeface="+mn-lt"/>
                <a:cs typeface="+mn-lt"/>
              </a:rPr>
              <a:t>on</a:t>
            </a:r>
            <a:r>
              <a:rPr lang="zh-TW" altLang="en-US" dirty="0">
                <a:ea typeface="+mn-lt"/>
                <a:cs typeface="+mn-lt"/>
              </a:rPr>
              <a:t> </a:t>
            </a:r>
            <a:r>
              <a:rPr lang="en-US" altLang="zh-TW" dirty="0">
                <a:ea typeface="+mn-lt"/>
                <a:cs typeface="+mn-lt"/>
              </a:rPr>
              <a:t>over</a:t>
            </a:r>
            <a:r>
              <a:rPr lang="zh-TW" altLang="en-US" dirty="0">
                <a:ea typeface="+mn-lt"/>
                <a:cs typeface="+mn-lt"/>
              </a:rPr>
              <a:t> </a:t>
            </a:r>
            <a:r>
              <a:rPr lang="en-US" altLang="zh-TW" dirty="0">
                <a:ea typeface="+mn-lt"/>
                <a:cs typeface="+mn-lt"/>
              </a:rPr>
              <a:t>70</a:t>
            </a:r>
            <a:r>
              <a:rPr lang="zh-TW" altLang="en-US" dirty="0">
                <a:ea typeface="+mn-lt"/>
                <a:cs typeface="+mn-lt"/>
              </a:rPr>
              <a:t> </a:t>
            </a:r>
            <a:r>
              <a:rPr lang="en-US" altLang="zh-TW" dirty="0">
                <a:ea typeface="+mn-lt"/>
                <a:cs typeface="+mn-lt"/>
              </a:rPr>
              <a:t>d</a:t>
            </a:r>
            <a:r>
              <a:rPr lang="zh-TW">
                <a:ea typeface="+mn-lt"/>
                <a:cs typeface="+mn-lt"/>
              </a:rPr>
              <a:t>a</a:t>
            </a:r>
            <a:r>
              <a:rPr lang="en-US" altLang="zh-TW" dirty="0" err="1">
                <a:ea typeface="+mn-lt"/>
                <a:cs typeface="+mn-lt"/>
              </a:rPr>
              <a:t>tasets</a:t>
            </a:r>
            <a:r>
              <a:rPr lang="zh-TW" altLang="en-US" dirty="0">
                <a:ea typeface="+mn-lt"/>
                <a:cs typeface="+mn-lt"/>
              </a:rPr>
              <a:t> </a:t>
            </a:r>
            <a:r>
              <a:rPr lang="en-US" altLang="zh-TW" dirty="0">
                <a:ea typeface="+mn-lt"/>
                <a:cs typeface="+mn-lt"/>
              </a:rPr>
              <a:t>re</a:t>
            </a:r>
            <a:r>
              <a:rPr lang="zh-TW">
                <a:ea typeface="+mn-lt"/>
                <a:cs typeface="+mn-lt"/>
              </a:rPr>
              <a:t>co</a:t>
            </a:r>
            <a:r>
              <a:rPr lang="en-US" altLang="zh-TW" dirty="0" err="1">
                <a:ea typeface="+mn-lt"/>
                <a:cs typeface="+mn-lt"/>
              </a:rPr>
              <a:t>rded</a:t>
            </a:r>
            <a:r>
              <a:rPr lang="zh-TW" altLang="en-US" dirty="0">
                <a:ea typeface="+mn-lt"/>
                <a:cs typeface="+mn-lt"/>
              </a:rPr>
              <a:t> </a:t>
            </a:r>
            <a:r>
              <a:rPr lang="en-US" altLang="zh-TW" dirty="0">
                <a:ea typeface="+mn-lt"/>
                <a:cs typeface="+mn-lt"/>
              </a:rPr>
              <a:t>on</a:t>
            </a:r>
            <a:r>
              <a:rPr lang="zh-TW" altLang="en-US" dirty="0">
                <a:ea typeface="+mn-lt"/>
                <a:cs typeface="+mn-lt"/>
              </a:rPr>
              <a:t> </a:t>
            </a:r>
            <a:r>
              <a:rPr lang="en-US" altLang="zh-TW" dirty="0" err="1">
                <a:ea typeface="+mn-lt"/>
                <a:cs typeface="+mn-lt"/>
              </a:rPr>
              <a:t>patie</a:t>
            </a:r>
            <a:r>
              <a:rPr lang="zh-TW">
                <a:ea typeface="+mn-lt"/>
                <a:cs typeface="+mn-lt"/>
              </a:rPr>
              <a:t>nt</a:t>
            </a:r>
            <a:r>
              <a:rPr lang="en-US" altLang="zh-TW" dirty="0">
                <a:ea typeface="+mn-lt"/>
                <a:cs typeface="+mn-lt"/>
              </a:rPr>
              <a:t>s</a:t>
            </a:r>
            <a:r>
              <a:rPr lang="zh-TW" altLang="en-US" dirty="0">
                <a:ea typeface="+mn-lt"/>
                <a:cs typeface="+mn-lt"/>
              </a:rPr>
              <a:t> </a:t>
            </a:r>
            <a:r>
              <a:rPr lang="en-US" altLang="zh-TW" dirty="0">
                <a:ea typeface="+mn-lt"/>
                <a:cs typeface="+mn-lt"/>
              </a:rPr>
              <a:t>with</a:t>
            </a:r>
            <a:r>
              <a:rPr lang="zh-TW" altLang="en-US" dirty="0">
                <a:ea typeface="+mn-lt"/>
                <a:cs typeface="+mn-lt"/>
              </a:rPr>
              <a:t> </a:t>
            </a:r>
            <a:r>
              <a:rPr lang="en-US" altLang="zh-TW" dirty="0">
                <a:ea typeface="+mn-lt"/>
                <a:cs typeface="+mn-lt"/>
              </a:rPr>
              <a:t>diabetes</a:t>
            </a:r>
            <a:r>
              <a:rPr lang="zh-TW" altLang="en-US">
                <a:ea typeface="+mn-lt"/>
                <a:cs typeface="+mn-lt"/>
              </a:rPr>
              <a:t> </a:t>
            </a:r>
            <a:r>
              <a:rPr lang="zh-TW">
                <a:ea typeface="+mn-lt"/>
                <a:cs typeface="+mn-lt"/>
              </a:rPr>
              <a:t>r</a:t>
            </a:r>
            <a:r>
              <a:rPr lang="en-US" altLang="zh-TW" dirty="0">
                <a:ea typeface="+mn-lt"/>
                <a:cs typeface="+mn-lt"/>
              </a:rPr>
              <a:t>ang</a:t>
            </a:r>
            <a:r>
              <a:rPr lang="zh-TW">
                <a:ea typeface="+mn-lt"/>
                <a:cs typeface="+mn-lt"/>
              </a:rPr>
              <a:t>i</a:t>
            </a:r>
            <a:r>
              <a:rPr lang="en-US" altLang="zh-TW" dirty="0">
                <a:ea typeface="+mn-lt"/>
                <a:cs typeface="+mn-lt"/>
              </a:rPr>
              <a:t>ng</a:t>
            </a:r>
            <a:r>
              <a:rPr lang="zh-TW" altLang="en-US" dirty="0">
                <a:ea typeface="+mn-lt"/>
                <a:cs typeface="+mn-lt"/>
              </a:rPr>
              <a:t> </a:t>
            </a:r>
            <a:r>
              <a:rPr lang="en-US" altLang="zh-TW" dirty="0">
                <a:ea typeface="+mn-lt"/>
                <a:cs typeface="+mn-lt"/>
              </a:rPr>
              <a:t>from</a:t>
            </a:r>
            <a:r>
              <a:rPr lang="zh-TW" altLang="en-US" dirty="0">
                <a:ea typeface="+mn-lt"/>
                <a:cs typeface="+mn-lt"/>
              </a:rPr>
              <a:t> </a:t>
            </a:r>
            <a:r>
              <a:rPr lang="en-US" altLang="zh-TW" dirty="0" err="1">
                <a:ea typeface="+mn-lt"/>
                <a:cs typeface="+mn-lt"/>
              </a:rPr>
              <a:t>severa</a:t>
            </a:r>
            <a:r>
              <a:rPr lang="zh-TW">
                <a:ea typeface="+mn-lt"/>
                <a:cs typeface="+mn-lt"/>
              </a:rPr>
              <a:t>l wee</a:t>
            </a:r>
            <a:r>
              <a:rPr lang="en-US" altLang="zh-TW" dirty="0">
                <a:ea typeface="+mn-lt"/>
                <a:cs typeface="+mn-lt"/>
              </a:rPr>
              <a:t>k</a:t>
            </a:r>
            <a:r>
              <a:rPr lang="zh-TW">
                <a:ea typeface="+mn-lt"/>
                <a:cs typeface="+mn-lt"/>
              </a:rPr>
              <a:t>s </a:t>
            </a:r>
            <a:r>
              <a:rPr lang="en-US" altLang="zh-TW" dirty="0">
                <a:ea typeface="+mn-lt"/>
                <a:cs typeface="+mn-lt"/>
              </a:rPr>
              <a:t>to</a:t>
            </a:r>
            <a:r>
              <a:rPr lang="zh-TW" altLang="en-US" dirty="0">
                <a:ea typeface="+mn-lt"/>
                <a:cs typeface="+mn-lt"/>
              </a:rPr>
              <a:t> </a:t>
            </a:r>
            <a:r>
              <a:rPr lang="en-US" altLang="zh-TW" dirty="0">
                <a:ea typeface="+mn-lt"/>
                <a:cs typeface="+mn-lt"/>
              </a:rPr>
              <a:t>several</a:t>
            </a:r>
            <a:r>
              <a:rPr lang="zh-TW" altLang="en-US" dirty="0">
                <a:ea typeface="+mn-lt"/>
                <a:cs typeface="+mn-lt"/>
              </a:rPr>
              <a:t> </a:t>
            </a:r>
            <a:r>
              <a:rPr lang="en-US" altLang="zh-TW" dirty="0" err="1">
                <a:ea typeface="+mn-lt"/>
                <a:cs typeface="+mn-lt"/>
              </a:rPr>
              <a:t>mo</a:t>
            </a:r>
            <a:r>
              <a:rPr lang="zh-TW">
                <a:ea typeface="+mn-lt"/>
                <a:cs typeface="+mn-lt"/>
              </a:rPr>
              <a:t>n</a:t>
            </a:r>
            <a:r>
              <a:rPr lang="en-US" altLang="zh-TW" dirty="0" err="1">
                <a:ea typeface="+mn-lt"/>
                <a:cs typeface="+mn-lt"/>
              </a:rPr>
              <a:t>ths</a:t>
            </a:r>
            <a:r>
              <a:rPr lang="en-US" altLang="zh-TW" dirty="0">
                <a:ea typeface="+mn-lt"/>
                <a:cs typeface="+mn-lt"/>
              </a:rPr>
              <a:t>,</a:t>
            </a:r>
            <a:r>
              <a:rPr lang="zh-TW" dirty="0">
                <a:ea typeface="+mn-lt"/>
                <a:cs typeface="+mn-lt"/>
              </a:rPr>
              <a:t> </a:t>
            </a:r>
            <a:r>
              <a:rPr lang="en-US" altLang="zh-TW" dirty="0">
                <a:ea typeface="+mn-lt"/>
                <a:cs typeface="+mn-lt"/>
              </a:rPr>
              <a:t>containing</a:t>
            </a:r>
            <a:r>
              <a:rPr lang="zh-TW" altLang="en-US" dirty="0">
                <a:ea typeface="+mn-lt"/>
                <a:cs typeface="+mn-lt"/>
              </a:rPr>
              <a:t> </a:t>
            </a:r>
            <a:r>
              <a:rPr lang="en-US" altLang="zh-TW" dirty="0">
                <a:ea typeface="+mn-lt"/>
                <a:cs typeface="+mn-lt"/>
              </a:rPr>
              <a:t>re</a:t>
            </a:r>
            <a:r>
              <a:rPr lang="zh-TW">
                <a:ea typeface="+mn-lt"/>
                <a:cs typeface="+mn-lt"/>
              </a:rPr>
              <a:t>adi</a:t>
            </a:r>
            <a:r>
              <a:rPr lang="en-US" altLang="zh-TW" dirty="0" err="1">
                <a:ea typeface="+mn-lt"/>
                <a:cs typeface="+mn-lt"/>
              </a:rPr>
              <a:t>ngs</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glucose,</a:t>
            </a:r>
            <a:r>
              <a:rPr lang="zh-TW">
                <a:ea typeface="+mn-lt"/>
                <a:cs typeface="+mn-lt"/>
              </a:rPr>
              <a:t> i</a:t>
            </a:r>
            <a:r>
              <a:rPr lang="en-US" altLang="zh-TW" dirty="0" err="1">
                <a:ea typeface="+mn-lt"/>
                <a:cs typeface="+mn-lt"/>
              </a:rPr>
              <a:t>nsulin</a:t>
            </a:r>
            <a:r>
              <a:rPr lang="en-US" altLang="zh-TW" dirty="0">
                <a:ea typeface="+mn-lt"/>
                <a:cs typeface="+mn-lt"/>
              </a:rPr>
              <a:t>,</a:t>
            </a:r>
            <a:r>
              <a:rPr lang="zh-TW" dirty="0">
                <a:ea typeface="+mn-lt"/>
                <a:cs typeface="+mn-lt"/>
              </a:rPr>
              <a:t> </a:t>
            </a:r>
            <a:r>
              <a:rPr lang="en-US" altLang="zh-TW" dirty="0">
                <a:ea typeface="+mn-lt"/>
                <a:cs typeface="+mn-lt"/>
              </a:rPr>
              <a:t>a</a:t>
            </a:r>
            <a:r>
              <a:rPr lang="zh-TW">
                <a:ea typeface="+mn-lt"/>
                <a:cs typeface="+mn-lt"/>
              </a:rPr>
              <a:t>n</a:t>
            </a:r>
            <a:r>
              <a:rPr lang="en-US" altLang="zh-TW" dirty="0">
                <a:ea typeface="+mn-lt"/>
                <a:cs typeface="+mn-lt"/>
              </a:rPr>
              <a:t>d</a:t>
            </a:r>
            <a:r>
              <a:rPr lang="zh-TW" dirty="0">
                <a:ea typeface="+mn-lt"/>
                <a:cs typeface="+mn-lt"/>
              </a:rPr>
              <a:t> </a:t>
            </a:r>
            <a:r>
              <a:rPr lang="en-US" altLang="zh-TW" dirty="0">
                <a:ea typeface="+mn-lt"/>
                <a:cs typeface="+mn-lt"/>
              </a:rPr>
              <a:t>patient</a:t>
            </a:r>
            <a:r>
              <a:rPr lang="zh-TW" altLang="en-US" dirty="0">
                <a:ea typeface="+mn-lt"/>
                <a:cs typeface="+mn-lt"/>
              </a:rPr>
              <a:t> </a:t>
            </a:r>
            <a:r>
              <a:rPr lang="en-US" altLang="zh-TW" dirty="0">
                <a:ea typeface="+mn-lt"/>
                <a:cs typeface="+mn-lt"/>
              </a:rPr>
              <a:t>l</a:t>
            </a:r>
            <a:r>
              <a:rPr lang="zh-TW">
                <a:ea typeface="+mn-lt"/>
                <a:cs typeface="+mn-lt"/>
              </a:rPr>
              <a:t>i</a:t>
            </a:r>
            <a:r>
              <a:rPr lang="en-US" altLang="zh-TW" dirty="0" err="1">
                <a:ea typeface="+mn-lt"/>
                <a:cs typeface="+mn-lt"/>
              </a:rPr>
              <a:t>fes</a:t>
            </a:r>
            <a:r>
              <a:rPr lang="zh-TW">
                <a:ea typeface="+mn-lt"/>
                <a:cs typeface="+mn-lt"/>
              </a:rPr>
              <a:t>tyle</a:t>
            </a:r>
            <a:r>
              <a:rPr lang="zh-TW" altLang="en-US">
                <a:ea typeface="+mn-lt"/>
                <a:cs typeface="+mn-lt"/>
              </a:rPr>
              <a:t> </a:t>
            </a:r>
            <a:r>
              <a:rPr lang="en-US" altLang="zh-TW" dirty="0">
                <a:ea typeface="+mn-lt"/>
                <a:cs typeface="+mn-lt"/>
              </a:rPr>
              <a:t>d</a:t>
            </a:r>
            <a:r>
              <a:rPr lang="zh-TW">
                <a:ea typeface="+mn-lt"/>
                <a:cs typeface="+mn-lt"/>
              </a:rPr>
              <a:t>at</a:t>
            </a:r>
            <a:r>
              <a:rPr lang="en-US" altLang="zh-TW" dirty="0">
                <a:ea typeface="+mn-lt"/>
                <a:cs typeface="+mn-lt"/>
              </a:rPr>
              <a:t>a.</a:t>
            </a:r>
            <a:r>
              <a:rPr lang="zh-TW" dirty="0">
                <a:ea typeface="+mn-lt"/>
                <a:cs typeface="+mn-lt"/>
              </a:rPr>
              <a:t> </a:t>
            </a:r>
          </a:p>
          <a:p>
            <a:pPr>
              <a:lnSpc>
                <a:spcPct val="150000"/>
              </a:lnSpc>
            </a:pPr>
            <a:r>
              <a:rPr lang="zh-TW">
                <a:ea typeface="+mn-lt"/>
                <a:cs typeface="+mn-lt"/>
              </a:rPr>
              <a:t>Decision </a:t>
            </a:r>
            <a:r>
              <a:rPr lang="en-US" altLang="zh-TW" dirty="0">
                <a:ea typeface="+mn-lt"/>
                <a:cs typeface="+mn-lt"/>
              </a:rPr>
              <a:t>Tree</a:t>
            </a:r>
            <a:r>
              <a:rPr lang="zh-TW" altLang="en-US" dirty="0">
                <a:ea typeface="+mn-lt"/>
                <a:cs typeface="+mn-lt"/>
              </a:rPr>
              <a:t> </a:t>
            </a:r>
            <a:r>
              <a:rPr lang="en-US" altLang="zh-TW" dirty="0">
                <a:ea typeface="+mn-lt"/>
                <a:cs typeface="+mn-lt"/>
              </a:rPr>
              <a:t>mac</a:t>
            </a:r>
            <a:r>
              <a:rPr lang="zh-TW">
                <a:ea typeface="+mn-lt"/>
                <a:cs typeface="+mn-lt"/>
              </a:rPr>
              <a:t>h</a:t>
            </a:r>
            <a:r>
              <a:rPr lang="en-US" altLang="zh-TW" dirty="0" err="1">
                <a:ea typeface="+mn-lt"/>
                <a:cs typeface="+mn-lt"/>
              </a:rPr>
              <a:t>ine</a:t>
            </a:r>
            <a:r>
              <a:rPr lang="zh-TW" dirty="0">
                <a:ea typeface="+mn-lt"/>
                <a:cs typeface="+mn-lt"/>
              </a:rPr>
              <a:t> </a:t>
            </a:r>
            <a:r>
              <a:rPr lang="en-US" altLang="zh-TW" dirty="0">
                <a:ea typeface="+mn-lt"/>
                <a:cs typeface="+mn-lt"/>
              </a:rPr>
              <a:t>le</a:t>
            </a:r>
            <a:r>
              <a:rPr lang="zh-TW">
                <a:ea typeface="+mn-lt"/>
                <a:cs typeface="+mn-lt"/>
              </a:rPr>
              <a:t>ar</a:t>
            </a:r>
            <a:r>
              <a:rPr lang="en-US" altLang="zh-TW" dirty="0" err="1">
                <a:ea typeface="+mn-lt"/>
                <a:cs typeface="+mn-lt"/>
              </a:rPr>
              <a:t>ning</a:t>
            </a:r>
            <a:r>
              <a:rPr lang="zh-TW" altLang="en-US" dirty="0">
                <a:ea typeface="+mn-lt"/>
                <a:cs typeface="+mn-lt"/>
              </a:rPr>
              <a:t> </a:t>
            </a:r>
            <a:r>
              <a:rPr lang="en-US" altLang="zh-TW" dirty="0">
                <a:ea typeface="+mn-lt"/>
                <a:cs typeface="+mn-lt"/>
              </a:rPr>
              <a:t>classification</a:t>
            </a:r>
            <a:r>
              <a:rPr lang="zh-TW" altLang="en-US" dirty="0">
                <a:ea typeface="+mn-lt"/>
                <a:cs typeface="+mn-lt"/>
              </a:rPr>
              <a:t> </a:t>
            </a:r>
            <a:r>
              <a:rPr lang="en-US" altLang="zh-TW" dirty="0">
                <a:ea typeface="+mn-lt"/>
                <a:cs typeface="+mn-lt"/>
              </a:rPr>
              <a:t>algor</a:t>
            </a:r>
            <a:r>
              <a:rPr lang="zh-TW">
                <a:ea typeface="+mn-lt"/>
                <a:cs typeface="+mn-lt"/>
              </a:rPr>
              <a:t>i</a:t>
            </a:r>
            <a:r>
              <a:rPr lang="en-US" altLang="zh-TW" dirty="0" err="1">
                <a:ea typeface="+mn-lt"/>
                <a:cs typeface="+mn-lt"/>
              </a:rPr>
              <a:t>thms</a:t>
            </a:r>
            <a:r>
              <a:rPr lang="zh-TW" altLang="en-US" dirty="0">
                <a:ea typeface="+mn-lt"/>
                <a:cs typeface="+mn-lt"/>
              </a:rPr>
              <a:t> </a:t>
            </a:r>
            <a:r>
              <a:rPr lang="en-US" altLang="zh-TW" dirty="0">
                <a:ea typeface="+mn-lt"/>
                <a:cs typeface="+mn-lt"/>
              </a:rPr>
              <a:t>a</a:t>
            </a:r>
            <a:r>
              <a:rPr lang="zh-TW">
                <a:ea typeface="+mn-lt"/>
                <a:cs typeface="+mn-lt"/>
              </a:rPr>
              <a:t>re </a:t>
            </a:r>
            <a:r>
              <a:rPr lang="en-US" altLang="zh-TW" dirty="0">
                <a:ea typeface="+mn-lt"/>
                <a:cs typeface="+mn-lt"/>
              </a:rPr>
              <a:t>used</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err="1">
                <a:ea typeface="+mn-lt"/>
                <a:cs typeface="+mn-lt"/>
              </a:rPr>
              <a:t>eva</a:t>
            </a:r>
            <a:r>
              <a:rPr lang="zh-TW">
                <a:ea typeface="+mn-lt"/>
                <a:cs typeface="+mn-lt"/>
              </a:rPr>
              <a:t>l</a:t>
            </a:r>
            <a:r>
              <a:rPr lang="en-US" altLang="zh-TW" dirty="0" err="1">
                <a:ea typeface="+mn-lt"/>
                <a:cs typeface="+mn-lt"/>
              </a:rPr>
              <a:t>ua</a:t>
            </a:r>
            <a:r>
              <a:rPr lang="zh-TW">
                <a:ea typeface="+mn-lt"/>
                <a:cs typeface="+mn-lt"/>
              </a:rPr>
              <a:t>t</a:t>
            </a:r>
            <a:r>
              <a:rPr lang="en-US" altLang="zh-TW" dirty="0">
                <a:ea typeface="+mn-lt"/>
                <a:cs typeface="+mn-lt"/>
              </a:rPr>
              <a:t>ed</a:t>
            </a:r>
            <a:r>
              <a:rPr lang="zh-TW" altLang="en-US" dirty="0">
                <a:ea typeface="+mn-lt"/>
                <a:cs typeface="+mn-lt"/>
              </a:rPr>
              <a:t> </a:t>
            </a:r>
            <a:r>
              <a:rPr lang="en-US" altLang="zh-TW" dirty="0">
                <a:ea typeface="+mn-lt"/>
                <a:cs typeface="+mn-lt"/>
              </a:rPr>
              <a:t>o</a:t>
            </a:r>
            <a:r>
              <a:rPr lang="zh-TW">
                <a:ea typeface="+mn-lt"/>
                <a:cs typeface="+mn-lt"/>
              </a:rPr>
              <a:t>n t</a:t>
            </a:r>
            <a:r>
              <a:rPr lang="en-US" altLang="zh-TW" dirty="0">
                <a:ea typeface="+mn-lt"/>
                <a:cs typeface="+mn-lt"/>
              </a:rPr>
              <a:t>he</a:t>
            </a:r>
            <a:r>
              <a:rPr lang="zh-TW" altLang="en-US" dirty="0">
                <a:ea typeface="+mn-lt"/>
                <a:cs typeface="+mn-lt"/>
              </a:rPr>
              <a:t> </a:t>
            </a:r>
            <a:r>
              <a:rPr lang="en-US" altLang="zh-TW" dirty="0">
                <a:ea typeface="+mn-lt"/>
                <a:cs typeface="+mn-lt"/>
              </a:rPr>
              <a:t>Unive</a:t>
            </a:r>
            <a:r>
              <a:rPr lang="zh-TW">
                <a:ea typeface="+mn-lt"/>
                <a:cs typeface="+mn-lt"/>
              </a:rPr>
              <a:t>rsit</a:t>
            </a:r>
            <a:r>
              <a:rPr lang="en-US" altLang="zh-TW" dirty="0">
                <a:ea typeface="+mn-lt"/>
                <a:cs typeface="+mn-lt"/>
              </a:rPr>
              <a:t>y</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Irvine</a:t>
            </a:r>
            <a:r>
              <a:rPr lang="zh-TW" altLang="en-US">
                <a:ea typeface="+mn-lt"/>
                <a:cs typeface="+mn-lt"/>
              </a:rPr>
              <a:t> </a:t>
            </a:r>
            <a:r>
              <a:rPr lang="zh-TW">
                <a:ea typeface="+mn-lt"/>
                <a:cs typeface="+mn-lt"/>
              </a:rPr>
              <a:t>d</a:t>
            </a:r>
            <a:r>
              <a:rPr lang="en-US" altLang="zh-TW" dirty="0" err="1">
                <a:ea typeface="+mn-lt"/>
                <a:cs typeface="+mn-lt"/>
              </a:rPr>
              <a:t>ataset</a:t>
            </a:r>
            <a:r>
              <a:rPr lang="zh-TW" altLang="en-US" dirty="0">
                <a:ea typeface="+mn-lt"/>
                <a:cs typeface="+mn-lt"/>
              </a:rPr>
              <a:t> </a:t>
            </a:r>
            <a:r>
              <a:rPr lang="en-US" altLang="zh-TW" dirty="0">
                <a:ea typeface="+mn-lt"/>
                <a:cs typeface="+mn-lt"/>
              </a:rPr>
              <a:t>with</a:t>
            </a:r>
            <a:r>
              <a:rPr lang="zh-TW">
                <a:ea typeface="+mn-lt"/>
                <a:cs typeface="+mn-lt"/>
              </a:rPr>
              <a:t> t</a:t>
            </a:r>
            <a:r>
              <a:rPr lang="en-US" altLang="zh-TW" dirty="0">
                <a:ea typeface="+mn-lt"/>
                <a:cs typeface="+mn-lt"/>
              </a:rPr>
              <a:t>he</a:t>
            </a:r>
            <a:r>
              <a:rPr lang="zh-TW" altLang="en-US" dirty="0">
                <a:ea typeface="+mn-lt"/>
                <a:cs typeface="+mn-lt"/>
              </a:rPr>
              <a:t> </a:t>
            </a:r>
            <a:r>
              <a:rPr lang="en-US" altLang="zh-TW" dirty="0">
                <a:ea typeface="+mn-lt"/>
                <a:cs typeface="+mn-lt"/>
              </a:rPr>
              <a:t>a</a:t>
            </a:r>
            <a:r>
              <a:rPr lang="zh-TW">
                <a:ea typeface="+mn-lt"/>
                <a:cs typeface="+mn-lt"/>
              </a:rPr>
              <a:t>im to</a:t>
            </a:r>
            <a:r>
              <a:rPr lang="zh-TW" altLang="en-US">
                <a:ea typeface="+mn-lt"/>
                <a:cs typeface="+mn-lt"/>
              </a:rPr>
              <a:t> </a:t>
            </a:r>
            <a:r>
              <a:rPr lang="en-US" altLang="zh-TW" dirty="0">
                <a:ea typeface="+mn-lt"/>
                <a:cs typeface="+mn-lt"/>
              </a:rPr>
              <a:t>predict</a:t>
            </a:r>
            <a:r>
              <a:rPr lang="zh-TW" altLang="en-US">
                <a:ea typeface="+mn-lt"/>
                <a:cs typeface="+mn-lt"/>
              </a:rPr>
              <a:t> </a:t>
            </a:r>
            <a:r>
              <a:rPr lang="zh-TW">
                <a:ea typeface="+mn-lt"/>
                <a:cs typeface="+mn-lt"/>
              </a:rPr>
              <a:t>dia</a:t>
            </a:r>
            <a:r>
              <a:rPr lang="en-US" altLang="zh-TW" dirty="0" err="1">
                <a:ea typeface="+mn-lt"/>
                <a:cs typeface="+mn-lt"/>
              </a:rPr>
              <a:t>betes</a:t>
            </a:r>
            <a:r>
              <a:rPr lang="zh-TW" altLang="en-US" dirty="0">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patient.</a:t>
            </a:r>
            <a:r>
              <a:rPr lang="zh-TW" altLang="en-US" dirty="0">
                <a:ea typeface="+mn-lt"/>
                <a:cs typeface="+mn-lt"/>
              </a:rPr>
              <a:t> </a:t>
            </a:r>
          </a:p>
          <a:p>
            <a:pPr>
              <a:lnSpc>
                <a:spcPct val="150000"/>
              </a:lnSpc>
            </a:pPr>
            <a:r>
              <a:rPr lang="zh-TW">
                <a:ea typeface="+mn-lt"/>
                <a:cs typeface="+mn-lt"/>
              </a:rPr>
              <a:t>Therefore</a:t>
            </a:r>
            <a:r>
              <a:rPr lang="en-US" altLang="zh-TW" dirty="0">
                <a:ea typeface="+mn-lt"/>
                <a:cs typeface="+mn-lt"/>
              </a:rPr>
              <a:t>,</a:t>
            </a:r>
            <a:r>
              <a:rPr lang="zh-TW" dirty="0">
                <a:ea typeface="+mn-lt"/>
                <a:cs typeface="+mn-lt"/>
              </a:rPr>
              <a:t> </a:t>
            </a:r>
            <a:r>
              <a:rPr lang="en-US" altLang="zh-TW" dirty="0">
                <a:ea typeface="+mn-lt"/>
                <a:cs typeface="+mn-lt"/>
              </a:rPr>
              <a:t>experimental</a:t>
            </a:r>
            <a:r>
              <a:rPr lang="zh-TW" altLang="en-US" dirty="0">
                <a:ea typeface="+mn-lt"/>
                <a:cs typeface="+mn-lt"/>
              </a:rPr>
              <a:t> </a:t>
            </a:r>
            <a:r>
              <a:rPr lang="en-US" altLang="zh-TW" dirty="0">
                <a:ea typeface="+mn-lt"/>
                <a:cs typeface="+mn-lt"/>
              </a:rPr>
              <a:t>performance</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many</a:t>
            </a:r>
            <a:r>
              <a:rPr lang="zh-TW" altLang="en-US" dirty="0">
                <a:ea typeface="+mn-lt"/>
                <a:cs typeface="+mn-lt"/>
              </a:rPr>
              <a:t> </a:t>
            </a:r>
            <a:r>
              <a:rPr lang="en-US" altLang="zh-TW" dirty="0">
                <a:ea typeface="+mn-lt"/>
                <a:cs typeface="+mn-lt"/>
              </a:rPr>
              <a:t>o</a:t>
            </a:r>
            <a:r>
              <a:rPr lang="zh-TW" dirty="0">
                <a:ea typeface="+mn-lt"/>
                <a:cs typeface="+mn-lt"/>
              </a:rPr>
              <a:t>f</a:t>
            </a:r>
            <a:r>
              <a:rPr lang="zh-TW" altLang="en-US" dirty="0">
                <a:ea typeface="+mn-lt"/>
                <a:cs typeface="+mn-lt"/>
              </a:rPr>
              <a:t> </a:t>
            </a:r>
            <a:r>
              <a:rPr lang="zh-TW" dirty="0">
                <a:ea typeface="+mn-lt"/>
                <a:cs typeface="+mn-lt"/>
              </a:rPr>
              <a:t>t</a:t>
            </a:r>
            <a:r>
              <a:rPr lang="en-US" altLang="zh-TW" dirty="0">
                <a:ea typeface="+mn-lt"/>
                <a:cs typeface="+mn-lt"/>
              </a:rPr>
              <a:t>h</a:t>
            </a:r>
            <a:r>
              <a:rPr lang="zh-TW" dirty="0">
                <a:ea typeface="+mn-lt"/>
                <a:cs typeface="+mn-lt"/>
              </a:rPr>
              <a:t>e</a:t>
            </a:r>
            <a:r>
              <a:rPr lang="zh-TW" altLang="en-US" dirty="0">
                <a:ea typeface="+mn-lt"/>
                <a:cs typeface="+mn-lt"/>
              </a:rPr>
              <a:t> </a:t>
            </a:r>
            <a:r>
              <a:rPr lang="en-US" altLang="zh-TW" dirty="0">
                <a:ea typeface="+mn-lt"/>
                <a:cs typeface="+mn-lt"/>
              </a:rPr>
              <a:t>most</a:t>
            </a:r>
            <a:r>
              <a:rPr lang="zh-TW" altLang="en-US" dirty="0">
                <a:ea typeface="+mn-lt"/>
                <a:cs typeface="+mn-lt"/>
              </a:rPr>
              <a:t> </a:t>
            </a:r>
            <a:r>
              <a:rPr lang="en-US" altLang="zh-TW" dirty="0">
                <a:ea typeface="+mn-lt"/>
                <a:cs typeface="+mn-lt"/>
              </a:rPr>
              <a:t>commonly</a:t>
            </a:r>
            <a:r>
              <a:rPr lang="zh-TW" altLang="en-US" dirty="0">
                <a:ea typeface="+mn-lt"/>
                <a:cs typeface="+mn-lt"/>
              </a:rPr>
              <a:t> </a:t>
            </a:r>
            <a:r>
              <a:rPr lang="en-US" altLang="zh-TW" dirty="0">
                <a:ea typeface="+mn-lt"/>
                <a:cs typeface="+mn-lt"/>
              </a:rPr>
              <a:t>u</a:t>
            </a:r>
            <a:r>
              <a:rPr lang="zh-TW" dirty="0">
                <a:ea typeface="+mn-lt"/>
                <a:cs typeface="+mn-lt"/>
              </a:rPr>
              <a:t>se</a:t>
            </a:r>
            <a:r>
              <a:rPr lang="en-US" altLang="zh-TW" dirty="0">
                <a:ea typeface="+mn-lt"/>
                <a:cs typeface="+mn-lt"/>
              </a:rPr>
              <a:t>d</a:t>
            </a:r>
            <a:r>
              <a:rPr lang="zh-TW" altLang="en-US" dirty="0">
                <a:ea typeface="+mn-lt"/>
                <a:cs typeface="+mn-lt"/>
              </a:rPr>
              <a:t> </a:t>
            </a:r>
            <a:r>
              <a:rPr lang="zh-TW" dirty="0">
                <a:ea typeface="+mn-lt"/>
                <a:cs typeface="+mn-lt"/>
              </a:rPr>
              <a:t>pre</a:t>
            </a:r>
            <a:r>
              <a:rPr lang="en-US" altLang="zh-TW" dirty="0">
                <a:ea typeface="+mn-lt"/>
                <a:cs typeface="+mn-lt"/>
              </a:rPr>
              <a:t>d</a:t>
            </a:r>
            <a:r>
              <a:rPr lang="zh-TW" dirty="0">
                <a:ea typeface="+mn-lt"/>
                <a:cs typeface="+mn-lt"/>
              </a:rPr>
              <a:t>ictive modelling algorithms an</a:t>
            </a:r>
            <a:r>
              <a:rPr lang="en-US" altLang="zh-TW" dirty="0">
                <a:ea typeface="+mn-lt"/>
                <a:cs typeface="+mn-lt"/>
              </a:rPr>
              <a:t>d</a:t>
            </a:r>
            <a:r>
              <a:rPr lang="zh-TW" altLang="en-US" dirty="0">
                <a:ea typeface="+mn-lt"/>
                <a:cs typeface="+mn-lt"/>
              </a:rPr>
              <a:t> </a:t>
            </a:r>
            <a:r>
              <a:rPr lang="en-US" altLang="zh-TW" dirty="0">
                <a:ea typeface="+mn-lt"/>
                <a:cs typeface="+mn-lt"/>
              </a:rPr>
              <a:t>me</a:t>
            </a:r>
            <a:r>
              <a:rPr lang="zh-TW" dirty="0">
                <a:ea typeface="+mn-lt"/>
                <a:cs typeface="+mn-lt"/>
              </a:rPr>
              <a:t>thods will be employed</a:t>
            </a:r>
            <a:r>
              <a:rPr lang="zh-TW" altLang="en-US" dirty="0">
                <a:ea typeface="+mn-lt"/>
                <a:cs typeface="+mn-lt"/>
              </a:rPr>
              <a:t> </a:t>
            </a:r>
            <a:r>
              <a:rPr lang="en-US" altLang="zh-TW" dirty="0">
                <a:ea typeface="+mn-lt"/>
                <a:cs typeface="+mn-lt"/>
              </a:rPr>
              <a:t>with</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intent</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solve</a:t>
            </a:r>
            <a:r>
              <a:rPr lang="zh-TW" altLang="en-US" dirty="0">
                <a:ea typeface="+mn-lt"/>
                <a:cs typeface="+mn-lt"/>
              </a:rPr>
              <a:t> </a:t>
            </a:r>
            <a:r>
              <a:rPr lang="en-US" altLang="zh-TW" dirty="0" err="1">
                <a:ea typeface="+mn-lt"/>
                <a:cs typeface="+mn-lt"/>
              </a:rPr>
              <a:t>thi</a:t>
            </a:r>
            <a:r>
              <a:rPr lang="zh-TW">
                <a:ea typeface="+mn-lt"/>
                <a:cs typeface="+mn-lt"/>
              </a:rPr>
              <a:t>s</a:t>
            </a:r>
            <a:r>
              <a:rPr lang="zh-TW" altLang="en-US">
                <a:ea typeface="+mn-lt"/>
                <a:cs typeface="+mn-lt"/>
              </a:rPr>
              <a:t> </a:t>
            </a:r>
            <a:r>
              <a:rPr lang="en-US" altLang="zh-TW" dirty="0">
                <a:ea typeface="+mn-lt"/>
                <a:cs typeface="+mn-lt"/>
              </a:rPr>
              <a:t>problem.</a:t>
            </a:r>
            <a:endParaRPr lang="zh-TW" altLang="en-US"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6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sz="3600" b="1" i="0" u="sng" dirty="0">
                <a:ea typeface="+mj-lt"/>
                <a:cs typeface="+mj-lt"/>
              </a:rPr>
              <a:t>Methodology - Dataset</a:t>
            </a:r>
            <a:endParaRPr lang="zh-TW"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282495"/>
            <a:ext cx="9962579" cy="5444671"/>
          </a:xfrm>
        </p:spPr>
        <p:txBody>
          <a:bodyPr vert="horz" lIns="91440" tIns="45720" rIns="91440" bIns="45720" rtlCol="0" anchor="ctr">
            <a:noAutofit/>
          </a:bodyPr>
          <a:lstStyle/>
          <a:p>
            <a:pPr>
              <a:lnSpc>
                <a:spcPct val="150000"/>
              </a:lnSpc>
            </a:pPr>
            <a:r>
              <a:rPr lang="en-US" altLang="zh-TW" dirty="0">
                <a:ea typeface="+mn-lt"/>
                <a:cs typeface="+mn-lt"/>
              </a:rPr>
              <a:t>The</a:t>
            </a:r>
            <a:r>
              <a:rPr lang="zh-TW" altLang="en-US" dirty="0">
                <a:ea typeface="+mn-lt"/>
                <a:cs typeface="+mn-lt"/>
              </a:rPr>
              <a:t> </a:t>
            </a:r>
            <a:r>
              <a:rPr lang="en-US" altLang="zh-TW" dirty="0">
                <a:ea typeface="+mn-lt"/>
                <a:cs typeface="+mn-lt"/>
              </a:rPr>
              <a:t>dataset</a:t>
            </a:r>
            <a:r>
              <a:rPr lang="zh-TW" altLang="en-US" dirty="0">
                <a:ea typeface="+mn-lt"/>
                <a:cs typeface="+mn-lt"/>
              </a:rPr>
              <a:t> </a:t>
            </a:r>
            <a:r>
              <a:rPr lang="en-US" altLang="zh-TW" dirty="0">
                <a:ea typeface="+mn-lt"/>
                <a:cs typeface="+mn-lt"/>
              </a:rPr>
              <a:t>used</a:t>
            </a:r>
            <a:r>
              <a:rPr lang="zh-TW" altLang="en-US" dirty="0">
                <a:ea typeface="+mn-lt"/>
                <a:cs typeface="+mn-lt"/>
              </a:rPr>
              <a:t> </a:t>
            </a:r>
            <a:r>
              <a:rPr lang="en-US" altLang="zh-TW" dirty="0">
                <a:ea typeface="+mn-lt"/>
                <a:cs typeface="+mn-lt"/>
              </a:rPr>
              <a:t>for</a:t>
            </a:r>
            <a:r>
              <a:rPr lang="zh-TW" altLang="en-US" dirty="0">
                <a:ea typeface="+mn-lt"/>
                <a:cs typeface="+mn-lt"/>
              </a:rPr>
              <a:t> </a:t>
            </a:r>
            <a:r>
              <a:rPr lang="en-US" altLang="zh-TW" dirty="0">
                <a:ea typeface="+mn-lt"/>
                <a:cs typeface="+mn-lt"/>
              </a:rPr>
              <a:t>this</a:t>
            </a:r>
            <a:r>
              <a:rPr lang="zh-TW" altLang="en-US" dirty="0">
                <a:ea typeface="+mn-lt"/>
                <a:cs typeface="+mn-lt"/>
              </a:rPr>
              <a:t> </a:t>
            </a:r>
            <a:r>
              <a:rPr lang="en-US" altLang="zh-TW" dirty="0">
                <a:ea typeface="+mn-lt"/>
                <a:cs typeface="+mn-lt"/>
              </a:rPr>
              <a:t>study</a:t>
            </a:r>
            <a:r>
              <a:rPr lang="zh-TW" altLang="en-US"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provided</a:t>
            </a:r>
            <a:r>
              <a:rPr lang="zh-TW" altLang="en-US" dirty="0">
                <a:ea typeface="+mn-lt"/>
                <a:cs typeface="+mn-lt"/>
              </a:rPr>
              <a:t> </a:t>
            </a:r>
            <a:r>
              <a:rPr lang="en-US" altLang="zh-TW" dirty="0">
                <a:ea typeface="+mn-lt"/>
                <a:cs typeface="+mn-lt"/>
              </a:rPr>
              <a:t>by</a:t>
            </a:r>
            <a:r>
              <a:rPr lang="zh-TW" altLang="en-US" dirty="0">
                <a:ea typeface="+mn-lt"/>
                <a:cs typeface="+mn-lt"/>
              </a:rPr>
              <a:t> </a:t>
            </a:r>
            <a:r>
              <a:rPr lang="en-US" altLang="zh-TW" dirty="0">
                <a:ea typeface="+mn-lt"/>
                <a:cs typeface="+mn-lt"/>
              </a:rPr>
              <a:t>Kaggle,</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data</a:t>
            </a:r>
            <a:r>
              <a:rPr lang="zh-TW" altLang="en-US" dirty="0">
                <a:ea typeface="+mn-lt"/>
                <a:cs typeface="+mn-lt"/>
              </a:rPr>
              <a:t> </a:t>
            </a:r>
            <a:r>
              <a:rPr lang="en-US" altLang="zh-TW" dirty="0">
                <a:ea typeface="+mn-lt"/>
                <a:cs typeface="+mn-lt"/>
              </a:rPr>
              <a:t>repository</a:t>
            </a:r>
            <a:r>
              <a:rPr lang="zh-TW" altLang="en-US" dirty="0">
                <a:ea typeface="+mn-lt"/>
                <a:cs typeface="+mn-lt"/>
              </a:rPr>
              <a:t> </a:t>
            </a:r>
            <a:r>
              <a:rPr lang="en-US" altLang="zh-TW" dirty="0">
                <a:ea typeface="+mn-lt"/>
                <a:cs typeface="+mn-lt"/>
              </a:rPr>
              <a:t>website.</a:t>
            </a:r>
            <a:r>
              <a:rPr lang="zh-TW" altLang="en-US" dirty="0">
                <a:ea typeface="+mn-lt"/>
                <a:cs typeface="+mn-lt"/>
              </a:rPr>
              <a:t> </a:t>
            </a:r>
            <a:endParaRPr lang="zh-TW" altLang="en-US">
              <a:ea typeface="+mn-lt"/>
              <a:cs typeface="+mn-lt"/>
            </a:endParaRPr>
          </a:p>
          <a:p>
            <a:pPr>
              <a:lnSpc>
                <a:spcPct val="150000"/>
              </a:lnSpc>
            </a:pPr>
            <a:r>
              <a:rPr lang="en-US" altLang="zh-TW" dirty="0">
                <a:ea typeface="+mn-lt"/>
                <a:cs typeface="+mn-lt"/>
              </a:rPr>
              <a:t>This dataset</a:t>
            </a:r>
            <a:r>
              <a:rPr lang="zh-TW" altLang="en-US"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provided</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repository</a:t>
            </a:r>
            <a:r>
              <a:rPr lang="zh-TW" altLang="en-US" dirty="0">
                <a:ea typeface="+mn-lt"/>
                <a:cs typeface="+mn-lt"/>
              </a:rPr>
              <a:t> </a:t>
            </a:r>
            <a:r>
              <a:rPr lang="en-US" altLang="zh-TW" dirty="0">
                <a:ea typeface="+mn-lt"/>
                <a:cs typeface="+mn-lt"/>
              </a:rPr>
              <a:t>courtesy</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University</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California,</a:t>
            </a:r>
            <a:r>
              <a:rPr lang="zh-TW" altLang="en-US" dirty="0">
                <a:ea typeface="+mn-lt"/>
                <a:cs typeface="+mn-lt"/>
              </a:rPr>
              <a:t> </a:t>
            </a:r>
            <a:r>
              <a:rPr lang="en-US" altLang="zh-TW" dirty="0">
                <a:ea typeface="+mn-lt"/>
                <a:cs typeface="+mn-lt"/>
              </a:rPr>
              <a:t>Irvine</a:t>
            </a:r>
            <a:r>
              <a:rPr lang="zh-TW" altLang="en-US" dirty="0">
                <a:ea typeface="+mn-lt"/>
                <a:cs typeface="+mn-lt"/>
              </a:rPr>
              <a:t> </a:t>
            </a:r>
            <a:r>
              <a:rPr lang="en-US" altLang="zh-TW" dirty="0">
                <a:ea typeface="+mn-lt"/>
                <a:cs typeface="+mn-lt"/>
              </a:rPr>
              <a:t>(UCI),</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included</a:t>
            </a:r>
            <a:r>
              <a:rPr lang="zh-TW" altLang="en-US" dirty="0">
                <a:ea typeface="+mn-lt"/>
                <a:cs typeface="+mn-lt"/>
              </a:rPr>
              <a:t> </a:t>
            </a:r>
            <a:r>
              <a:rPr lang="en-US" altLang="zh-TW" dirty="0">
                <a:ea typeface="+mn-lt"/>
                <a:cs typeface="+mn-lt"/>
              </a:rPr>
              <a:t>70</a:t>
            </a:r>
            <a:r>
              <a:rPr lang="zh-TW" altLang="en-US" dirty="0">
                <a:ea typeface="+mn-lt"/>
                <a:cs typeface="+mn-lt"/>
              </a:rPr>
              <a:t> </a:t>
            </a:r>
            <a:r>
              <a:rPr lang="en-US" altLang="zh-TW" dirty="0">
                <a:ea typeface="+mn-lt"/>
                <a:cs typeface="+mn-lt"/>
              </a:rPr>
              <a:t>sets of</a:t>
            </a:r>
            <a:r>
              <a:rPr lang="zh-TW" altLang="en-US" dirty="0">
                <a:ea typeface="+mn-lt"/>
                <a:cs typeface="+mn-lt"/>
              </a:rPr>
              <a:t> </a:t>
            </a:r>
            <a:r>
              <a:rPr lang="en-US" altLang="zh-TW" dirty="0">
                <a:ea typeface="+mn-lt"/>
                <a:cs typeface="+mn-lt"/>
              </a:rPr>
              <a:t>data</a:t>
            </a:r>
            <a:r>
              <a:rPr lang="zh-TW" altLang="en-US" dirty="0">
                <a:ea typeface="+mn-lt"/>
                <a:cs typeface="+mn-lt"/>
              </a:rPr>
              <a:t> </a:t>
            </a:r>
            <a:r>
              <a:rPr lang="en-US" altLang="zh-TW" dirty="0">
                <a:ea typeface="+mn-lt"/>
                <a:cs typeface="+mn-lt"/>
              </a:rPr>
              <a:t>recorded</a:t>
            </a:r>
            <a:r>
              <a:rPr lang="zh-TW" altLang="en-US" dirty="0">
                <a:ea typeface="+mn-lt"/>
                <a:cs typeface="+mn-lt"/>
              </a:rPr>
              <a:t> </a:t>
            </a:r>
            <a:r>
              <a:rPr lang="en-US" altLang="zh-TW" dirty="0">
                <a:ea typeface="+mn-lt"/>
                <a:cs typeface="+mn-lt"/>
              </a:rPr>
              <a:t>on</a:t>
            </a:r>
            <a:r>
              <a:rPr lang="zh-TW" altLang="en-US" dirty="0">
                <a:ea typeface="+mn-lt"/>
                <a:cs typeface="+mn-lt"/>
              </a:rPr>
              <a:t> </a:t>
            </a:r>
            <a:r>
              <a:rPr lang="en-US" altLang="zh-TW" dirty="0">
                <a:ea typeface="+mn-lt"/>
                <a:cs typeface="+mn-lt"/>
              </a:rPr>
              <a:t>diabetes</a:t>
            </a:r>
            <a:r>
              <a:rPr lang="zh-TW" altLang="en-US" dirty="0">
                <a:ea typeface="+mn-lt"/>
                <a:cs typeface="+mn-lt"/>
              </a:rPr>
              <a:t> </a:t>
            </a:r>
            <a:r>
              <a:rPr lang="en-US" altLang="zh-TW" dirty="0">
                <a:ea typeface="+mn-lt"/>
                <a:cs typeface="+mn-lt"/>
              </a:rPr>
              <a:t>patients</a:t>
            </a:r>
            <a:r>
              <a:rPr lang="zh-TW" altLang="en-US" dirty="0">
                <a:ea typeface="+mn-lt"/>
                <a:cs typeface="+mn-lt"/>
              </a:rPr>
              <a:t> </a:t>
            </a:r>
            <a:r>
              <a:rPr lang="en-US" altLang="zh-TW" dirty="0">
                <a:ea typeface="+mn-lt"/>
                <a:cs typeface="+mn-lt"/>
              </a:rPr>
              <a:t>ranging</a:t>
            </a:r>
            <a:r>
              <a:rPr lang="zh-TW" altLang="en-US" dirty="0">
                <a:ea typeface="+mn-lt"/>
                <a:cs typeface="+mn-lt"/>
              </a:rPr>
              <a:t> </a:t>
            </a:r>
            <a:r>
              <a:rPr lang="en-US" altLang="zh-TW" dirty="0">
                <a:ea typeface="+mn-lt"/>
                <a:cs typeface="+mn-lt"/>
              </a:rPr>
              <a:t>from</a:t>
            </a:r>
            <a:r>
              <a:rPr lang="zh-TW" altLang="en-US" dirty="0">
                <a:ea typeface="+mn-lt"/>
                <a:cs typeface="+mn-lt"/>
              </a:rPr>
              <a:t> </a:t>
            </a:r>
            <a:r>
              <a:rPr lang="en-US" altLang="zh-TW" dirty="0">
                <a:ea typeface="+mn-lt"/>
                <a:cs typeface="+mn-lt"/>
              </a:rPr>
              <a:t>several</a:t>
            </a:r>
            <a:r>
              <a:rPr lang="zh-TW" altLang="en-US" dirty="0">
                <a:ea typeface="+mn-lt"/>
                <a:cs typeface="+mn-lt"/>
              </a:rPr>
              <a:t> </a:t>
            </a:r>
            <a:r>
              <a:rPr lang="en-US" altLang="zh-TW" dirty="0">
                <a:ea typeface="+mn-lt"/>
                <a:cs typeface="+mn-lt"/>
              </a:rPr>
              <a:t>weeks</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several</a:t>
            </a:r>
            <a:r>
              <a:rPr lang="zh-TW" altLang="en-US" dirty="0">
                <a:ea typeface="+mn-lt"/>
                <a:cs typeface="+mn-lt"/>
              </a:rPr>
              <a:t> </a:t>
            </a:r>
            <a:r>
              <a:rPr lang="en-US" altLang="zh-TW" dirty="0">
                <a:ea typeface="+mn-lt"/>
                <a:cs typeface="+mn-lt"/>
              </a:rPr>
              <a:t>months</a:t>
            </a:r>
            <a:r>
              <a:rPr lang="zh-TW" altLang="en-US">
                <a:ea typeface="+mn-lt"/>
                <a:cs typeface="+mn-lt"/>
              </a:rPr>
              <a:t>’ </a:t>
            </a:r>
            <a:r>
              <a:rPr lang="en-US" altLang="zh-TW" dirty="0">
                <a:ea typeface="+mn-lt"/>
                <a:cs typeface="+mn-lt"/>
              </a:rPr>
              <a:t>worth</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glucose,</a:t>
            </a:r>
            <a:r>
              <a:rPr lang="zh-TW" altLang="en-US" dirty="0">
                <a:ea typeface="+mn-lt"/>
                <a:cs typeface="+mn-lt"/>
              </a:rPr>
              <a:t> </a:t>
            </a:r>
            <a:r>
              <a:rPr lang="en-US" altLang="zh-TW" dirty="0">
                <a:ea typeface="+mn-lt"/>
                <a:cs typeface="+mn-lt"/>
              </a:rPr>
              <a:t>insulin,</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lifestyle</a:t>
            </a:r>
            <a:r>
              <a:rPr lang="zh-TW" altLang="en-US" dirty="0">
                <a:ea typeface="+mn-lt"/>
                <a:cs typeface="+mn-lt"/>
              </a:rPr>
              <a:t> </a:t>
            </a:r>
            <a:r>
              <a:rPr lang="en-US" altLang="zh-TW" dirty="0">
                <a:ea typeface="+mn-lt"/>
                <a:cs typeface="+mn-lt"/>
              </a:rPr>
              <a:t>data</a:t>
            </a:r>
            <a:r>
              <a:rPr lang="zh-TW" altLang="en-US" dirty="0">
                <a:ea typeface="+mn-lt"/>
                <a:cs typeface="+mn-lt"/>
              </a:rPr>
              <a:t> </a:t>
            </a:r>
            <a:r>
              <a:rPr lang="en-US" altLang="zh-TW" dirty="0">
                <a:ea typeface="+mn-lt"/>
                <a:cs typeface="+mn-lt"/>
              </a:rPr>
              <a:t>per</a:t>
            </a:r>
            <a:r>
              <a:rPr lang="zh-TW" altLang="en-US" dirty="0">
                <a:ea typeface="+mn-lt"/>
                <a:cs typeface="+mn-lt"/>
              </a:rPr>
              <a:t> </a:t>
            </a:r>
            <a:r>
              <a:rPr lang="en-US" altLang="zh-TW" dirty="0">
                <a:ea typeface="+mn-lt"/>
                <a:cs typeface="+mn-lt"/>
              </a:rPr>
              <a:t>patient,</a:t>
            </a:r>
            <a:r>
              <a:rPr lang="zh-TW" altLang="en-US" dirty="0">
                <a:ea typeface="+mn-lt"/>
                <a:cs typeface="+mn-lt"/>
              </a:rPr>
              <a:t> </a:t>
            </a:r>
            <a:r>
              <a:rPr lang="en-US" altLang="zh-TW" dirty="0">
                <a:ea typeface="+mn-lt"/>
                <a:cs typeface="+mn-lt"/>
              </a:rPr>
              <a:t>as</a:t>
            </a:r>
            <a:r>
              <a:rPr lang="zh-TW" altLang="en-US" dirty="0">
                <a:ea typeface="+mn-lt"/>
                <a:cs typeface="+mn-lt"/>
              </a:rPr>
              <a:t> </a:t>
            </a:r>
            <a:r>
              <a:rPr lang="en-US" altLang="zh-TW" dirty="0">
                <a:ea typeface="+mn-lt"/>
                <a:cs typeface="+mn-lt"/>
              </a:rPr>
              <a:t>well</a:t>
            </a:r>
            <a:r>
              <a:rPr lang="zh-TW" altLang="en-US" dirty="0">
                <a:ea typeface="+mn-lt"/>
                <a:cs typeface="+mn-lt"/>
              </a:rPr>
              <a:t> </a:t>
            </a:r>
            <a:r>
              <a:rPr lang="en-US" altLang="zh-TW" dirty="0">
                <a:ea typeface="+mn-lt"/>
                <a:cs typeface="+mn-lt"/>
              </a:rPr>
              <a:t>as</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description</a:t>
            </a:r>
            <a:r>
              <a:rPr lang="zh-TW" altLang="en-US" dirty="0">
                <a:ea typeface="+mn-lt"/>
                <a:cs typeface="+mn-lt"/>
              </a:rPr>
              <a:t> </a:t>
            </a:r>
            <a:r>
              <a:rPr lang="en-US" altLang="zh-TW" dirty="0">
                <a:ea typeface="+mn-lt"/>
                <a:cs typeface="+mn-lt"/>
              </a:rPr>
              <a:t>of the problem</a:t>
            </a:r>
            <a:r>
              <a:rPr lang="zh-TW" altLang="en-US" dirty="0">
                <a:ea typeface="+mn-lt"/>
                <a:cs typeface="+mn-lt"/>
              </a:rPr>
              <a:t> </a:t>
            </a:r>
            <a:r>
              <a:rPr lang="en-US" altLang="zh-TW" dirty="0">
                <a:ea typeface="+mn-lt"/>
                <a:cs typeface="+mn-lt"/>
              </a:rPr>
              <a:t>domain.</a:t>
            </a:r>
            <a:r>
              <a:rPr lang="zh-TW" altLang="en-US" dirty="0">
                <a:ea typeface="+mn-lt"/>
                <a:cs typeface="+mn-lt"/>
              </a:rPr>
              <a:t> </a:t>
            </a:r>
          </a:p>
          <a:p>
            <a:pPr>
              <a:lnSpc>
                <a:spcPct val="150000"/>
              </a:lnSpc>
            </a:pPr>
            <a:r>
              <a:rPr lang="en-US" altLang="zh-TW" dirty="0">
                <a:ea typeface="+mn-lt"/>
                <a:cs typeface="+mn-lt"/>
              </a:rPr>
              <a:t>The</a:t>
            </a:r>
            <a:r>
              <a:rPr lang="zh-TW" altLang="en-US" dirty="0">
                <a:ea typeface="+mn-lt"/>
                <a:cs typeface="+mn-lt"/>
              </a:rPr>
              <a:t> </a:t>
            </a:r>
            <a:r>
              <a:rPr lang="en-US" altLang="zh-TW" dirty="0">
                <a:ea typeface="+mn-lt"/>
                <a:cs typeface="+mn-lt"/>
              </a:rPr>
              <a:t>dataset</a:t>
            </a:r>
            <a:r>
              <a:rPr lang="zh-TW" altLang="en-US" dirty="0">
                <a:ea typeface="+mn-lt"/>
                <a:cs typeface="+mn-lt"/>
              </a:rPr>
              <a:t> </a:t>
            </a:r>
            <a:r>
              <a:rPr lang="en-US" altLang="zh-TW" dirty="0">
                <a:ea typeface="+mn-lt"/>
                <a:cs typeface="+mn-lt"/>
              </a:rPr>
              <a:t>included</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following tables:</a:t>
            </a:r>
            <a:r>
              <a:rPr lang="zh-TW" altLang="en-US" dirty="0">
                <a:ea typeface="+mn-lt"/>
                <a:cs typeface="+mn-lt"/>
              </a:rPr>
              <a:t> </a:t>
            </a:r>
            <a:r>
              <a:rPr lang="en-US" altLang="zh-TW" u="sng" dirty="0">
                <a:ea typeface="+mn-lt"/>
                <a:cs typeface="+mn-lt"/>
              </a:rPr>
              <a:t>Pregnancies</a:t>
            </a:r>
            <a:r>
              <a:rPr lang="en-US" altLang="zh-TW" dirty="0">
                <a:ea typeface="+mn-lt"/>
                <a:cs typeface="+mn-lt"/>
              </a:rPr>
              <a:t>,</a:t>
            </a:r>
            <a:r>
              <a:rPr lang="zh-TW" altLang="en-US" dirty="0">
                <a:ea typeface="+mn-lt"/>
                <a:cs typeface="+mn-lt"/>
              </a:rPr>
              <a:t> </a:t>
            </a:r>
            <a:r>
              <a:rPr lang="en-US" altLang="zh-TW" u="sng" dirty="0">
                <a:ea typeface="+mn-lt"/>
                <a:cs typeface="+mn-lt"/>
              </a:rPr>
              <a:t>Glucose</a:t>
            </a:r>
            <a:r>
              <a:rPr lang="en-US" altLang="zh-TW" dirty="0">
                <a:ea typeface="+mn-lt"/>
                <a:cs typeface="+mn-lt"/>
              </a:rPr>
              <a:t>,</a:t>
            </a:r>
            <a:r>
              <a:rPr lang="zh-TW" altLang="en-US" dirty="0">
                <a:ea typeface="+mn-lt"/>
                <a:cs typeface="+mn-lt"/>
              </a:rPr>
              <a:t> </a:t>
            </a:r>
            <a:r>
              <a:rPr lang="en-US" altLang="zh-TW" u="sng" dirty="0">
                <a:ea typeface="+mn-lt"/>
                <a:cs typeface="+mn-lt"/>
              </a:rPr>
              <a:t>Blood</a:t>
            </a:r>
            <a:r>
              <a:rPr lang="zh-TW" altLang="en-US" u="sng" dirty="0">
                <a:ea typeface="+mn-lt"/>
                <a:cs typeface="+mn-lt"/>
              </a:rPr>
              <a:t> </a:t>
            </a:r>
            <a:r>
              <a:rPr lang="en-US" altLang="zh-TW" u="sng" dirty="0">
                <a:ea typeface="+mn-lt"/>
                <a:cs typeface="+mn-lt"/>
              </a:rPr>
              <a:t>Pressure</a:t>
            </a:r>
            <a:r>
              <a:rPr lang="en-US" altLang="zh-TW" dirty="0">
                <a:ea typeface="+mn-lt"/>
                <a:cs typeface="+mn-lt"/>
              </a:rPr>
              <a:t>,</a:t>
            </a:r>
            <a:r>
              <a:rPr lang="zh-TW" altLang="en-US" dirty="0">
                <a:ea typeface="+mn-lt"/>
                <a:cs typeface="+mn-lt"/>
              </a:rPr>
              <a:t> </a:t>
            </a:r>
            <a:r>
              <a:rPr lang="en-US" altLang="zh-TW" u="sng" dirty="0">
                <a:ea typeface="+mn-lt"/>
                <a:cs typeface="+mn-lt"/>
              </a:rPr>
              <a:t>Skin</a:t>
            </a:r>
            <a:r>
              <a:rPr lang="zh-TW" altLang="en-US" u="sng" dirty="0">
                <a:ea typeface="+mn-lt"/>
                <a:cs typeface="+mn-lt"/>
              </a:rPr>
              <a:t> </a:t>
            </a:r>
            <a:r>
              <a:rPr lang="en-US" altLang="zh-TW" u="sng" dirty="0">
                <a:ea typeface="+mn-lt"/>
                <a:cs typeface="+mn-lt"/>
              </a:rPr>
              <a:t>Thickness</a:t>
            </a:r>
            <a:r>
              <a:rPr lang="en-US" altLang="zh-TW" dirty="0">
                <a:ea typeface="+mn-lt"/>
                <a:cs typeface="+mn-lt"/>
              </a:rPr>
              <a:t>,</a:t>
            </a:r>
            <a:r>
              <a:rPr lang="zh-TW" altLang="en-US" dirty="0">
                <a:ea typeface="+mn-lt"/>
                <a:cs typeface="+mn-lt"/>
              </a:rPr>
              <a:t> </a:t>
            </a:r>
            <a:r>
              <a:rPr lang="en-US" altLang="zh-TW" u="sng" dirty="0">
                <a:ea typeface="+mn-lt"/>
                <a:cs typeface="+mn-lt"/>
              </a:rPr>
              <a:t>Insulin</a:t>
            </a:r>
            <a:r>
              <a:rPr lang="en-US" altLang="zh-TW" dirty="0">
                <a:ea typeface="+mn-lt"/>
                <a:cs typeface="+mn-lt"/>
              </a:rPr>
              <a:t>,</a:t>
            </a:r>
            <a:r>
              <a:rPr lang="zh-TW" altLang="en-US" dirty="0">
                <a:ea typeface="+mn-lt"/>
                <a:cs typeface="+mn-lt"/>
              </a:rPr>
              <a:t> </a:t>
            </a:r>
            <a:r>
              <a:rPr lang="en-US" altLang="zh-TW" u="sng" dirty="0">
                <a:ea typeface="+mn-lt"/>
                <a:cs typeface="+mn-lt"/>
              </a:rPr>
              <a:t>BMI</a:t>
            </a:r>
            <a:r>
              <a:rPr lang="en-US" altLang="zh-TW" dirty="0">
                <a:ea typeface="+mn-lt"/>
                <a:cs typeface="+mn-lt"/>
              </a:rPr>
              <a:t>,</a:t>
            </a:r>
            <a:r>
              <a:rPr lang="zh-TW" altLang="en-US" dirty="0">
                <a:ea typeface="+mn-lt"/>
                <a:cs typeface="+mn-lt"/>
              </a:rPr>
              <a:t> </a:t>
            </a:r>
            <a:r>
              <a:rPr lang="en-US" altLang="zh-TW" u="sng" dirty="0">
                <a:ea typeface="+mn-lt"/>
                <a:cs typeface="+mn-lt"/>
              </a:rPr>
              <a:t>Diabetes</a:t>
            </a:r>
            <a:r>
              <a:rPr lang="zh-TW" altLang="en-US" u="sng" dirty="0">
                <a:ea typeface="+mn-lt"/>
                <a:cs typeface="+mn-lt"/>
              </a:rPr>
              <a:t> </a:t>
            </a:r>
            <a:r>
              <a:rPr lang="en-US" altLang="zh-TW" u="sng" dirty="0">
                <a:ea typeface="+mn-lt"/>
                <a:cs typeface="+mn-lt"/>
              </a:rPr>
              <a:t>Pedigree</a:t>
            </a:r>
            <a:r>
              <a:rPr lang="zh-TW" altLang="en-US" u="sng" dirty="0">
                <a:ea typeface="+mn-lt"/>
                <a:cs typeface="+mn-lt"/>
              </a:rPr>
              <a:t> </a:t>
            </a:r>
            <a:r>
              <a:rPr lang="en-US" altLang="zh-TW" u="sng" dirty="0">
                <a:ea typeface="+mn-lt"/>
                <a:cs typeface="+mn-lt"/>
              </a:rPr>
              <a:t>Function</a:t>
            </a:r>
            <a:r>
              <a:rPr lang="en-US" altLang="zh-TW" dirty="0">
                <a:ea typeface="+mn-lt"/>
                <a:cs typeface="+mn-lt"/>
              </a:rPr>
              <a:t>,</a:t>
            </a:r>
            <a:r>
              <a:rPr lang="zh-TW" altLang="en-US" dirty="0">
                <a:ea typeface="+mn-lt"/>
                <a:cs typeface="+mn-lt"/>
              </a:rPr>
              <a:t> </a:t>
            </a:r>
            <a:r>
              <a:rPr lang="en-US" altLang="zh-TW" u="sng" dirty="0">
                <a:ea typeface="+mn-lt"/>
                <a:cs typeface="+mn-lt"/>
              </a:rPr>
              <a:t>Age</a:t>
            </a:r>
            <a:r>
              <a:rPr lang="en-US" altLang="zh-TW" dirty="0">
                <a:ea typeface="+mn-lt"/>
                <a:cs typeface="+mn-lt"/>
              </a:rPr>
              <a:t>,</a:t>
            </a:r>
            <a:r>
              <a:rPr lang="zh-TW" altLang="en-US" dirty="0">
                <a:ea typeface="+mn-lt"/>
                <a:cs typeface="+mn-lt"/>
              </a:rPr>
              <a:t> </a:t>
            </a:r>
            <a:r>
              <a:rPr lang="en-US" altLang="zh-TW" dirty="0">
                <a:ea typeface="+mn-lt"/>
                <a:cs typeface="+mn-lt"/>
              </a:rPr>
              <a:t>and </a:t>
            </a:r>
            <a:r>
              <a:rPr lang="en-US" altLang="zh-TW" u="sng" dirty="0">
                <a:ea typeface="+mn-lt"/>
                <a:cs typeface="+mn-lt"/>
              </a:rPr>
              <a:t>Outcome</a:t>
            </a:r>
            <a:r>
              <a:rPr lang="en-US" altLang="zh-TW" dirty="0">
                <a:ea typeface="+mn-lt"/>
                <a:cs typeface="+mn-lt"/>
              </a:rPr>
              <a:t>.</a:t>
            </a:r>
            <a:endParaRPr lang="zh-TW" altLang="en-US"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24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3742638" y="188343"/>
            <a:ext cx="8204947" cy="776785"/>
          </a:xfrm>
        </p:spPr>
        <p:txBody>
          <a:bodyPr>
            <a:noAutofit/>
          </a:bodyPr>
          <a:lstStyle/>
          <a:p>
            <a:pPr algn="r"/>
            <a:endParaRPr lang="zh-TW" altLang="en-US" sz="3600">
              <a:latin typeface="Arial"/>
              <a:cs typeface="Arial"/>
            </a:endParaRPr>
          </a:p>
          <a:p>
            <a:pPr algn="r"/>
            <a:r>
              <a:rPr lang="en-US" sz="3600" b="1" i="0" u="sng" dirty="0">
                <a:ea typeface="+mj-lt"/>
                <a:cs typeface="+mj-lt"/>
              </a:rPr>
              <a:t>Methodology - Data Processing</a:t>
            </a:r>
            <a:endParaRPr lang="zh-TW"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831583"/>
            <a:ext cx="9962579" cy="4895583"/>
          </a:xfrm>
        </p:spPr>
        <p:txBody>
          <a:bodyPr vert="horz" lIns="91440" tIns="45720" rIns="91440" bIns="45720" rtlCol="0" anchor="t">
            <a:noAutofit/>
          </a:bodyPr>
          <a:lstStyle/>
          <a:p>
            <a:pPr>
              <a:lnSpc>
                <a:spcPct val="150000"/>
              </a:lnSpc>
            </a:pPr>
            <a:r>
              <a:rPr lang="en-US" altLang="zh-TW" dirty="0">
                <a:ea typeface="+mn-lt"/>
                <a:cs typeface="+mn-lt"/>
              </a:rPr>
              <a:t>The</a:t>
            </a:r>
            <a:r>
              <a:rPr lang="zh-TW" altLang="en-US" dirty="0">
                <a:ea typeface="+mn-lt"/>
                <a:cs typeface="+mn-lt"/>
              </a:rPr>
              <a:t> </a:t>
            </a:r>
            <a:r>
              <a:rPr lang="en-US" altLang="zh-TW" dirty="0">
                <a:ea typeface="+mn-lt"/>
                <a:cs typeface="+mn-lt"/>
              </a:rPr>
              <a:t>data</a:t>
            </a:r>
            <a:r>
              <a:rPr lang="zh-TW"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first</a:t>
            </a:r>
            <a:r>
              <a:rPr lang="zh-TW" altLang="en-US" dirty="0">
                <a:ea typeface="+mn-lt"/>
                <a:cs typeface="+mn-lt"/>
              </a:rPr>
              <a:t> </a:t>
            </a:r>
            <a:r>
              <a:rPr lang="en-US" altLang="zh-TW" dirty="0">
                <a:ea typeface="+mn-lt"/>
                <a:cs typeface="+mn-lt"/>
              </a:rPr>
              <a:t>viewed</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allow</a:t>
            </a:r>
            <a:r>
              <a:rPr lang="zh-TW" altLang="en-US" dirty="0">
                <a:ea typeface="+mn-lt"/>
                <a:cs typeface="+mn-lt"/>
              </a:rPr>
              <a:t> </a:t>
            </a:r>
            <a:r>
              <a:rPr lang="en-US" altLang="zh-TW" dirty="0">
                <a:ea typeface="+mn-lt"/>
                <a:cs typeface="+mn-lt"/>
              </a:rPr>
              <a:t>for</a:t>
            </a:r>
            <a:r>
              <a:rPr lang="zh-TW" altLang="en-US" dirty="0">
                <a:ea typeface="+mn-lt"/>
                <a:cs typeface="+mn-lt"/>
              </a:rPr>
              <a:t> </a:t>
            </a:r>
            <a:r>
              <a:rPr lang="en-US" altLang="zh-TW" dirty="0">
                <a:ea typeface="+mn-lt"/>
                <a:cs typeface="+mn-lt"/>
              </a:rPr>
              <a:t>proper</a:t>
            </a:r>
            <a:r>
              <a:rPr lang="zh-TW" altLang="en-US" dirty="0">
                <a:ea typeface="+mn-lt"/>
                <a:cs typeface="+mn-lt"/>
              </a:rPr>
              <a:t> </a:t>
            </a:r>
            <a:r>
              <a:rPr lang="en-US" altLang="zh-TW" dirty="0">
                <a:ea typeface="+mn-lt"/>
                <a:cs typeface="+mn-lt"/>
              </a:rPr>
              <a:t>analysis</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its</a:t>
            </a:r>
            <a:r>
              <a:rPr lang="zh-TW" altLang="en-US" dirty="0">
                <a:ea typeface="+mn-lt"/>
                <a:cs typeface="+mn-lt"/>
              </a:rPr>
              <a:t> </a:t>
            </a:r>
            <a:r>
              <a:rPr lang="en-US" altLang="zh-TW" dirty="0">
                <a:ea typeface="+mn-lt"/>
                <a:cs typeface="+mn-lt"/>
              </a:rPr>
              <a:t>standard</a:t>
            </a:r>
            <a:r>
              <a:rPr lang="zh-TW" altLang="en-US" dirty="0">
                <a:ea typeface="+mn-lt"/>
                <a:cs typeface="+mn-lt"/>
              </a:rPr>
              <a:t> </a:t>
            </a:r>
            <a:r>
              <a:rPr lang="en-US" altLang="zh-TW" dirty="0">
                <a:ea typeface="+mn-lt"/>
                <a:cs typeface="+mn-lt"/>
              </a:rPr>
              <a:t>distribution.</a:t>
            </a:r>
            <a:r>
              <a:rPr lang="zh-TW">
                <a:ea typeface="+mn-lt"/>
                <a:cs typeface="+mn-lt"/>
              </a:rPr>
              <a:t> The data was then pre-processed to correct data inconsistencies</a:t>
            </a:r>
            <a:r>
              <a:rPr lang="en-US" altLang="zh-TW" dirty="0">
                <a:ea typeface="+mn-lt"/>
                <a:cs typeface="+mn-lt"/>
              </a:rPr>
              <a:t>,</a:t>
            </a:r>
            <a:r>
              <a:rPr lang="zh-TW" dirty="0">
                <a:ea typeface="+mn-lt"/>
                <a:cs typeface="+mn-lt"/>
              </a:rPr>
              <a:t> </a:t>
            </a:r>
            <a:r>
              <a:rPr lang="en-US" altLang="zh-TW" dirty="0">
                <a:ea typeface="+mn-lt"/>
                <a:cs typeface="+mn-lt"/>
              </a:rPr>
              <a:t>missing</a:t>
            </a:r>
            <a:r>
              <a:rPr lang="zh-TW" altLang="en-US" dirty="0">
                <a:ea typeface="+mn-lt"/>
                <a:cs typeface="+mn-lt"/>
              </a:rPr>
              <a:t> </a:t>
            </a:r>
            <a:r>
              <a:rPr lang="en-US" altLang="zh-TW" dirty="0">
                <a:ea typeface="+mn-lt"/>
                <a:cs typeface="+mn-lt"/>
              </a:rPr>
              <a:t>values,</a:t>
            </a:r>
            <a:r>
              <a:rPr lang="zh-TW"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remove</a:t>
            </a:r>
            <a:r>
              <a:rPr lang="zh-TW" altLang="en-US" dirty="0">
                <a:ea typeface="+mn-lt"/>
                <a:cs typeface="+mn-lt"/>
              </a:rPr>
              <a:t> </a:t>
            </a:r>
            <a:r>
              <a:rPr lang="en-US" altLang="zh-TW" dirty="0">
                <a:ea typeface="+mn-lt"/>
                <a:cs typeface="+mn-lt"/>
              </a:rPr>
              <a:t>null</a:t>
            </a:r>
            <a:r>
              <a:rPr lang="zh-TW" altLang="en-US" dirty="0">
                <a:ea typeface="+mn-lt"/>
                <a:cs typeface="+mn-lt"/>
              </a:rPr>
              <a:t> </a:t>
            </a:r>
            <a:r>
              <a:rPr lang="en-US" altLang="zh-TW" dirty="0">
                <a:ea typeface="+mn-lt"/>
                <a:cs typeface="+mn-lt"/>
              </a:rPr>
              <a:t>values.</a:t>
            </a:r>
            <a:endParaRPr lang="zh-TW" altLang="en-US"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96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4560668" y="188343"/>
            <a:ext cx="7386917" cy="776785"/>
          </a:xfrm>
        </p:spPr>
        <p:txBody>
          <a:bodyPr>
            <a:noAutofit/>
          </a:bodyPr>
          <a:lstStyle/>
          <a:p>
            <a:pPr algn="r"/>
            <a:endParaRPr lang="zh-TW" altLang="en-US" sz="3600">
              <a:latin typeface="Arial"/>
              <a:cs typeface="Arial"/>
            </a:endParaRPr>
          </a:p>
          <a:p>
            <a:pPr algn="r"/>
            <a:r>
              <a:rPr lang="en-US" sz="3600" b="1" i="0" u="sng" dirty="0">
                <a:ea typeface="+mj-lt"/>
                <a:cs typeface="+mj-lt"/>
              </a:rPr>
              <a:t>Methodology - Data Analysis</a:t>
            </a:r>
            <a:endParaRPr lang="zh-TW"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282495"/>
            <a:ext cx="9962579" cy="5444671"/>
          </a:xfrm>
        </p:spPr>
        <p:txBody>
          <a:bodyPr vert="horz" lIns="91440" tIns="45720" rIns="91440" bIns="45720" rtlCol="0" anchor="ctr">
            <a:noAutofit/>
          </a:bodyPr>
          <a:lstStyle/>
          <a:p>
            <a:pPr>
              <a:lnSpc>
                <a:spcPct val="150000"/>
              </a:lnSpc>
            </a:pPr>
            <a:r>
              <a:rPr lang="en-US" altLang="zh-TW" dirty="0">
                <a:ea typeface="+mn-lt"/>
                <a:cs typeface="+mn-lt"/>
              </a:rPr>
              <a:t>We</a:t>
            </a:r>
            <a:r>
              <a:rPr lang="zh-TW" altLang="en-US" dirty="0">
                <a:ea typeface="+mn-lt"/>
                <a:cs typeface="+mn-lt"/>
              </a:rPr>
              <a:t> </a:t>
            </a:r>
            <a:r>
              <a:rPr lang="en-US" altLang="zh-TW" dirty="0">
                <a:ea typeface="+mn-lt"/>
                <a:cs typeface="+mn-lt"/>
              </a:rPr>
              <a:t>first</a:t>
            </a:r>
            <a:r>
              <a:rPr lang="zh-TW" altLang="en-US" dirty="0">
                <a:ea typeface="+mn-lt"/>
                <a:cs typeface="+mn-lt"/>
              </a:rPr>
              <a:t> </a:t>
            </a:r>
            <a:r>
              <a:rPr lang="en-US" altLang="zh-TW" dirty="0">
                <a:ea typeface="+mn-lt"/>
                <a:cs typeface="+mn-lt"/>
              </a:rPr>
              <a:t>created</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heatmap</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understand</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correlation</a:t>
            </a:r>
            <a:r>
              <a:rPr lang="zh-TW" altLang="en-US" dirty="0">
                <a:ea typeface="+mn-lt"/>
                <a:cs typeface="+mn-lt"/>
              </a:rPr>
              <a:t> </a:t>
            </a:r>
            <a:r>
              <a:rPr lang="en-US" altLang="zh-TW" dirty="0">
                <a:ea typeface="+mn-lt"/>
                <a:cs typeface="+mn-lt"/>
              </a:rPr>
              <a:t>coefficient</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features</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data.</a:t>
            </a:r>
            <a:r>
              <a:rPr lang="zh-TW" altLang="en-US" dirty="0">
                <a:ea typeface="+mn-lt"/>
                <a:cs typeface="+mn-lt"/>
              </a:rPr>
              <a:t> </a:t>
            </a:r>
          </a:p>
          <a:p>
            <a:pPr>
              <a:lnSpc>
                <a:spcPct val="150000"/>
              </a:lnSpc>
            </a:pPr>
            <a:r>
              <a:rPr lang="en-US" altLang="zh-TW" dirty="0">
                <a:ea typeface="+mn-lt"/>
                <a:cs typeface="+mn-lt"/>
              </a:rPr>
              <a:t>Next,</a:t>
            </a:r>
            <a:r>
              <a:rPr lang="zh-TW" dirty="0">
                <a:ea typeface="+mn-lt"/>
                <a:cs typeface="+mn-lt"/>
              </a:rPr>
              <a:t> </a:t>
            </a:r>
            <a:r>
              <a:rPr lang="en-US" altLang="zh-TW" dirty="0">
                <a:ea typeface="+mn-lt"/>
                <a:cs typeface="+mn-lt"/>
              </a:rPr>
              <a:t>we</a:t>
            </a:r>
            <a:r>
              <a:rPr lang="zh-TW" altLang="en-US" dirty="0">
                <a:ea typeface="+mn-lt"/>
                <a:cs typeface="+mn-lt"/>
              </a:rPr>
              <a:t> </a:t>
            </a:r>
            <a:r>
              <a:rPr lang="en-US" altLang="zh-TW" dirty="0">
                <a:ea typeface="+mn-lt"/>
                <a:cs typeface="+mn-lt"/>
              </a:rPr>
              <a:t>chose</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plot</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histogram</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analyze</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association</a:t>
            </a:r>
            <a:r>
              <a:rPr lang="zh-TW" altLang="en-US" dirty="0">
                <a:ea typeface="+mn-lt"/>
                <a:cs typeface="+mn-lt"/>
              </a:rPr>
              <a:t> </a:t>
            </a:r>
            <a:r>
              <a:rPr lang="en-US" altLang="zh-TW" dirty="0">
                <a:ea typeface="+mn-lt"/>
                <a:cs typeface="+mn-lt"/>
              </a:rPr>
              <a:t>between</a:t>
            </a:r>
            <a:r>
              <a:rPr lang="zh-TW" altLang="en-US" dirty="0">
                <a:ea typeface="+mn-lt"/>
                <a:cs typeface="+mn-lt"/>
              </a:rPr>
              <a:t> </a:t>
            </a:r>
            <a:r>
              <a:rPr lang="en-US" altLang="zh-TW" dirty="0">
                <a:ea typeface="+mn-lt"/>
                <a:cs typeface="+mn-lt"/>
              </a:rPr>
              <a:t>outcome</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diagnosis.</a:t>
            </a:r>
            <a:r>
              <a:rPr lang="zh-TW" altLang="en-US" dirty="0">
                <a:ea typeface="+mn-lt"/>
                <a:cs typeface="+mn-lt"/>
              </a:rPr>
              <a:t> </a:t>
            </a:r>
            <a:endParaRPr lang="zh-TW" dirty="0">
              <a:ea typeface="+mn-lt"/>
              <a:cs typeface="+mn-lt"/>
            </a:endParaRPr>
          </a:p>
          <a:p>
            <a:pPr>
              <a:lnSpc>
                <a:spcPct val="150000"/>
              </a:lnSpc>
            </a:pPr>
            <a:r>
              <a:rPr lang="en-US" altLang="zh-TW" dirty="0">
                <a:ea typeface="+mn-lt"/>
                <a:cs typeface="+mn-lt"/>
              </a:rPr>
              <a:t>We</a:t>
            </a:r>
            <a:r>
              <a:rPr lang="zh-TW" altLang="en-US" dirty="0">
                <a:ea typeface="+mn-lt"/>
                <a:cs typeface="+mn-lt"/>
              </a:rPr>
              <a:t> </a:t>
            </a:r>
            <a:r>
              <a:rPr lang="en-US" altLang="zh-TW" dirty="0">
                <a:ea typeface="+mn-lt"/>
                <a:cs typeface="+mn-lt"/>
              </a:rPr>
              <a:t>then</a:t>
            </a:r>
            <a:r>
              <a:rPr lang="zh-TW" altLang="en-US" dirty="0">
                <a:ea typeface="+mn-lt"/>
                <a:cs typeface="+mn-lt"/>
              </a:rPr>
              <a:t> </a:t>
            </a:r>
            <a:r>
              <a:rPr lang="en-US" altLang="zh-TW" dirty="0">
                <a:ea typeface="+mn-lt"/>
                <a:cs typeface="+mn-lt"/>
              </a:rPr>
              <a:t>chose</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evaluate</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following</a:t>
            </a:r>
            <a:r>
              <a:rPr lang="zh-TW" altLang="en-US" dirty="0">
                <a:ea typeface="+mn-lt"/>
                <a:cs typeface="+mn-lt"/>
              </a:rPr>
              <a:t> </a:t>
            </a:r>
            <a:r>
              <a:rPr lang="en-US" altLang="zh-TW" dirty="0">
                <a:ea typeface="+mn-lt"/>
                <a:cs typeface="+mn-lt"/>
              </a:rPr>
              <a:t>models</a:t>
            </a:r>
            <a:r>
              <a:rPr lang="zh-TW" altLang="en-US" dirty="0">
                <a:ea typeface="+mn-lt"/>
                <a:cs typeface="+mn-lt"/>
              </a:rPr>
              <a:t> </a:t>
            </a:r>
            <a:r>
              <a:rPr lang="en-US" altLang="zh-TW" dirty="0">
                <a:ea typeface="+mn-lt"/>
                <a:cs typeface="+mn-lt"/>
              </a:rPr>
              <a:t>by</a:t>
            </a:r>
            <a:r>
              <a:rPr lang="zh-TW" altLang="en-US" dirty="0">
                <a:ea typeface="+mn-lt"/>
                <a:cs typeface="+mn-lt"/>
              </a:rPr>
              <a:t> </a:t>
            </a:r>
            <a:r>
              <a:rPr lang="en-US" altLang="zh-TW" dirty="0">
                <a:ea typeface="+mn-lt"/>
                <a:cs typeface="+mn-lt"/>
              </a:rPr>
              <a:t>splitting</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data</a:t>
            </a:r>
            <a:r>
              <a:rPr lang="zh-TW" altLang="en-US" dirty="0">
                <a:ea typeface="+mn-lt"/>
                <a:cs typeface="+mn-lt"/>
              </a:rPr>
              <a:t> </a:t>
            </a:r>
            <a:r>
              <a:rPr lang="en-US" altLang="zh-TW" dirty="0">
                <a:ea typeface="+mn-lt"/>
                <a:cs typeface="+mn-lt"/>
              </a:rPr>
              <a:t>into</a:t>
            </a:r>
            <a:r>
              <a:rPr lang="zh-TW" altLang="en-US" dirty="0">
                <a:ea typeface="+mn-lt"/>
                <a:cs typeface="+mn-lt"/>
              </a:rPr>
              <a:t> </a:t>
            </a:r>
            <a:r>
              <a:rPr lang="en-US" altLang="zh-TW" dirty="0">
                <a:ea typeface="+mn-lt"/>
                <a:cs typeface="+mn-lt"/>
              </a:rPr>
              <a:t>70%</a:t>
            </a:r>
            <a:r>
              <a:rPr lang="zh-TW" altLang="en-US" dirty="0">
                <a:ea typeface="+mn-lt"/>
                <a:cs typeface="+mn-lt"/>
              </a:rPr>
              <a:t> </a:t>
            </a:r>
            <a:r>
              <a:rPr lang="en-US" altLang="zh-TW" dirty="0">
                <a:ea typeface="+mn-lt"/>
                <a:cs typeface="+mn-lt"/>
              </a:rPr>
              <a:t>training,</a:t>
            </a:r>
            <a:r>
              <a:rPr lang="zh-TW" dirty="0">
                <a:ea typeface="+mn-lt"/>
                <a:cs typeface="+mn-lt"/>
              </a:rPr>
              <a:t> </a:t>
            </a:r>
            <a:r>
              <a:rPr lang="en-US" altLang="zh-TW" dirty="0">
                <a:ea typeface="+mn-lt"/>
                <a:cs typeface="+mn-lt"/>
              </a:rPr>
              <a:t>a</a:t>
            </a:r>
            <a:r>
              <a:rPr lang="zh-TW" dirty="0">
                <a:ea typeface="+mn-lt"/>
                <a:cs typeface="+mn-lt"/>
              </a:rPr>
              <a:t>nd 30% test</a:t>
            </a:r>
            <a:r>
              <a:rPr lang="en-US" altLang="zh-TW" dirty="0">
                <a:ea typeface="+mn-lt"/>
                <a:cs typeface="+mn-lt"/>
              </a:rPr>
              <a:t>:</a:t>
            </a:r>
            <a:r>
              <a:rPr lang="zh-TW" dirty="0">
                <a:ea typeface="+mn-lt"/>
                <a:cs typeface="+mn-lt"/>
              </a:rPr>
              <a:t> </a:t>
            </a:r>
            <a:r>
              <a:rPr lang="en-US" altLang="zh-TW" u="sng" dirty="0">
                <a:ea typeface="+mn-lt"/>
                <a:cs typeface="+mn-lt"/>
              </a:rPr>
              <a:t>Decision</a:t>
            </a:r>
            <a:r>
              <a:rPr lang="zh-TW" altLang="en-US" u="sng" dirty="0">
                <a:ea typeface="+mn-lt"/>
                <a:cs typeface="+mn-lt"/>
              </a:rPr>
              <a:t> </a:t>
            </a:r>
            <a:r>
              <a:rPr lang="en-US" altLang="zh-TW" u="sng" dirty="0">
                <a:ea typeface="+mn-lt"/>
                <a:cs typeface="+mn-lt"/>
              </a:rPr>
              <a:t>Tree</a:t>
            </a:r>
            <a:r>
              <a:rPr lang="en-US" altLang="zh-TW" dirty="0">
                <a:ea typeface="+mn-lt"/>
                <a:cs typeface="+mn-lt"/>
              </a:rPr>
              <a:t>,</a:t>
            </a:r>
            <a:r>
              <a:rPr lang="zh-TW" altLang="en-US" dirty="0">
                <a:ea typeface="+mn-lt"/>
                <a:cs typeface="+mn-lt"/>
              </a:rPr>
              <a:t> </a:t>
            </a:r>
            <a:r>
              <a:rPr lang="en-US" altLang="zh-TW" u="sng" dirty="0">
                <a:ea typeface="+mn-lt"/>
                <a:cs typeface="+mn-lt"/>
              </a:rPr>
              <a:t>Support</a:t>
            </a:r>
            <a:r>
              <a:rPr lang="zh-TW" altLang="en-US" u="sng" dirty="0">
                <a:ea typeface="+mn-lt"/>
                <a:cs typeface="+mn-lt"/>
              </a:rPr>
              <a:t> </a:t>
            </a:r>
            <a:r>
              <a:rPr lang="en-US" altLang="zh-TW" u="sng" dirty="0">
                <a:ea typeface="+mn-lt"/>
                <a:cs typeface="+mn-lt"/>
              </a:rPr>
              <a:t>Vector</a:t>
            </a:r>
            <a:r>
              <a:rPr lang="zh-TW" altLang="en-US" u="sng" dirty="0">
                <a:ea typeface="+mn-lt"/>
                <a:cs typeface="+mn-lt"/>
              </a:rPr>
              <a:t> </a:t>
            </a:r>
            <a:r>
              <a:rPr lang="en-US" altLang="zh-TW" u="sng" dirty="0">
                <a:ea typeface="+mn-lt"/>
                <a:cs typeface="+mn-lt"/>
              </a:rPr>
              <a:t>Machine</a:t>
            </a:r>
            <a:r>
              <a:rPr lang="zh-TW" altLang="en-US" u="sng" dirty="0">
                <a:ea typeface="+mn-lt"/>
                <a:cs typeface="+mn-lt"/>
              </a:rPr>
              <a:t> </a:t>
            </a:r>
            <a:r>
              <a:rPr lang="en-US" altLang="zh-TW" u="sng" dirty="0">
                <a:ea typeface="+mn-lt"/>
                <a:cs typeface="+mn-lt"/>
              </a:rPr>
              <a:t>(SVC)</a:t>
            </a:r>
            <a:r>
              <a:rPr lang="en-US" altLang="zh-TW" dirty="0">
                <a:ea typeface="+mn-lt"/>
                <a:cs typeface="+mn-lt"/>
              </a:rPr>
              <a:t>,</a:t>
            </a:r>
            <a:r>
              <a:rPr lang="zh-TW" dirty="0">
                <a:ea typeface="+mn-lt"/>
                <a:cs typeface="+mn-lt"/>
              </a:rPr>
              <a:t> </a:t>
            </a:r>
            <a:r>
              <a:rPr lang="en-US" altLang="zh-TW" u="sng" dirty="0">
                <a:ea typeface="+mn-lt"/>
                <a:cs typeface="+mn-lt"/>
              </a:rPr>
              <a:t>K</a:t>
            </a:r>
            <a:r>
              <a:rPr lang="zh-TW" altLang="en-US" u="sng" dirty="0">
                <a:ea typeface="+mn-lt"/>
                <a:cs typeface="+mn-lt"/>
              </a:rPr>
              <a:t> </a:t>
            </a:r>
            <a:r>
              <a:rPr lang="en-US" altLang="zh-TW" u="sng" dirty="0">
                <a:ea typeface="+mn-lt"/>
                <a:cs typeface="+mn-lt"/>
              </a:rPr>
              <a:t>Neighbors</a:t>
            </a:r>
            <a:r>
              <a:rPr lang="zh-TW" altLang="en-US" u="sng" dirty="0">
                <a:ea typeface="+mn-lt"/>
                <a:cs typeface="+mn-lt"/>
              </a:rPr>
              <a:t> </a:t>
            </a:r>
            <a:r>
              <a:rPr lang="en-US" altLang="zh-TW" u="sng" dirty="0">
                <a:ea typeface="+mn-lt"/>
                <a:cs typeface="+mn-lt"/>
              </a:rPr>
              <a:t>Classifier</a:t>
            </a:r>
            <a:r>
              <a:rPr lang="zh-TW" altLang="en-US" u="sng" dirty="0">
                <a:ea typeface="+mn-lt"/>
                <a:cs typeface="+mn-lt"/>
              </a:rPr>
              <a:t> </a:t>
            </a:r>
            <a:r>
              <a:rPr lang="en-US" altLang="zh-TW" u="sng" dirty="0">
                <a:ea typeface="+mn-lt"/>
                <a:cs typeface="+mn-lt"/>
              </a:rPr>
              <a:t>(KNN)</a:t>
            </a:r>
            <a:r>
              <a:rPr lang="en-US" altLang="zh-TW" dirty="0">
                <a:ea typeface="+mn-lt"/>
                <a:cs typeface="+mn-lt"/>
              </a:rPr>
              <a:t>,</a:t>
            </a:r>
            <a:r>
              <a:rPr lang="zh-TW" dirty="0">
                <a:ea typeface="+mn-lt"/>
                <a:cs typeface="+mn-lt"/>
              </a:rPr>
              <a:t> </a:t>
            </a:r>
            <a:r>
              <a:rPr lang="en-US" altLang="zh-TW" u="sng" dirty="0">
                <a:ea typeface="+mn-lt"/>
                <a:cs typeface="+mn-lt"/>
              </a:rPr>
              <a:t>Gradient</a:t>
            </a:r>
            <a:r>
              <a:rPr lang="zh-TW" altLang="en-US" u="sng" dirty="0">
                <a:ea typeface="+mn-lt"/>
                <a:cs typeface="+mn-lt"/>
              </a:rPr>
              <a:t> </a:t>
            </a:r>
            <a:r>
              <a:rPr lang="en-US" altLang="zh-TW" u="sng" dirty="0">
                <a:ea typeface="+mn-lt"/>
                <a:cs typeface="+mn-lt"/>
              </a:rPr>
              <a:t>Boosting</a:t>
            </a:r>
            <a:r>
              <a:rPr lang="zh-TW" altLang="en-US" u="sng" dirty="0">
                <a:ea typeface="+mn-lt"/>
                <a:cs typeface="+mn-lt"/>
              </a:rPr>
              <a:t> </a:t>
            </a:r>
            <a:r>
              <a:rPr lang="en-US" altLang="zh-TW" u="sng" dirty="0">
                <a:ea typeface="+mn-lt"/>
                <a:cs typeface="+mn-lt"/>
              </a:rPr>
              <a:t>Classifier</a:t>
            </a:r>
            <a:r>
              <a:rPr lang="en-US" altLang="zh-TW" dirty="0">
                <a:ea typeface="+mn-lt"/>
                <a:cs typeface="+mn-lt"/>
              </a:rPr>
              <a:t>,</a:t>
            </a:r>
            <a:r>
              <a:rPr lang="zh-TW" dirty="0">
                <a:ea typeface="+mn-lt"/>
                <a:cs typeface="+mn-lt"/>
              </a:rPr>
              <a:t> </a:t>
            </a:r>
            <a:r>
              <a:rPr lang="en-US" altLang="zh-TW" u="sng" dirty="0">
                <a:ea typeface="+mn-lt"/>
                <a:cs typeface="+mn-lt"/>
              </a:rPr>
              <a:t>Random</a:t>
            </a:r>
            <a:r>
              <a:rPr lang="zh-TW" altLang="en-US" u="sng" dirty="0">
                <a:ea typeface="+mn-lt"/>
                <a:cs typeface="+mn-lt"/>
              </a:rPr>
              <a:t> </a:t>
            </a:r>
            <a:r>
              <a:rPr lang="en-US" altLang="zh-TW" u="sng" dirty="0">
                <a:ea typeface="+mn-lt"/>
                <a:cs typeface="+mn-lt"/>
              </a:rPr>
              <a:t>Forrest</a:t>
            </a:r>
            <a:r>
              <a:rPr lang="zh-TW" altLang="en-US" u="sng" dirty="0">
                <a:ea typeface="+mn-lt"/>
                <a:cs typeface="+mn-lt"/>
              </a:rPr>
              <a:t> </a:t>
            </a:r>
            <a:r>
              <a:rPr lang="en-US" altLang="zh-TW" u="sng" dirty="0">
                <a:ea typeface="+mn-lt"/>
                <a:cs typeface="+mn-lt"/>
              </a:rPr>
              <a:t>Classifier</a:t>
            </a:r>
            <a:r>
              <a:rPr lang="en-US" altLang="zh-TW" dirty="0">
                <a:ea typeface="+mn-lt"/>
                <a:cs typeface="+mn-lt"/>
              </a:rPr>
              <a:t>,</a:t>
            </a:r>
            <a:r>
              <a:rPr lang="zh-TW" dirty="0">
                <a:ea typeface="+mn-lt"/>
                <a:cs typeface="+mn-lt"/>
              </a:rPr>
              <a:t> </a:t>
            </a:r>
            <a:r>
              <a:rPr lang="en-US" altLang="zh-TW" u="sng" dirty="0">
                <a:ea typeface="+mn-lt"/>
                <a:cs typeface="+mn-lt"/>
              </a:rPr>
              <a:t>Ada</a:t>
            </a:r>
            <a:r>
              <a:rPr lang="zh-TW" altLang="en-US" u="sng" dirty="0">
                <a:ea typeface="+mn-lt"/>
                <a:cs typeface="+mn-lt"/>
              </a:rPr>
              <a:t> </a:t>
            </a:r>
            <a:r>
              <a:rPr lang="en-US" altLang="zh-TW" u="sng" dirty="0">
                <a:ea typeface="+mn-lt"/>
                <a:cs typeface="+mn-lt"/>
              </a:rPr>
              <a:t>Boost</a:t>
            </a:r>
            <a:r>
              <a:rPr lang="en-US" altLang="zh-TW" dirty="0">
                <a:ea typeface="+mn-lt"/>
                <a:cs typeface="+mn-lt"/>
              </a:rPr>
              <a:t>,</a:t>
            </a:r>
            <a:r>
              <a:rPr lang="zh-TW" dirty="0">
                <a:ea typeface="+mn-lt"/>
                <a:cs typeface="+mn-lt"/>
              </a:rPr>
              <a:t> </a:t>
            </a:r>
            <a:r>
              <a:rPr lang="en-US" altLang="zh-TW" u="sng" dirty="0">
                <a:ea typeface="+mn-lt"/>
                <a:cs typeface="+mn-lt"/>
              </a:rPr>
              <a:t>Gaussian</a:t>
            </a:r>
            <a:r>
              <a:rPr lang="zh-TW" altLang="en-US" u="sng" dirty="0">
                <a:ea typeface="+mn-lt"/>
                <a:cs typeface="+mn-lt"/>
              </a:rPr>
              <a:t> </a:t>
            </a:r>
            <a:r>
              <a:rPr lang="en-US" altLang="zh-TW" u="sng" dirty="0">
                <a:ea typeface="+mn-lt"/>
                <a:cs typeface="+mn-lt"/>
              </a:rPr>
              <a:t>NB</a:t>
            </a:r>
            <a:r>
              <a:rPr lang="en-US" altLang="zh-TW" dirty="0">
                <a:ea typeface="+mn-lt"/>
                <a:cs typeface="+mn-lt"/>
              </a:rPr>
              <a:t>,</a:t>
            </a:r>
            <a:r>
              <a:rPr lang="zh-TW" dirty="0">
                <a:ea typeface="+mn-lt"/>
                <a:cs typeface="+mn-lt"/>
              </a:rPr>
              <a:t> </a:t>
            </a:r>
            <a:r>
              <a:rPr lang="en-US" altLang="zh-TW" dirty="0">
                <a:ea typeface="+mn-lt"/>
                <a:cs typeface="+mn-lt"/>
              </a:rPr>
              <a:t>and</a:t>
            </a:r>
            <a:r>
              <a:rPr lang="zh-TW" altLang="en-US" dirty="0">
                <a:ea typeface="+mn-lt"/>
                <a:cs typeface="+mn-lt"/>
              </a:rPr>
              <a:t> </a:t>
            </a:r>
            <a:r>
              <a:rPr lang="en-US" altLang="zh-TW" u="sng" dirty="0">
                <a:ea typeface="+mn-lt"/>
                <a:cs typeface="+mn-lt"/>
              </a:rPr>
              <a:t>Gradient</a:t>
            </a:r>
            <a:r>
              <a:rPr lang="zh-TW" altLang="en-US" u="sng" dirty="0">
                <a:ea typeface="+mn-lt"/>
                <a:cs typeface="+mn-lt"/>
              </a:rPr>
              <a:t> </a:t>
            </a:r>
            <a:r>
              <a:rPr lang="en-US" altLang="zh-TW" u="sng" dirty="0">
                <a:ea typeface="+mn-lt"/>
                <a:cs typeface="+mn-lt"/>
              </a:rPr>
              <a:t>Boosting</a:t>
            </a:r>
            <a:r>
              <a:rPr lang="en-US" altLang="zh-TW" dirty="0">
                <a:ea typeface="+mn-lt"/>
                <a:cs typeface="+mn-lt"/>
              </a:rPr>
              <a:t>.</a:t>
            </a:r>
            <a:r>
              <a:rPr lang="zh-TW" altLang="en-US" dirty="0">
                <a:ea typeface="+mn-lt"/>
                <a:cs typeface="+mn-lt"/>
              </a:rPr>
              <a:t> </a:t>
            </a: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4560668" y="188343"/>
            <a:ext cx="7386917" cy="776785"/>
          </a:xfrm>
        </p:spPr>
        <p:txBody>
          <a:bodyPr>
            <a:noAutofit/>
          </a:bodyPr>
          <a:lstStyle/>
          <a:p>
            <a:pPr algn="r"/>
            <a:endParaRPr lang="zh-TW" altLang="en-US" sz="3600">
              <a:latin typeface="Arial"/>
              <a:cs typeface="Arial"/>
            </a:endParaRPr>
          </a:p>
          <a:p>
            <a:pPr algn="r"/>
            <a:r>
              <a:rPr lang="en-US" sz="3600" b="1" i="0" u="sng" dirty="0">
                <a:ea typeface="+mj-lt"/>
                <a:cs typeface="+mj-lt"/>
              </a:rPr>
              <a:t>Methodology - Data Analysis</a:t>
            </a:r>
            <a:endParaRPr lang="zh-TW"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129553" y="1282495"/>
            <a:ext cx="9962579" cy="5444671"/>
          </a:xfrm>
        </p:spPr>
        <p:txBody>
          <a:bodyPr vert="horz" lIns="91440" tIns="45720" rIns="91440" bIns="45720" rtlCol="0" anchor="ctr">
            <a:noAutofit/>
          </a:bodyPr>
          <a:lstStyle/>
          <a:p>
            <a:pPr>
              <a:lnSpc>
                <a:spcPct val="150000"/>
              </a:lnSpc>
            </a:pPr>
            <a:r>
              <a:rPr lang="en-US" altLang="zh-TW" dirty="0">
                <a:ea typeface="+mn-lt"/>
                <a:cs typeface="+mn-lt"/>
              </a:rPr>
              <a:t>A</a:t>
            </a:r>
            <a:r>
              <a:rPr lang="zh-TW" altLang="en-US" dirty="0">
                <a:ea typeface="+mn-lt"/>
                <a:cs typeface="+mn-lt"/>
              </a:rPr>
              <a:t> </a:t>
            </a:r>
            <a:r>
              <a:rPr lang="en-US" altLang="zh-TW" dirty="0">
                <a:ea typeface="+mn-lt"/>
                <a:cs typeface="+mn-lt"/>
              </a:rPr>
              <a:t>cross</a:t>
            </a:r>
            <a:r>
              <a:rPr lang="zh-TW" altLang="en-US" dirty="0">
                <a:ea typeface="+mn-lt"/>
                <a:cs typeface="+mn-lt"/>
              </a:rPr>
              <a:t> </a:t>
            </a:r>
            <a:r>
              <a:rPr lang="en-US" altLang="zh-TW" dirty="0">
                <a:ea typeface="+mn-lt"/>
                <a:cs typeface="+mn-lt"/>
              </a:rPr>
              <a:t>validation</a:t>
            </a:r>
            <a:r>
              <a:rPr lang="zh-TW" altLang="en-US" dirty="0">
                <a:ea typeface="+mn-lt"/>
                <a:cs typeface="+mn-lt"/>
              </a:rPr>
              <a:t> </a:t>
            </a:r>
            <a:r>
              <a:rPr lang="en-US" altLang="zh-TW" dirty="0">
                <a:ea typeface="+mn-lt"/>
                <a:cs typeface="+mn-lt"/>
              </a:rPr>
              <a:t>accuracy</a:t>
            </a:r>
            <a:r>
              <a:rPr lang="zh-TW" altLang="en-US" dirty="0">
                <a:ea typeface="+mn-lt"/>
                <a:cs typeface="+mn-lt"/>
              </a:rPr>
              <a:t> </a:t>
            </a:r>
            <a:r>
              <a:rPr lang="en-US" altLang="zh-TW" dirty="0">
                <a:ea typeface="+mn-lt"/>
                <a:cs typeface="+mn-lt"/>
              </a:rPr>
              <a:t>score</a:t>
            </a:r>
            <a:r>
              <a:rPr lang="zh-TW" altLang="en-US"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assessed.</a:t>
            </a:r>
            <a:r>
              <a:rPr lang="zh-TW" altLang="en-US" dirty="0">
                <a:ea typeface="+mn-lt"/>
                <a:cs typeface="+mn-lt"/>
              </a:rPr>
              <a:t> </a:t>
            </a:r>
          </a:p>
          <a:p>
            <a:pPr>
              <a:lnSpc>
                <a:spcPct val="150000"/>
              </a:lnSpc>
            </a:pPr>
            <a:r>
              <a:rPr lang="en-US" altLang="zh-TW" dirty="0">
                <a:ea typeface="+mn-lt"/>
                <a:cs typeface="+mn-lt"/>
              </a:rPr>
              <a:t>We</a:t>
            </a:r>
            <a:r>
              <a:rPr lang="zh-TW" altLang="en-US" dirty="0">
                <a:ea typeface="+mn-lt"/>
                <a:cs typeface="+mn-lt"/>
              </a:rPr>
              <a:t> </a:t>
            </a:r>
            <a:r>
              <a:rPr lang="en-US" altLang="zh-TW" dirty="0">
                <a:ea typeface="+mn-lt"/>
                <a:cs typeface="+mn-lt"/>
              </a:rPr>
              <a:t>then</a:t>
            </a:r>
            <a:r>
              <a:rPr lang="zh-TW" altLang="en-US" dirty="0">
                <a:ea typeface="+mn-lt"/>
                <a:cs typeface="+mn-lt"/>
              </a:rPr>
              <a:t> </a:t>
            </a:r>
            <a:r>
              <a:rPr lang="en-US" altLang="zh-TW" dirty="0">
                <a:ea typeface="+mn-lt"/>
                <a:cs typeface="+mn-lt"/>
              </a:rPr>
              <a:t>trained</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machine</a:t>
            </a:r>
            <a:r>
              <a:rPr lang="zh-TW" altLang="en-US" dirty="0">
                <a:ea typeface="+mn-lt"/>
                <a:cs typeface="+mn-lt"/>
              </a:rPr>
              <a:t> </a:t>
            </a:r>
            <a:r>
              <a:rPr lang="en-US" altLang="zh-TW" dirty="0">
                <a:ea typeface="+mn-lt"/>
                <a:cs typeface="+mn-lt"/>
              </a:rPr>
              <a:t>learning</a:t>
            </a:r>
            <a:r>
              <a:rPr lang="zh-TW" altLang="en-US" dirty="0">
                <a:ea typeface="+mn-lt"/>
                <a:cs typeface="+mn-lt"/>
              </a:rPr>
              <a:t> </a:t>
            </a:r>
            <a:r>
              <a:rPr lang="en-US" altLang="zh-TW" dirty="0">
                <a:ea typeface="+mn-lt"/>
                <a:cs typeface="+mn-lt"/>
              </a:rPr>
              <a:t>models</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evaluated</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accuracy</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each</a:t>
            </a:r>
            <a:r>
              <a:rPr lang="zh-TW" altLang="en-US" dirty="0">
                <a:ea typeface="+mn-lt"/>
                <a:cs typeface="+mn-lt"/>
              </a:rPr>
              <a:t> </a:t>
            </a:r>
            <a:r>
              <a:rPr lang="en-US" altLang="zh-TW" dirty="0">
                <a:ea typeface="+mn-lt"/>
                <a:cs typeface="+mn-lt"/>
              </a:rPr>
              <a:t>model.</a:t>
            </a:r>
            <a:r>
              <a:rPr lang="zh-TW" altLang="en-US" dirty="0">
                <a:ea typeface="+mn-lt"/>
                <a:cs typeface="+mn-lt"/>
              </a:rPr>
              <a:t> </a:t>
            </a:r>
          </a:p>
          <a:p>
            <a:pPr>
              <a:lnSpc>
                <a:spcPct val="150000"/>
              </a:lnSpc>
            </a:pPr>
            <a:r>
              <a:rPr lang="en-US" altLang="zh-TW" dirty="0">
                <a:ea typeface="+mn-lt"/>
                <a:cs typeface="+mn-lt"/>
              </a:rPr>
              <a:t>Three</a:t>
            </a:r>
            <a:r>
              <a:rPr lang="zh-TW" altLang="en-US" dirty="0">
                <a:ea typeface="+mn-lt"/>
                <a:cs typeface="+mn-lt"/>
              </a:rPr>
              <a:t> </a:t>
            </a:r>
            <a:r>
              <a:rPr lang="en-US" altLang="zh-TW" dirty="0">
                <a:ea typeface="+mn-lt"/>
                <a:cs typeface="+mn-lt"/>
              </a:rPr>
              <a:t>models</a:t>
            </a:r>
            <a:r>
              <a:rPr lang="zh-TW" altLang="en-US" dirty="0">
                <a:ea typeface="+mn-lt"/>
                <a:cs typeface="+mn-lt"/>
              </a:rPr>
              <a:t> </a:t>
            </a:r>
            <a:r>
              <a:rPr lang="en-US" altLang="zh-TW" dirty="0">
                <a:ea typeface="+mn-lt"/>
                <a:cs typeface="+mn-lt"/>
              </a:rPr>
              <a:t>were</a:t>
            </a:r>
            <a:r>
              <a:rPr lang="zh-TW" altLang="en-US" dirty="0">
                <a:ea typeface="+mn-lt"/>
                <a:cs typeface="+mn-lt"/>
              </a:rPr>
              <a:t> </a:t>
            </a:r>
            <a:r>
              <a:rPr lang="en-US" altLang="zh-TW" dirty="0">
                <a:ea typeface="+mn-lt"/>
                <a:cs typeface="+mn-lt"/>
              </a:rPr>
              <a:t>chosen</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move</a:t>
            </a:r>
            <a:r>
              <a:rPr lang="zh-TW" altLang="en-US" dirty="0">
                <a:ea typeface="+mn-lt"/>
                <a:cs typeface="+mn-lt"/>
              </a:rPr>
              <a:t> </a:t>
            </a:r>
            <a:r>
              <a:rPr lang="en-US" altLang="zh-TW" dirty="0">
                <a:ea typeface="+mn-lt"/>
                <a:cs typeface="+mn-lt"/>
              </a:rPr>
              <a:t>forward</a:t>
            </a:r>
            <a:r>
              <a:rPr lang="zh-TW" altLang="en-US" dirty="0">
                <a:ea typeface="+mn-lt"/>
                <a:cs typeface="+mn-lt"/>
              </a:rPr>
              <a:t> </a:t>
            </a:r>
            <a:r>
              <a:rPr lang="en-US" altLang="zh-TW" dirty="0">
                <a:ea typeface="+mn-lt"/>
                <a:cs typeface="+mn-lt"/>
              </a:rPr>
              <a:t>with</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analysis,</a:t>
            </a:r>
            <a:r>
              <a:rPr lang="zh-TW" dirty="0">
                <a:ea typeface="+mn-lt"/>
                <a:cs typeface="+mn-lt"/>
              </a:rPr>
              <a:t> </a:t>
            </a:r>
            <a:r>
              <a:rPr lang="en-US" altLang="zh-TW" dirty="0">
                <a:ea typeface="+mn-lt"/>
                <a:cs typeface="+mn-lt"/>
              </a:rPr>
              <a:t>in</a:t>
            </a:r>
            <a:r>
              <a:rPr lang="zh-TW" altLang="en-US" dirty="0">
                <a:ea typeface="+mn-lt"/>
                <a:cs typeface="+mn-lt"/>
              </a:rPr>
              <a:t> </a:t>
            </a:r>
            <a:r>
              <a:rPr lang="en-US" altLang="zh-TW" dirty="0">
                <a:ea typeface="+mn-lt"/>
                <a:cs typeface="+mn-lt"/>
              </a:rPr>
              <a:t>which</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confusion</a:t>
            </a:r>
            <a:r>
              <a:rPr lang="zh-TW" altLang="en-US" dirty="0">
                <a:ea typeface="+mn-lt"/>
                <a:cs typeface="+mn-lt"/>
              </a:rPr>
              <a:t> </a:t>
            </a:r>
            <a:r>
              <a:rPr lang="en-US" altLang="zh-TW" dirty="0">
                <a:ea typeface="+mn-lt"/>
                <a:cs typeface="+mn-lt"/>
              </a:rPr>
              <a:t>matrix</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ROC</a:t>
            </a:r>
            <a:r>
              <a:rPr lang="zh-TW" altLang="en-US" dirty="0">
                <a:ea typeface="+mn-lt"/>
                <a:cs typeface="+mn-lt"/>
              </a:rPr>
              <a:t> </a:t>
            </a:r>
            <a:r>
              <a:rPr lang="en-US" altLang="zh-TW" dirty="0">
                <a:ea typeface="+mn-lt"/>
                <a:cs typeface="+mn-lt"/>
              </a:rPr>
              <a:t>curve</a:t>
            </a:r>
            <a:r>
              <a:rPr lang="zh-TW" altLang="en-US" dirty="0">
                <a:ea typeface="+mn-lt"/>
                <a:cs typeface="+mn-lt"/>
              </a:rPr>
              <a:t> </a:t>
            </a:r>
            <a:r>
              <a:rPr lang="en-US" altLang="zh-TW" dirty="0">
                <a:ea typeface="+mn-lt"/>
                <a:cs typeface="+mn-lt"/>
              </a:rPr>
              <a:t>was</a:t>
            </a:r>
            <a:r>
              <a:rPr lang="zh-TW" altLang="en-US" dirty="0">
                <a:ea typeface="+mn-lt"/>
                <a:cs typeface="+mn-lt"/>
              </a:rPr>
              <a:t> </a:t>
            </a:r>
            <a:r>
              <a:rPr lang="en-US" altLang="zh-TW" dirty="0">
                <a:ea typeface="+mn-lt"/>
                <a:cs typeface="+mn-lt"/>
              </a:rPr>
              <a:t>plotted</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analyzed.</a:t>
            </a:r>
            <a:r>
              <a:rPr lang="zh-TW" altLang="en-US" dirty="0">
                <a:ea typeface="+mn-lt"/>
                <a:cs typeface="+mn-lt"/>
              </a:rPr>
              <a:t> </a:t>
            </a:r>
          </a:p>
          <a:p>
            <a:pPr>
              <a:lnSpc>
                <a:spcPct val="150000"/>
              </a:lnSpc>
            </a:pPr>
            <a:r>
              <a:rPr lang="en-US" altLang="zh-TW" dirty="0">
                <a:ea typeface="+mn-lt"/>
                <a:cs typeface="+mn-lt"/>
              </a:rPr>
              <a:t>After</a:t>
            </a:r>
            <a:r>
              <a:rPr lang="zh-TW" altLang="en-US" dirty="0">
                <a:ea typeface="+mn-lt"/>
                <a:cs typeface="+mn-lt"/>
              </a:rPr>
              <a:t> </a:t>
            </a:r>
            <a:r>
              <a:rPr lang="en-US" altLang="zh-TW" dirty="0">
                <a:ea typeface="+mn-lt"/>
                <a:cs typeface="+mn-lt"/>
              </a:rPr>
              <a:t>analyzing</a:t>
            </a:r>
            <a:r>
              <a:rPr lang="zh-TW" altLang="en-US" dirty="0">
                <a:ea typeface="+mn-lt"/>
                <a:cs typeface="+mn-lt"/>
              </a:rPr>
              <a:t> </a:t>
            </a:r>
            <a:r>
              <a:rPr lang="en-US" altLang="zh-TW" dirty="0">
                <a:ea typeface="+mn-lt"/>
                <a:cs typeface="+mn-lt"/>
              </a:rPr>
              <a:t>feature</a:t>
            </a:r>
            <a:r>
              <a:rPr lang="zh-TW" altLang="en-US" dirty="0">
                <a:ea typeface="+mn-lt"/>
                <a:cs typeface="+mn-lt"/>
              </a:rPr>
              <a:t> </a:t>
            </a:r>
            <a:r>
              <a:rPr lang="en-US" altLang="zh-TW" dirty="0">
                <a:ea typeface="+mn-lt"/>
                <a:cs typeface="+mn-lt"/>
              </a:rPr>
              <a:t>importance</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accuracy</a:t>
            </a:r>
            <a:r>
              <a:rPr lang="zh-TW" altLang="en-US" dirty="0">
                <a:ea typeface="+mn-lt"/>
                <a:cs typeface="+mn-lt"/>
              </a:rPr>
              <a:t> </a:t>
            </a:r>
            <a:r>
              <a:rPr lang="en-US" altLang="zh-TW" dirty="0">
                <a:ea typeface="+mn-lt"/>
                <a:cs typeface="+mn-lt"/>
              </a:rPr>
              <a:t>scores,</a:t>
            </a:r>
            <a:r>
              <a:rPr lang="zh-TW" dirty="0">
                <a:ea typeface="+mn-lt"/>
                <a:cs typeface="+mn-lt"/>
              </a:rPr>
              <a:t> </a:t>
            </a:r>
            <a:r>
              <a:rPr lang="en-US" altLang="zh-TW" dirty="0">
                <a:ea typeface="+mn-lt"/>
                <a:cs typeface="+mn-lt"/>
              </a:rPr>
              <a:t>two</a:t>
            </a:r>
            <a:r>
              <a:rPr lang="zh-TW" altLang="en-US" dirty="0">
                <a:ea typeface="+mn-lt"/>
                <a:cs typeface="+mn-lt"/>
              </a:rPr>
              <a:t> </a:t>
            </a:r>
            <a:r>
              <a:rPr lang="en-US" altLang="zh-TW" dirty="0">
                <a:ea typeface="+mn-lt"/>
                <a:cs typeface="+mn-lt"/>
              </a:rPr>
              <a:t>features</a:t>
            </a:r>
            <a:r>
              <a:rPr lang="zh-TW" altLang="en-US" dirty="0">
                <a:ea typeface="+mn-lt"/>
                <a:cs typeface="+mn-lt"/>
              </a:rPr>
              <a:t> </a:t>
            </a:r>
            <a:r>
              <a:rPr lang="en-US" altLang="zh-TW" dirty="0">
                <a:ea typeface="+mn-lt"/>
                <a:cs typeface="+mn-lt"/>
              </a:rPr>
              <a:t>were</a:t>
            </a:r>
            <a:r>
              <a:rPr lang="zh-TW" altLang="en-US" dirty="0">
                <a:ea typeface="+mn-lt"/>
                <a:cs typeface="+mn-lt"/>
              </a:rPr>
              <a:t> </a:t>
            </a:r>
            <a:r>
              <a:rPr lang="en-US" altLang="zh-TW" dirty="0">
                <a:ea typeface="+mn-lt"/>
                <a:cs typeface="+mn-lt"/>
              </a:rPr>
              <a:t>found</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have</a:t>
            </a:r>
            <a:r>
              <a:rPr lang="zh-TW" altLang="en-US" dirty="0">
                <a:ea typeface="+mn-lt"/>
                <a:cs typeface="+mn-lt"/>
              </a:rPr>
              <a:t> </a:t>
            </a:r>
            <a:r>
              <a:rPr lang="en-US" altLang="zh-TW" dirty="0">
                <a:ea typeface="+mn-lt"/>
                <a:cs typeface="+mn-lt"/>
              </a:rPr>
              <a:t>significance.</a:t>
            </a:r>
            <a:endParaRPr lang="zh-TW" altLang="en-US" dirty="0">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80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1964B8E-7C6C-40C6-B7EE-07C6E1A6ABB8}"/>
              </a:ext>
            </a:extLst>
          </p:cNvPr>
          <p:cNvSpPr>
            <a:spLocks noGrp="1"/>
          </p:cNvSpPr>
          <p:nvPr>
            <p:ph type="title"/>
          </p:nvPr>
        </p:nvSpPr>
        <p:spPr>
          <a:xfrm>
            <a:off x="5546785" y="188343"/>
            <a:ext cx="6400800" cy="776785"/>
          </a:xfrm>
        </p:spPr>
        <p:txBody>
          <a:bodyPr>
            <a:noAutofit/>
          </a:bodyPr>
          <a:lstStyle/>
          <a:p>
            <a:pPr algn="r"/>
            <a:endParaRPr lang="zh-TW" altLang="en-US" sz="3600">
              <a:latin typeface="Arial"/>
              <a:cs typeface="Arial"/>
            </a:endParaRPr>
          </a:p>
          <a:p>
            <a:pPr algn="r"/>
            <a:r>
              <a:rPr lang="en-US" altLang="zh-TW" sz="3600" b="1" i="0" u="sng" dirty="0">
                <a:ea typeface="+mj-lt"/>
                <a:cs typeface="+mj-lt"/>
              </a:rPr>
              <a:t>RESULT</a:t>
            </a:r>
            <a:endParaRPr lang="zh-TW" altLang="en-US" sz="3600" b="1" i="0" u="sng" dirty="0">
              <a:ea typeface="+mj-lt"/>
              <a:cs typeface="+mj-lt"/>
            </a:endParaRPr>
          </a:p>
        </p:txBody>
      </p:sp>
      <p:cxnSp>
        <p:nvCxnSpPr>
          <p:cNvPr id="27" name="Straight Connector 29">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FFE9FF43-6898-4878-8254-23ED02FCC6BB}"/>
              </a:ext>
            </a:extLst>
          </p:cNvPr>
          <p:cNvSpPr>
            <a:spLocks noGrp="1"/>
          </p:cNvSpPr>
          <p:nvPr>
            <p:ph idx="1"/>
          </p:nvPr>
        </p:nvSpPr>
        <p:spPr>
          <a:xfrm>
            <a:off x="143435" y="1327318"/>
            <a:ext cx="6208609" cy="5444671"/>
          </a:xfrm>
        </p:spPr>
        <p:txBody>
          <a:bodyPr vert="horz" lIns="91440" tIns="45720" rIns="91440" bIns="45720" rtlCol="0" anchor="ctr">
            <a:noAutofit/>
          </a:bodyPr>
          <a:lstStyle/>
          <a:p>
            <a:pPr>
              <a:lnSpc>
                <a:spcPct val="150000"/>
              </a:lnSpc>
            </a:pPr>
            <a:r>
              <a:rPr lang="en-US" altLang="zh-TW" dirty="0">
                <a:ea typeface="+mn-lt"/>
                <a:cs typeface="+mn-lt"/>
              </a:rPr>
              <a:t>First,</a:t>
            </a:r>
            <a:r>
              <a:rPr lang="zh-TW" altLang="en-US" dirty="0">
                <a:ea typeface="+mn-lt"/>
                <a:cs typeface="+mn-lt"/>
              </a:rPr>
              <a:t> </a:t>
            </a:r>
            <a:r>
              <a:rPr lang="en-US" altLang="zh-TW" dirty="0">
                <a:ea typeface="+mn-lt"/>
                <a:cs typeface="+mn-lt"/>
              </a:rPr>
              <a:t>we</a:t>
            </a:r>
            <a:r>
              <a:rPr lang="zh-TW" altLang="en-US" dirty="0">
                <a:ea typeface="+mn-lt"/>
                <a:cs typeface="+mn-lt"/>
              </a:rPr>
              <a:t> </a:t>
            </a:r>
            <a:r>
              <a:rPr lang="en-US" altLang="zh-TW" dirty="0">
                <a:ea typeface="+mn-lt"/>
                <a:cs typeface="+mn-lt"/>
              </a:rPr>
              <a:t>created</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heatmap</a:t>
            </a:r>
            <a:r>
              <a:rPr lang="zh-TW" altLang="en-US" dirty="0">
                <a:ea typeface="+mn-lt"/>
                <a:cs typeface="+mn-lt"/>
              </a:rPr>
              <a:t> </a:t>
            </a:r>
            <a:r>
              <a:rPr lang="en-US" altLang="zh-TW" dirty="0">
                <a:ea typeface="+mn-lt"/>
                <a:cs typeface="+mn-lt"/>
              </a:rPr>
              <a:t>to</a:t>
            </a:r>
            <a:r>
              <a:rPr lang="zh-TW" altLang="en-US">
                <a:ea typeface="+mn-lt"/>
                <a:cs typeface="+mn-lt"/>
              </a:rPr>
              <a:t> </a:t>
            </a:r>
            <a:r>
              <a:rPr lang="zh-TW">
                <a:ea typeface="+mn-lt"/>
                <a:cs typeface="+mn-lt"/>
              </a:rPr>
              <a:t>u</a:t>
            </a:r>
            <a:r>
              <a:rPr lang="en-US" altLang="zh-TW" err="1">
                <a:ea typeface="+mn-lt"/>
                <a:cs typeface="+mn-lt"/>
              </a:rPr>
              <a:t>nders</a:t>
            </a:r>
            <a:r>
              <a:rPr lang="zh-TW">
                <a:ea typeface="+mn-lt"/>
                <a:cs typeface="+mn-lt"/>
              </a:rPr>
              <a:t>tan</a:t>
            </a:r>
            <a:r>
              <a:rPr lang="en-US" altLang="zh-TW" dirty="0">
                <a:ea typeface="+mn-lt"/>
                <a:cs typeface="+mn-lt"/>
              </a:rPr>
              <a:t>d</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err="1">
                <a:ea typeface="+mn-lt"/>
                <a:cs typeface="+mn-lt"/>
              </a:rPr>
              <a:t>correl</a:t>
            </a:r>
            <a:r>
              <a:rPr lang="zh-TW">
                <a:ea typeface="+mn-lt"/>
                <a:cs typeface="+mn-lt"/>
              </a:rPr>
              <a:t>a</a:t>
            </a:r>
            <a:r>
              <a:rPr lang="en-US" altLang="zh-TW" err="1">
                <a:ea typeface="+mn-lt"/>
                <a:cs typeface="+mn-lt"/>
              </a:rPr>
              <a:t>tion</a:t>
            </a:r>
            <a:r>
              <a:rPr lang="zh-TW" altLang="en-US">
                <a:ea typeface="+mn-lt"/>
                <a:cs typeface="+mn-lt"/>
              </a:rPr>
              <a:t> </a:t>
            </a:r>
            <a:r>
              <a:rPr lang="zh-TW">
                <a:ea typeface="+mn-lt"/>
                <a:cs typeface="+mn-lt"/>
              </a:rPr>
              <a:t>co</a:t>
            </a:r>
            <a:r>
              <a:rPr lang="en-US" altLang="zh-TW" err="1">
                <a:ea typeface="+mn-lt"/>
                <a:cs typeface="+mn-lt"/>
              </a:rPr>
              <a:t>efficie</a:t>
            </a:r>
            <a:r>
              <a:rPr lang="zh-TW">
                <a:ea typeface="+mn-lt"/>
                <a:cs typeface="+mn-lt"/>
              </a:rPr>
              <a:t>nt</a:t>
            </a:r>
            <a:r>
              <a:rPr lang="zh-TW" altLang="en-US">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features</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data.</a:t>
            </a:r>
            <a:endParaRPr lang="zh-TW" altLang="en-US">
              <a:ea typeface="+mn-lt"/>
              <a:cs typeface="+mn-lt"/>
            </a:endParaRPr>
          </a:p>
          <a:p>
            <a:pPr>
              <a:lnSpc>
                <a:spcPct val="150000"/>
              </a:lnSpc>
            </a:pPr>
            <a:r>
              <a:rPr lang="en-US" altLang="zh-TW" dirty="0">
                <a:ea typeface="+mn-lt"/>
                <a:cs typeface="+mn-lt"/>
              </a:rPr>
              <a:t>We</a:t>
            </a:r>
            <a:r>
              <a:rPr lang="zh-TW" altLang="en-US" dirty="0">
                <a:ea typeface="+mn-lt"/>
                <a:cs typeface="+mn-lt"/>
              </a:rPr>
              <a:t> </a:t>
            </a:r>
            <a:r>
              <a:rPr lang="en-US" altLang="zh-TW" dirty="0">
                <a:ea typeface="+mn-lt"/>
                <a:cs typeface="+mn-lt"/>
              </a:rPr>
              <a:t>a</a:t>
            </a:r>
            <a:r>
              <a:rPr lang="zh-TW">
                <a:ea typeface="+mn-lt"/>
                <a:cs typeface="+mn-lt"/>
              </a:rPr>
              <a:t>na</a:t>
            </a:r>
            <a:r>
              <a:rPr lang="en-US" altLang="zh-TW" dirty="0" err="1">
                <a:ea typeface="+mn-lt"/>
                <a:cs typeface="+mn-lt"/>
              </a:rPr>
              <a:t>lyze</a:t>
            </a:r>
            <a:r>
              <a:rPr lang="zh-TW">
                <a:ea typeface="+mn-lt"/>
                <a:cs typeface="+mn-lt"/>
              </a:rPr>
              <a:t>d</a:t>
            </a:r>
            <a:r>
              <a:rPr lang="zh-TW" altLang="en-US">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value</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correlation</a:t>
            </a:r>
            <a:r>
              <a:rPr lang="zh-TW" altLang="en-US" dirty="0">
                <a:ea typeface="+mn-lt"/>
                <a:cs typeface="+mn-lt"/>
              </a:rPr>
              <a:t> </a:t>
            </a:r>
            <a:r>
              <a:rPr lang="en-US" altLang="zh-TW" dirty="0" err="1">
                <a:ea typeface="+mn-lt"/>
                <a:cs typeface="+mn-lt"/>
              </a:rPr>
              <a:t>coeffic</a:t>
            </a:r>
            <a:r>
              <a:rPr lang="zh-TW">
                <a:ea typeface="+mn-lt"/>
                <a:cs typeface="+mn-lt"/>
              </a:rPr>
              <a:t>i</a:t>
            </a:r>
            <a:r>
              <a:rPr lang="en-US" altLang="zh-TW" dirty="0" err="1">
                <a:ea typeface="+mn-lt"/>
                <a:cs typeface="+mn-lt"/>
              </a:rPr>
              <a:t>ent</a:t>
            </a:r>
            <a:r>
              <a:rPr lang="en-US" altLang="zh-TW" dirty="0">
                <a:ea typeface="+mn-lt"/>
                <a:cs typeface="+mn-lt"/>
              </a:rPr>
              <a:t>,</a:t>
            </a:r>
            <a:r>
              <a:rPr lang="zh-TW" dirty="0">
                <a:ea typeface="+mn-lt"/>
                <a:cs typeface="+mn-lt"/>
              </a:rPr>
              <a:t> </a:t>
            </a:r>
            <a:r>
              <a:rPr lang="en-US" altLang="zh-TW" dirty="0" err="1">
                <a:ea typeface="+mn-lt"/>
                <a:cs typeface="+mn-lt"/>
              </a:rPr>
              <a:t>wh</a:t>
            </a:r>
            <a:r>
              <a:rPr lang="zh-TW">
                <a:ea typeface="+mn-lt"/>
                <a:cs typeface="+mn-lt"/>
              </a:rPr>
              <a:t>i</a:t>
            </a:r>
            <a:r>
              <a:rPr lang="en-US" altLang="zh-TW" dirty="0" err="1">
                <a:ea typeface="+mn-lt"/>
                <a:cs typeface="+mn-lt"/>
              </a:rPr>
              <a:t>ch</a:t>
            </a:r>
            <a:r>
              <a:rPr lang="zh-TW" altLang="en-US" dirty="0">
                <a:ea typeface="+mn-lt"/>
                <a:cs typeface="+mn-lt"/>
              </a:rPr>
              <a:t> </a:t>
            </a:r>
            <a:r>
              <a:rPr lang="en-US" altLang="zh-TW" dirty="0">
                <a:ea typeface="+mn-lt"/>
                <a:cs typeface="+mn-lt"/>
              </a:rPr>
              <a:t>ca</a:t>
            </a:r>
            <a:r>
              <a:rPr lang="zh-TW">
                <a:ea typeface="+mn-lt"/>
                <a:cs typeface="+mn-lt"/>
              </a:rPr>
              <a:t>n</a:t>
            </a:r>
            <a:r>
              <a:rPr lang="zh-TW" altLang="en-US">
                <a:ea typeface="+mn-lt"/>
                <a:cs typeface="+mn-lt"/>
              </a:rPr>
              <a:t> </a:t>
            </a:r>
            <a:r>
              <a:rPr lang="en-US" altLang="zh-TW" dirty="0">
                <a:ea typeface="+mn-lt"/>
                <a:cs typeface="+mn-lt"/>
              </a:rPr>
              <a:t>be</a:t>
            </a:r>
            <a:r>
              <a:rPr lang="zh-TW" altLang="en-US" dirty="0">
                <a:ea typeface="+mn-lt"/>
                <a:cs typeface="+mn-lt"/>
              </a:rPr>
              <a:t> </a:t>
            </a:r>
            <a:r>
              <a:rPr lang="en-US" altLang="zh-TW" dirty="0">
                <a:ea typeface="+mn-lt"/>
                <a:cs typeface="+mn-lt"/>
              </a:rPr>
              <a:t>between</a:t>
            </a:r>
            <a:r>
              <a:rPr lang="zh-TW" altLang="en-US" dirty="0">
                <a:ea typeface="+mn-lt"/>
                <a:cs typeface="+mn-lt"/>
              </a:rPr>
              <a:t> </a:t>
            </a:r>
            <a:r>
              <a:rPr lang="en-US" altLang="zh-TW" dirty="0">
                <a:ea typeface="+mn-lt"/>
                <a:cs typeface="+mn-lt"/>
              </a:rPr>
              <a:t>-1</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+1,</a:t>
            </a:r>
            <a:r>
              <a:rPr lang="zh-TW" altLang="en-US" dirty="0">
                <a:ea typeface="+mn-lt"/>
                <a:cs typeface="+mn-lt"/>
              </a:rPr>
              <a:t> </a:t>
            </a:r>
            <a:r>
              <a:rPr lang="en-US" altLang="zh-TW" dirty="0">
                <a:ea typeface="+mn-lt"/>
                <a:cs typeface="+mn-lt"/>
              </a:rPr>
              <a:t>respectively.</a:t>
            </a:r>
            <a:r>
              <a:rPr lang="zh-TW" altLang="en-US" dirty="0">
                <a:ea typeface="+mn-lt"/>
                <a:cs typeface="+mn-lt"/>
              </a:rPr>
              <a:t> </a:t>
            </a:r>
          </a:p>
          <a:p>
            <a:pPr>
              <a:lnSpc>
                <a:spcPct val="150000"/>
              </a:lnSpc>
            </a:pPr>
            <a:r>
              <a:rPr lang="en-US" altLang="zh-TW" dirty="0">
                <a:ea typeface="+mn-lt"/>
                <a:cs typeface="+mn-lt"/>
              </a:rPr>
              <a:t>A</a:t>
            </a:r>
            <a:r>
              <a:rPr lang="zh-TW" altLang="en-US" dirty="0">
                <a:ea typeface="+mn-lt"/>
                <a:cs typeface="+mn-lt"/>
              </a:rPr>
              <a:t> </a:t>
            </a:r>
            <a:r>
              <a:rPr lang="en-US" altLang="zh-TW" dirty="0">
                <a:ea typeface="+mn-lt"/>
                <a:cs typeface="+mn-lt"/>
              </a:rPr>
              <a:t>score</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1</a:t>
            </a:r>
            <a:r>
              <a:rPr lang="zh-TW" altLang="en-US" dirty="0">
                <a:ea typeface="+mn-lt"/>
                <a:cs typeface="+mn-lt"/>
              </a:rPr>
              <a:t> </a:t>
            </a:r>
            <a:r>
              <a:rPr lang="en-US" altLang="zh-TW" dirty="0" err="1">
                <a:ea typeface="+mn-lt"/>
                <a:cs typeface="+mn-lt"/>
              </a:rPr>
              <a:t>ind</a:t>
            </a:r>
            <a:r>
              <a:rPr lang="zh-TW">
                <a:ea typeface="+mn-lt"/>
                <a:cs typeface="+mn-lt"/>
              </a:rPr>
              <a:t>i</a:t>
            </a:r>
            <a:r>
              <a:rPr lang="en-US" altLang="zh-TW" dirty="0">
                <a:ea typeface="+mn-lt"/>
                <a:cs typeface="+mn-lt"/>
              </a:rPr>
              <a:t>cates</a:t>
            </a:r>
            <a:r>
              <a:rPr lang="zh-TW" altLang="en-US" dirty="0">
                <a:ea typeface="+mn-lt"/>
                <a:cs typeface="+mn-lt"/>
              </a:rPr>
              <a:t> </a:t>
            </a:r>
            <a:r>
              <a:rPr lang="en-US" altLang="zh-TW" dirty="0">
                <a:ea typeface="+mn-lt"/>
                <a:cs typeface="+mn-lt"/>
              </a:rPr>
              <a:t>that</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err="1">
                <a:ea typeface="+mn-lt"/>
                <a:cs typeface="+mn-lt"/>
              </a:rPr>
              <a:t>fea</a:t>
            </a:r>
            <a:r>
              <a:rPr lang="zh-TW">
                <a:ea typeface="+mn-lt"/>
                <a:cs typeface="+mn-lt"/>
              </a:rPr>
              <a:t>t</a:t>
            </a:r>
            <a:r>
              <a:rPr lang="en-US" altLang="zh-TW" dirty="0" err="1">
                <a:ea typeface="+mn-lt"/>
                <a:cs typeface="+mn-lt"/>
              </a:rPr>
              <a:t>ures</a:t>
            </a:r>
            <a:r>
              <a:rPr lang="zh-TW" altLang="en-US" dirty="0">
                <a:ea typeface="+mn-lt"/>
                <a:cs typeface="+mn-lt"/>
              </a:rPr>
              <a:t> </a:t>
            </a:r>
            <a:r>
              <a:rPr lang="en-US" altLang="zh-TW" dirty="0">
                <a:ea typeface="+mn-lt"/>
                <a:cs typeface="+mn-lt"/>
              </a:rPr>
              <a:t>are</a:t>
            </a:r>
            <a:r>
              <a:rPr lang="zh-TW" altLang="en-US" dirty="0">
                <a:ea typeface="+mn-lt"/>
                <a:cs typeface="+mn-lt"/>
              </a:rPr>
              <a:t> </a:t>
            </a:r>
            <a:r>
              <a:rPr lang="en-US" altLang="zh-TW" dirty="0" err="1">
                <a:ea typeface="+mn-lt"/>
                <a:cs typeface="+mn-lt"/>
              </a:rPr>
              <a:t>highl</a:t>
            </a:r>
            <a:r>
              <a:rPr lang="zh-TW">
                <a:ea typeface="+mn-lt"/>
                <a:cs typeface="+mn-lt"/>
              </a:rPr>
              <a:t>y</a:t>
            </a:r>
            <a:r>
              <a:rPr lang="zh-TW" altLang="en-US">
                <a:ea typeface="+mn-lt"/>
                <a:cs typeface="+mn-lt"/>
              </a:rPr>
              <a:t> </a:t>
            </a:r>
            <a:r>
              <a:rPr lang="en-US" altLang="zh-TW" dirty="0" err="1">
                <a:ea typeface="+mn-lt"/>
                <a:cs typeface="+mn-lt"/>
              </a:rPr>
              <a:t>corre</a:t>
            </a:r>
            <a:r>
              <a:rPr lang="zh-TW">
                <a:ea typeface="+mn-lt"/>
                <a:cs typeface="+mn-lt"/>
              </a:rPr>
              <a:t>l</a:t>
            </a:r>
            <a:r>
              <a:rPr lang="en-US" altLang="zh-TW" dirty="0">
                <a:ea typeface="+mn-lt"/>
                <a:cs typeface="+mn-lt"/>
              </a:rPr>
              <a:t>at</a:t>
            </a:r>
            <a:r>
              <a:rPr lang="zh-TW">
                <a:ea typeface="+mn-lt"/>
                <a:cs typeface="+mn-lt"/>
              </a:rPr>
              <a:t>e</a:t>
            </a:r>
            <a:r>
              <a:rPr lang="en-US" altLang="zh-TW" dirty="0">
                <a:ea typeface="+mn-lt"/>
                <a:cs typeface="+mn-lt"/>
              </a:rPr>
              <a:t>d,</a:t>
            </a:r>
            <a:r>
              <a:rPr lang="zh-TW" altLang="en-US" dirty="0">
                <a:ea typeface="+mn-lt"/>
                <a:cs typeface="+mn-lt"/>
              </a:rPr>
              <a:t> </a:t>
            </a:r>
            <a:r>
              <a:rPr lang="en-US" altLang="zh-TW" dirty="0">
                <a:ea typeface="+mn-lt"/>
                <a:cs typeface="+mn-lt"/>
              </a:rPr>
              <a:t>while</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score</a:t>
            </a:r>
            <a:r>
              <a:rPr lang="zh-TW" altLang="en-US" dirty="0">
                <a:ea typeface="+mn-lt"/>
                <a:cs typeface="+mn-lt"/>
              </a:rPr>
              <a:t> </a:t>
            </a:r>
            <a:r>
              <a:rPr lang="en-US" altLang="zh-TW" dirty="0">
                <a:ea typeface="+mn-lt"/>
                <a:cs typeface="+mn-lt"/>
              </a:rPr>
              <a:t>of</a:t>
            </a:r>
            <a:r>
              <a:rPr lang="zh-TW" altLang="en-US" dirty="0">
                <a:ea typeface="+mn-lt"/>
                <a:cs typeface="+mn-lt"/>
              </a:rPr>
              <a:t> </a:t>
            </a:r>
            <a:r>
              <a:rPr lang="en-US" altLang="zh-TW" dirty="0">
                <a:ea typeface="+mn-lt"/>
                <a:cs typeface="+mn-lt"/>
              </a:rPr>
              <a:t>0</a:t>
            </a:r>
            <a:r>
              <a:rPr lang="zh-TW" altLang="en-US" dirty="0">
                <a:ea typeface="+mn-lt"/>
                <a:cs typeface="+mn-lt"/>
              </a:rPr>
              <a:t> </a:t>
            </a:r>
            <a:r>
              <a:rPr lang="en-US" altLang="zh-TW" dirty="0">
                <a:ea typeface="+mn-lt"/>
                <a:cs typeface="+mn-lt"/>
              </a:rPr>
              <a:t>me</a:t>
            </a:r>
            <a:r>
              <a:rPr lang="zh-TW">
                <a:ea typeface="+mn-lt"/>
                <a:cs typeface="+mn-lt"/>
              </a:rPr>
              <a:t>a</a:t>
            </a:r>
            <a:r>
              <a:rPr lang="en-US" altLang="zh-TW" dirty="0">
                <a:ea typeface="+mn-lt"/>
                <a:cs typeface="+mn-lt"/>
              </a:rPr>
              <a:t>ns</a:t>
            </a:r>
            <a:r>
              <a:rPr lang="zh-TW" altLang="en-US">
                <a:ea typeface="+mn-lt"/>
                <a:cs typeface="+mn-lt"/>
              </a:rPr>
              <a:t> </a:t>
            </a:r>
            <a:r>
              <a:rPr lang="zh-TW">
                <a:ea typeface="+mn-lt"/>
                <a:cs typeface="+mn-lt"/>
              </a:rPr>
              <a:t>t</a:t>
            </a:r>
            <a:r>
              <a:rPr lang="en-US" altLang="zh-TW" dirty="0">
                <a:ea typeface="+mn-lt"/>
                <a:cs typeface="+mn-lt"/>
              </a:rPr>
              <a:t>her</a:t>
            </a:r>
            <a:r>
              <a:rPr lang="zh-TW">
                <a:ea typeface="+mn-lt"/>
                <a:cs typeface="+mn-lt"/>
              </a:rPr>
              <a:t>e</a:t>
            </a:r>
            <a:r>
              <a:rPr lang="zh-TW" altLang="en-US">
                <a:ea typeface="+mn-lt"/>
                <a:cs typeface="+mn-lt"/>
              </a:rPr>
              <a:t> </a:t>
            </a:r>
            <a:r>
              <a:rPr lang="zh-TW">
                <a:ea typeface="+mn-lt"/>
                <a:cs typeface="+mn-lt"/>
              </a:rPr>
              <a:t>is</a:t>
            </a:r>
            <a:r>
              <a:rPr lang="zh-TW" altLang="en-US">
                <a:ea typeface="+mn-lt"/>
                <a:cs typeface="+mn-lt"/>
              </a:rPr>
              <a:t> </a:t>
            </a:r>
            <a:r>
              <a:rPr lang="en-US" altLang="zh-TW" dirty="0">
                <a:ea typeface="+mn-lt"/>
                <a:cs typeface="+mn-lt"/>
              </a:rPr>
              <a:t>no</a:t>
            </a:r>
            <a:r>
              <a:rPr lang="zh-TW" altLang="en-US" dirty="0">
                <a:ea typeface="+mn-lt"/>
                <a:cs typeface="+mn-lt"/>
              </a:rPr>
              <a:t> </a:t>
            </a:r>
            <a:r>
              <a:rPr lang="en-US" altLang="zh-TW" dirty="0" err="1">
                <a:ea typeface="+mn-lt"/>
                <a:cs typeface="+mn-lt"/>
              </a:rPr>
              <a:t>correlat</a:t>
            </a:r>
            <a:r>
              <a:rPr lang="zh-TW">
                <a:ea typeface="+mn-lt"/>
                <a:cs typeface="+mn-lt"/>
              </a:rPr>
              <a:t>ion</a:t>
            </a:r>
            <a:r>
              <a:rPr lang="en-US" altLang="zh-TW" dirty="0">
                <a:ea typeface="+mn-lt"/>
                <a:cs typeface="+mn-lt"/>
              </a:rPr>
              <a:t>.</a:t>
            </a:r>
            <a:r>
              <a:rPr lang="zh-TW" altLang="en-US" dirty="0">
                <a:ea typeface="+mn-lt"/>
                <a:cs typeface="+mn-lt"/>
              </a:rPr>
              <a:t> </a:t>
            </a:r>
          </a:p>
          <a:p>
            <a:pPr>
              <a:lnSpc>
                <a:spcPct val="150000"/>
              </a:lnSpc>
            </a:pPr>
            <a:r>
              <a:rPr lang="en-US" altLang="zh-TW" dirty="0">
                <a:ea typeface="+mn-lt"/>
                <a:cs typeface="+mn-lt"/>
              </a:rPr>
              <a:t>T</a:t>
            </a:r>
            <a:r>
              <a:rPr lang="zh-TW">
                <a:ea typeface="+mn-lt"/>
                <a:cs typeface="+mn-lt"/>
              </a:rPr>
              <a:t>h</a:t>
            </a:r>
            <a:r>
              <a:rPr lang="en-US" altLang="zh-TW" dirty="0">
                <a:ea typeface="+mn-lt"/>
                <a:cs typeface="+mn-lt"/>
              </a:rPr>
              <a:t>e</a:t>
            </a:r>
            <a:r>
              <a:rPr lang="zh-TW" altLang="en-US" dirty="0">
                <a:ea typeface="+mn-lt"/>
                <a:cs typeface="+mn-lt"/>
              </a:rPr>
              <a:t> </a:t>
            </a:r>
            <a:r>
              <a:rPr lang="en-US" altLang="zh-TW" dirty="0">
                <a:ea typeface="+mn-lt"/>
                <a:cs typeface="+mn-lt"/>
              </a:rPr>
              <a:t>heatmap</a:t>
            </a:r>
            <a:r>
              <a:rPr lang="zh-TW" altLang="en-US" dirty="0">
                <a:ea typeface="+mn-lt"/>
                <a:cs typeface="+mn-lt"/>
              </a:rPr>
              <a:t> </a:t>
            </a:r>
            <a:r>
              <a:rPr lang="en-US" altLang="zh-TW" dirty="0" err="1">
                <a:ea typeface="+mn-lt"/>
                <a:cs typeface="+mn-lt"/>
              </a:rPr>
              <a:t>cle</a:t>
            </a:r>
            <a:r>
              <a:rPr lang="zh-TW">
                <a:ea typeface="+mn-lt"/>
                <a:cs typeface="+mn-lt"/>
              </a:rPr>
              <a:t>ar</a:t>
            </a:r>
            <a:r>
              <a:rPr lang="en-US" altLang="zh-TW" dirty="0" err="1">
                <a:ea typeface="+mn-lt"/>
                <a:cs typeface="+mn-lt"/>
              </a:rPr>
              <a:t>ly</a:t>
            </a:r>
            <a:r>
              <a:rPr lang="zh-TW" altLang="en-US" dirty="0">
                <a:ea typeface="+mn-lt"/>
                <a:cs typeface="+mn-lt"/>
              </a:rPr>
              <a:t> </a:t>
            </a:r>
            <a:r>
              <a:rPr lang="en-US" altLang="zh-TW" dirty="0">
                <a:ea typeface="+mn-lt"/>
                <a:cs typeface="+mn-lt"/>
              </a:rPr>
              <a:t>showed</a:t>
            </a:r>
            <a:r>
              <a:rPr lang="zh-TW" altLang="en-US" dirty="0">
                <a:ea typeface="+mn-lt"/>
                <a:cs typeface="+mn-lt"/>
              </a:rPr>
              <a:t> </a:t>
            </a:r>
            <a:r>
              <a:rPr lang="en-US" altLang="zh-TW" dirty="0" err="1">
                <a:ea typeface="+mn-lt"/>
                <a:cs typeface="+mn-lt"/>
              </a:rPr>
              <a:t>cor</a:t>
            </a:r>
            <a:r>
              <a:rPr lang="zh-TW">
                <a:ea typeface="+mn-lt"/>
                <a:cs typeface="+mn-lt"/>
              </a:rPr>
              <a:t>rel</a:t>
            </a:r>
            <a:r>
              <a:rPr lang="en-US" altLang="zh-TW" dirty="0">
                <a:ea typeface="+mn-lt"/>
                <a:cs typeface="+mn-lt"/>
              </a:rPr>
              <a:t>a</a:t>
            </a:r>
            <a:r>
              <a:rPr lang="zh-TW">
                <a:ea typeface="+mn-lt"/>
                <a:cs typeface="+mn-lt"/>
              </a:rPr>
              <a:t>t</a:t>
            </a:r>
            <a:r>
              <a:rPr lang="en-US" altLang="zh-TW" dirty="0">
                <a:ea typeface="+mn-lt"/>
                <a:cs typeface="+mn-lt"/>
              </a:rPr>
              <a:t>io</a:t>
            </a:r>
            <a:r>
              <a:rPr lang="zh-TW">
                <a:ea typeface="+mn-lt"/>
                <a:cs typeface="+mn-lt"/>
              </a:rPr>
              <a:t>n </a:t>
            </a:r>
            <a:r>
              <a:rPr lang="en-US" altLang="zh-TW" dirty="0">
                <a:ea typeface="+mn-lt"/>
                <a:cs typeface="+mn-lt"/>
              </a:rPr>
              <a:t>between</a:t>
            </a:r>
            <a:r>
              <a:rPr lang="zh-TW" altLang="en-US" dirty="0">
                <a:ea typeface="+mn-lt"/>
                <a:cs typeface="+mn-lt"/>
              </a:rPr>
              <a:t> </a:t>
            </a:r>
            <a:r>
              <a:rPr lang="en-US" altLang="zh-TW" dirty="0">
                <a:ea typeface="+mn-lt"/>
                <a:cs typeface="+mn-lt"/>
              </a:rPr>
              <a:t>each</a:t>
            </a:r>
            <a:r>
              <a:rPr lang="zh-TW" altLang="en-US" dirty="0">
                <a:ea typeface="+mn-lt"/>
                <a:cs typeface="+mn-lt"/>
              </a:rPr>
              <a:t> </a:t>
            </a:r>
            <a:r>
              <a:rPr lang="en-US" altLang="zh-TW" dirty="0">
                <a:ea typeface="+mn-lt"/>
                <a:cs typeface="+mn-lt"/>
              </a:rPr>
              <a:t>feature</a:t>
            </a:r>
            <a:r>
              <a:rPr lang="zh-TW" altLang="en-US" dirty="0">
                <a:ea typeface="+mn-lt"/>
                <a:cs typeface="+mn-lt"/>
              </a:rPr>
              <a:t> </a:t>
            </a:r>
            <a:r>
              <a:rPr lang="en-US" altLang="zh-TW" dirty="0">
                <a:ea typeface="+mn-lt"/>
                <a:cs typeface="+mn-lt"/>
              </a:rPr>
              <a:t>at</a:t>
            </a:r>
            <a:r>
              <a:rPr lang="zh-TW">
                <a:ea typeface="+mn-lt"/>
                <a:cs typeface="+mn-lt"/>
              </a:rPr>
              <a:t>tr</a:t>
            </a:r>
            <a:r>
              <a:rPr lang="en-US" altLang="zh-TW" dirty="0" err="1">
                <a:ea typeface="+mn-lt"/>
                <a:cs typeface="+mn-lt"/>
              </a:rPr>
              <a:t>ibute</a:t>
            </a:r>
            <a:r>
              <a:rPr lang="en-US" altLang="zh-TW" dirty="0">
                <a:ea typeface="+mn-lt"/>
                <a:cs typeface="+mn-lt"/>
              </a:rPr>
              <a:t>.</a:t>
            </a:r>
            <a:r>
              <a:rPr lang="zh-TW" altLang="en-US" dirty="0">
                <a:ea typeface="+mn-lt"/>
                <a:cs typeface="+mn-lt"/>
              </a:rPr>
              <a:t> </a:t>
            </a:r>
            <a:endParaRPr lang="en-US" altLang="zh-TW">
              <a:ea typeface="+mn-lt"/>
              <a:cs typeface="+mn-lt"/>
            </a:endParaRPr>
          </a:p>
        </p:txBody>
      </p:sp>
      <p:cxnSp>
        <p:nvCxnSpPr>
          <p:cNvPr id="29" name="Straight Connector 3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圖片 5">
            <a:extLst>
              <a:ext uri="{FF2B5EF4-FFF2-40B4-BE49-F238E27FC236}">
                <a16:creationId xmlns:a16="http://schemas.microsoft.com/office/drawing/2014/main" id="{FA49DF14-4110-4C50-9FBA-996EA7CDF2B9}"/>
              </a:ext>
            </a:extLst>
          </p:cNvPr>
          <p:cNvPicPr>
            <a:picLocks noChangeAspect="1"/>
          </p:cNvPicPr>
          <p:nvPr/>
        </p:nvPicPr>
        <p:blipFill>
          <a:blip r:embed="rId2"/>
          <a:stretch>
            <a:fillRect/>
          </a:stretch>
        </p:blipFill>
        <p:spPr>
          <a:xfrm>
            <a:off x="6263413" y="1510305"/>
            <a:ext cx="5792256" cy="5269842"/>
          </a:xfrm>
          <a:prstGeom prst="rect">
            <a:avLst/>
          </a:prstGeom>
        </p:spPr>
      </p:pic>
    </p:spTree>
    <p:extLst>
      <p:ext uri="{BB962C8B-B14F-4D97-AF65-F5344CB8AC3E}">
        <p14:creationId xmlns:p14="http://schemas.microsoft.com/office/powerpoint/2010/main" val="2261922782"/>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242E41"/>
      </a:dk2>
      <a:lt2>
        <a:srgbClr val="E2E6E8"/>
      </a:lt2>
      <a:accent1>
        <a:srgbClr val="BD9A84"/>
      </a:accent1>
      <a:accent2>
        <a:srgbClr val="BA7F80"/>
      </a:accent2>
      <a:accent3>
        <a:srgbClr val="C594AA"/>
      </a:accent3>
      <a:accent4>
        <a:srgbClr val="BA7FB2"/>
      </a:accent4>
      <a:accent5>
        <a:srgbClr val="B996C6"/>
      </a:accent5>
      <a:accent6>
        <a:srgbClr val="917FBA"/>
      </a:accent6>
      <a:hlink>
        <a:srgbClr val="5987A4"/>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DB4E85E97B104EA83319506D709DCC" ma:contentTypeVersion="4" ma:contentTypeDescription="Create a new document." ma:contentTypeScope="" ma:versionID="38e6219235ca40a24cd53c0a0d59a222">
  <xsd:schema xmlns:xsd="http://www.w3.org/2001/XMLSchema" xmlns:xs="http://www.w3.org/2001/XMLSchema" xmlns:p="http://schemas.microsoft.com/office/2006/metadata/properties" xmlns:ns2="09cf6e7d-dadb-431f-b963-a66383a11ed5" targetNamespace="http://schemas.microsoft.com/office/2006/metadata/properties" ma:root="true" ma:fieldsID="e4ad12825f8cdc396eb85e766e172f91" ns2:_="">
    <xsd:import namespace="09cf6e7d-dadb-431f-b963-a66383a11ed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cf6e7d-dadb-431f-b963-a66383a11e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77A091-FB73-4F8C-AE1E-EC1164D610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cf6e7d-dadb-431f-b963-a66383a11e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606027-54C0-431E-9996-CE13D7A12E33}">
  <ds:schemaRefs>
    <ds:schemaRef ds:uri="http://schemas.microsoft.com/sharepoint/v3/contenttype/forms"/>
  </ds:schemaRefs>
</ds:datastoreItem>
</file>

<file path=customXml/itemProps3.xml><?xml version="1.0" encoding="utf-8"?>
<ds:datastoreItem xmlns:ds="http://schemas.openxmlformats.org/officeDocument/2006/customXml" ds:itemID="{F881998A-6A25-46C7-90E6-62E5947D09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寬螢幕</PresentationFormat>
  <Paragraphs>0</Paragraphs>
  <Slides>26</Slides>
  <Notes>0</Notes>
  <HiddenSlides>0</HiddenSlides>
  <MMClips>0</MMClips>
  <ScaleCrop>false</ScaleCrop>
  <HeadingPairs>
    <vt:vector size="4" baseType="variant">
      <vt:variant>
        <vt:lpstr>佈景主題</vt:lpstr>
      </vt:variant>
      <vt:variant>
        <vt:i4>1</vt:i4>
      </vt:variant>
      <vt:variant>
        <vt:lpstr>投影片標題</vt:lpstr>
      </vt:variant>
      <vt:variant>
        <vt:i4>26</vt:i4>
      </vt:variant>
    </vt:vector>
  </HeadingPairs>
  <TitlesOfParts>
    <vt:vector size="27" baseType="lpstr">
      <vt:lpstr>AngleLinesVTI</vt:lpstr>
      <vt:lpstr>Prediction of Diabetes using Data Mining Techniques</vt:lpstr>
      <vt:lpstr> Introduction</vt:lpstr>
      <vt:lpstr> Introduction</vt:lpstr>
      <vt:lpstr> Introduction</vt:lpstr>
      <vt:lpstr> Methodology - Dataset</vt:lpstr>
      <vt:lpstr> Methodology - Data Processing</vt:lpstr>
      <vt:lpstr> Methodology - Data Analysis</vt:lpstr>
      <vt:lpstr> Methodology - Data Analysis</vt:lpstr>
      <vt:lpstr> RESULT</vt:lpstr>
      <vt:lpstr> RESULT</vt:lpstr>
      <vt:lpstr> RESULT</vt:lpstr>
      <vt:lpstr> RESULT</vt:lpstr>
      <vt:lpstr> RESULT</vt:lpstr>
      <vt:lpstr> RESULT</vt:lpstr>
      <vt:lpstr> RESULT</vt:lpstr>
      <vt:lpstr> RESULT</vt:lpstr>
      <vt:lpstr> RESULT</vt:lpstr>
      <vt:lpstr> RESULT</vt:lpstr>
      <vt:lpstr> RESULT</vt:lpstr>
      <vt:lpstr> Discussion</vt:lpstr>
      <vt:lpstr> Discussion</vt:lpstr>
      <vt:lpstr> Discussion</vt:lpstr>
      <vt:lpstr> Discussion</vt:lpstr>
      <vt:lpstr> Future Work</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
  <cp:revision>333</cp:revision>
  <dcterms:created xsi:type="dcterms:W3CDTF">2021-04-13T03:23:11Z</dcterms:created>
  <dcterms:modified xsi:type="dcterms:W3CDTF">2021-04-13T04:41:24Z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0x01010070DB4E85E97B104EA83319506D709DCC</vt:lpwstr>
  </property>
</Properties>
</file>