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84" r:id="rId4"/>
  </p:sldMasterIdLst>
  <p:notesMasterIdLst>
    <p:notesMasterId r:id="rId22"/>
  </p:notesMasterIdLst>
  <p:handoutMasterIdLst>
    <p:handoutMasterId r:id="rId23"/>
  </p:handoutMasterIdLst>
  <p:sldIdLst>
    <p:sldId id="348" r:id="rId5"/>
    <p:sldId id="366" r:id="rId6"/>
    <p:sldId id="371" r:id="rId7"/>
    <p:sldId id="370" r:id="rId8"/>
    <p:sldId id="378" r:id="rId9"/>
    <p:sldId id="379" r:id="rId10"/>
    <p:sldId id="380" r:id="rId11"/>
    <p:sldId id="372" r:id="rId12"/>
    <p:sldId id="381" r:id="rId13"/>
    <p:sldId id="384" r:id="rId14"/>
    <p:sldId id="387" r:id="rId15"/>
    <p:sldId id="388" r:id="rId16"/>
    <p:sldId id="389" r:id="rId17"/>
    <p:sldId id="390" r:id="rId18"/>
    <p:sldId id="391" r:id="rId19"/>
    <p:sldId id="377" r:id="rId20"/>
    <p:sldId id="351" r:id="rId2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0E3FDE45-AF77-4B5C-9715-49D594BDF05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4B1156A-380E-4F78-BDF5-A606A8083BF9}" styleName="Medium Style 4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solidFill>
            <a:schemeClr val="accent4">
              <a:tint val="20000"/>
            </a:schemeClr>
          </a:solidFill>
        </a:fill>
      </a:tcStyle>
    </a:wholeTbl>
    <a:band1H>
      <a:tcStyle>
        <a:tcBdr/>
        <a:fill>
          <a:solidFill>
            <a:schemeClr val="accent4">
              <a:tint val="40000"/>
            </a:schemeClr>
          </a:solidFill>
        </a:fill>
      </a:tcStyle>
    </a:band1H>
    <a:band1V>
      <a:tcStyle>
        <a:tcBdr/>
        <a:fill>
          <a:solidFill>
            <a:schemeClr val="accent4">
              <a:tint val="40000"/>
            </a:schemeClr>
          </a:solidFill>
        </a:fill>
      </a:tcStyle>
    </a:band1V>
    <a:lastCol>
      <a:tcTxStyle b="on"/>
      <a:tcStyle>
        <a:tcBdr/>
      </a:tcStyle>
    </a:lastCol>
    <a:firstCol>
      <a:tcTxStyle b="on"/>
      <a:tcStyle>
        <a:tcBdr/>
      </a:tcStyle>
    </a:firstCol>
    <a:lastRow>
      <a:tcTxStyle b="on"/>
      <a:tcStyle>
        <a:tcBdr>
          <a:top>
            <a:ln w="25400" cmpd="sng">
              <a:solidFill>
                <a:schemeClr val="accent4"/>
              </a:solidFill>
            </a:ln>
          </a:top>
        </a:tcBdr>
        <a:fill>
          <a:solidFill>
            <a:schemeClr val="accent4">
              <a:tint val="20000"/>
            </a:schemeClr>
          </a:solidFill>
        </a:fill>
      </a:tcStyle>
    </a:lastRow>
    <a:firstRow>
      <a:tcTxStyle b="on"/>
      <a:tcStyle>
        <a:tcBdr/>
        <a:fill>
          <a:solidFill>
            <a:schemeClr val="accent4">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22838BEF-8BB2-4498-84A7-C5851F593DF1}" styleName="Medium Style 4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25400" cmpd="sng">
              <a:solidFill>
                <a:schemeClr val="accent5"/>
              </a:solidFill>
            </a:ln>
          </a:top>
        </a:tcBdr>
        <a:fill>
          <a:solidFill>
            <a:schemeClr val="accent5">
              <a:tint val="20000"/>
            </a:schemeClr>
          </a:solidFill>
        </a:fill>
      </a:tcStyle>
    </a:lastRow>
    <a:firstRow>
      <a:tcTxStyle b="on"/>
      <a:tcStyle>
        <a:tcBdr/>
        <a:fill>
          <a:solidFill>
            <a:schemeClr val="accent5">
              <a:tint val="20000"/>
            </a:schemeClr>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3" autoAdjust="0"/>
    <p:restoredTop sz="95928" autoAdjust="0"/>
  </p:normalViewPr>
  <p:slideViewPr>
    <p:cSldViewPr snapToGrid="0">
      <p:cViewPr varScale="1">
        <p:scale>
          <a:sx n="98" d="100"/>
          <a:sy n="98" d="100"/>
        </p:scale>
        <p:origin x="960" y="31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showGuides="1">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9FF7F591-F302-89A0-4DB5-FF76BC4E6259}"/>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5BBC6100-32B2-AA30-6AF4-13491B7AC125}"/>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B97BE96-496A-704F-B168-A9A1753BC06A}" type="datetimeFigureOut">
              <a:rPr lang="en-US" smtClean="0"/>
              <a:t>9/13/2025</a:t>
            </a:fld>
            <a:endParaRPr lang="en-US" dirty="0"/>
          </a:p>
        </p:txBody>
      </p:sp>
      <p:sp>
        <p:nvSpPr>
          <p:cNvPr id="4" name="Footer Placeholder 3">
            <a:extLst>
              <a:ext uri="{FF2B5EF4-FFF2-40B4-BE49-F238E27FC236}">
                <a16:creationId xmlns:a16="http://schemas.microsoft.com/office/drawing/2014/main" id="{7A846D12-2986-D420-562B-74AA3F84045D}"/>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A569AFB4-671C-8692-64F6-C199EF4822E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C4EE5D5-A70F-AC42-B826-478D2B8C1851}" type="slidenum">
              <a:rPr lang="en-US" smtClean="0"/>
              <a:t>‹#›</a:t>
            </a:fld>
            <a:endParaRPr lang="en-US" dirty="0"/>
          </a:p>
        </p:txBody>
      </p:sp>
    </p:spTree>
    <p:extLst>
      <p:ext uri="{BB962C8B-B14F-4D97-AF65-F5344CB8AC3E}">
        <p14:creationId xmlns:p14="http://schemas.microsoft.com/office/powerpoint/2010/main" val="3603188952"/>
      </p:ext>
    </p:extLst>
  </p:cSld>
  <p:clrMap bg1="lt1" tx1="dk1" bg2="lt2" tx2="dk2" accent1="accent1" accent2="accent2" accent3="accent3" accent4="accent4" accent5="accent5" accent6="accent6" hlink="hlink" folHlink="folHlink"/>
  <p:extLst>
    <p:ext uri="{56416CCD-93CA-4268-BC5B-53C4BB910035}">
      <p15:sldGuideLst xmlns:p15="http://schemas.microsoft.com/office/powerpoint/2012/main">
        <p15:guide id="1" orient="horz" pos="2880" userDrawn="1">
          <p15:clr>
            <a:srgbClr val="F26B43"/>
          </p15:clr>
        </p15:guide>
        <p15:guide id="2" pos="2160" userDrawn="1">
          <p15:clr>
            <a:srgbClr val="F26B43"/>
          </p15:clr>
        </p15:guide>
      </p15:sldGuideLst>
    </p:ext>
  </p:extLst>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BFC82E2-3434-4F8F-B24D-E09295921497}" type="datetimeFigureOut">
              <a:rPr lang="en-US" smtClean="0"/>
              <a:t>9/13/2025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293C6C-82EA-4D9D-AA8A-69C85F2EE2B5}" type="slidenum">
              <a:rPr lang="en-US" smtClean="0"/>
              <a:t>‹#›</a:t>
            </a:fld>
            <a:endParaRPr lang="en-US" dirty="0"/>
          </a:p>
        </p:txBody>
      </p:sp>
    </p:spTree>
    <p:extLst>
      <p:ext uri="{BB962C8B-B14F-4D97-AF65-F5344CB8AC3E}">
        <p14:creationId xmlns:p14="http://schemas.microsoft.com/office/powerpoint/2010/main" val="5373262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93C6C-82EA-4D9D-AA8A-69C85F2EE2B5}" type="slidenum">
              <a:rPr lang="en-US" smtClean="0"/>
              <a:t>1</a:t>
            </a:fld>
            <a:endParaRPr lang="en-US" dirty="0"/>
          </a:p>
        </p:txBody>
      </p:sp>
    </p:spTree>
    <p:extLst>
      <p:ext uri="{BB962C8B-B14F-4D97-AF65-F5344CB8AC3E}">
        <p14:creationId xmlns:p14="http://schemas.microsoft.com/office/powerpoint/2010/main" val="277774086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4A62E3-6631-29FE-C20D-09D2BD5F75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8C0A16-0915-DCF8-E4EB-AB9B3359585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3F389A0-67FB-3F52-2DAB-8EB35AB6BC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200758-DA2A-1B49-2859-D82BBD6B6B33}"/>
              </a:ext>
            </a:extLst>
          </p:cNvPr>
          <p:cNvSpPr>
            <a:spLocks noGrp="1"/>
          </p:cNvSpPr>
          <p:nvPr>
            <p:ph type="sldNum" sz="quarter" idx="5"/>
          </p:nvPr>
        </p:nvSpPr>
        <p:spPr/>
        <p:txBody>
          <a:bodyPr/>
          <a:lstStyle/>
          <a:p>
            <a:fld id="{DF293C6C-82EA-4D9D-AA8A-69C85F2EE2B5}" type="slidenum">
              <a:rPr lang="en-US" smtClean="0"/>
              <a:t>15</a:t>
            </a:fld>
            <a:endParaRPr lang="en-US" dirty="0"/>
          </a:p>
        </p:txBody>
      </p:sp>
    </p:spTree>
    <p:extLst>
      <p:ext uri="{BB962C8B-B14F-4D97-AF65-F5344CB8AC3E}">
        <p14:creationId xmlns:p14="http://schemas.microsoft.com/office/powerpoint/2010/main" val="133371479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93C6C-82EA-4D9D-AA8A-69C85F2EE2B5}" type="slidenum">
              <a:rPr lang="en-US" smtClean="0"/>
              <a:t>16</a:t>
            </a:fld>
            <a:endParaRPr lang="en-US" dirty="0"/>
          </a:p>
        </p:txBody>
      </p:sp>
    </p:spTree>
    <p:extLst>
      <p:ext uri="{BB962C8B-B14F-4D97-AF65-F5344CB8AC3E}">
        <p14:creationId xmlns:p14="http://schemas.microsoft.com/office/powerpoint/2010/main" val="20998902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93C6C-82EA-4D9D-AA8A-69C85F2EE2B5}" type="slidenum">
              <a:rPr lang="en-US" smtClean="0"/>
              <a:t>17</a:t>
            </a:fld>
            <a:endParaRPr lang="en-US" dirty="0"/>
          </a:p>
        </p:txBody>
      </p:sp>
    </p:spTree>
    <p:extLst>
      <p:ext uri="{BB962C8B-B14F-4D97-AF65-F5344CB8AC3E}">
        <p14:creationId xmlns:p14="http://schemas.microsoft.com/office/powerpoint/2010/main" val="394177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93C6C-82EA-4D9D-AA8A-69C85F2EE2B5}" type="slidenum">
              <a:rPr lang="en-US" smtClean="0"/>
              <a:t>2</a:t>
            </a:fld>
            <a:endParaRPr lang="en-US" dirty="0"/>
          </a:p>
        </p:txBody>
      </p:sp>
    </p:spTree>
    <p:extLst>
      <p:ext uri="{BB962C8B-B14F-4D97-AF65-F5344CB8AC3E}">
        <p14:creationId xmlns:p14="http://schemas.microsoft.com/office/powerpoint/2010/main" val="10594610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93C6C-82EA-4D9D-AA8A-69C85F2EE2B5}" type="slidenum">
              <a:rPr lang="en-US" smtClean="0"/>
              <a:t>3</a:t>
            </a:fld>
            <a:endParaRPr lang="en-US" dirty="0"/>
          </a:p>
        </p:txBody>
      </p:sp>
    </p:spTree>
    <p:extLst>
      <p:ext uri="{BB962C8B-B14F-4D97-AF65-F5344CB8AC3E}">
        <p14:creationId xmlns:p14="http://schemas.microsoft.com/office/powerpoint/2010/main" val="1735435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93C6C-82EA-4D9D-AA8A-69C85F2EE2B5}" type="slidenum">
              <a:rPr lang="en-US" smtClean="0"/>
              <a:t>4</a:t>
            </a:fld>
            <a:endParaRPr lang="en-US" dirty="0"/>
          </a:p>
        </p:txBody>
      </p:sp>
    </p:spTree>
    <p:extLst>
      <p:ext uri="{BB962C8B-B14F-4D97-AF65-F5344CB8AC3E}">
        <p14:creationId xmlns:p14="http://schemas.microsoft.com/office/powerpoint/2010/main" val="18142713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217B2-0C72-E000-728E-D29B26EB8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83742-B165-55D2-AC5B-D0692FB006F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035D53E-B71B-3EF8-E345-E91AE9CBCE8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5666DFC-6041-D5C0-0EC7-BA9B2FFB029E}"/>
              </a:ext>
            </a:extLst>
          </p:cNvPr>
          <p:cNvSpPr>
            <a:spLocks noGrp="1"/>
          </p:cNvSpPr>
          <p:nvPr>
            <p:ph type="sldNum" sz="quarter" idx="5"/>
          </p:nvPr>
        </p:nvSpPr>
        <p:spPr/>
        <p:txBody>
          <a:bodyPr/>
          <a:lstStyle/>
          <a:p>
            <a:fld id="{DF293C6C-82EA-4D9D-AA8A-69C85F2EE2B5}" type="slidenum">
              <a:rPr lang="en-US" smtClean="0"/>
              <a:t>5</a:t>
            </a:fld>
            <a:endParaRPr lang="en-US" dirty="0"/>
          </a:p>
        </p:txBody>
      </p:sp>
    </p:spTree>
    <p:extLst>
      <p:ext uri="{BB962C8B-B14F-4D97-AF65-F5344CB8AC3E}">
        <p14:creationId xmlns:p14="http://schemas.microsoft.com/office/powerpoint/2010/main" val="47170188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D6E39E-E29A-C0D6-5BD1-46C35FE50E1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C3F57D-9752-73DC-6E3A-F2386FCB4A2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CC555-992E-C016-A761-E7422CF55FA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8A5A9CA-365C-24D0-6387-13FEE68C6734}"/>
              </a:ext>
            </a:extLst>
          </p:cNvPr>
          <p:cNvSpPr>
            <a:spLocks noGrp="1"/>
          </p:cNvSpPr>
          <p:nvPr>
            <p:ph type="sldNum" sz="quarter" idx="5"/>
          </p:nvPr>
        </p:nvSpPr>
        <p:spPr/>
        <p:txBody>
          <a:bodyPr/>
          <a:lstStyle/>
          <a:p>
            <a:fld id="{DF293C6C-82EA-4D9D-AA8A-69C85F2EE2B5}" type="slidenum">
              <a:rPr lang="en-US" smtClean="0"/>
              <a:t>7</a:t>
            </a:fld>
            <a:endParaRPr lang="en-US" dirty="0"/>
          </a:p>
        </p:txBody>
      </p:sp>
    </p:spTree>
    <p:extLst>
      <p:ext uri="{BB962C8B-B14F-4D97-AF65-F5344CB8AC3E}">
        <p14:creationId xmlns:p14="http://schemas.microsoft.com/office/powerpoint/2010/main" val="83071482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F293C6C-82EA-4D9D-AA8A-69C85F2EE2B5}" type="slidenum">
              <a:rPr lang="en-US" smtClean="0"/>
              <a:t>8</a:t>
            </a:fld>
            <a:endParaRPr lang="en-US" dirty="0"/>
          </a:p>
        </p:txBody>
      </p:sp>
    </p:spTree>
    <p:extLst>
      <p:ext uri="{BB962C8B-B14F-4D97-AF65-F5344CB8AC3E}">
        <p14:creationId xmlns:p14="http://schemas.microsoft.com/office/powerpoint/2010/main" val="398694897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C16B70-9DD9-5E8B-C203-7145D6395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80F5D6-690A-7251-385F-FFFEEE40945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06CC00-E12D-4ACB-FFE3-C5B6515149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ABB0AD-CA61-D1C6-EDAA-ED6AFCE8DC3B}"/>
              </a:ext>
            </a:extLst>
          </p:cNvPr>
          <p:cNvSpPr>
            <a:spLocks noGrp="1"/>
          </p:cNvSpPr>
          <p:nvPr>
            <p:ph type="sldNum" sz="quarter" idx="5"/>
          </p:nvPr>
        </p:nvSpPr>
        <p:spPr/>
        <p:txBody>
          <a:bodyPr/>
          <a:lstStyle/>
          <a:p>
            <a:fld id="{DF293C6C-82EA-4D9D-AA8A-69C85F2EE2B5}" type="slidenum">
              <a:rPr lang="en-US" smtClean="0"/>
              <a:t>9</a:t>
            </a:fld>
            <a:endParaRPr lang="en-US" dirty="0"/>
          </a:p>
        </p:txBody>
      </p:sp>
    </p:spTree>
    <p:extLst>
      <p:ext uri="{BB962C8B-B14F-4D97-AF65-F5344CB8AC3E}">
        <p14:creationId xmlns:p14="http://schemas.microsoft.com/office/powerpoint/2010/main" val="21844950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37EB41-003F-B62A-D5AA-87BFF66A22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AFD82D2-7877-210C-453F-0B2EF4CE74B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DDFFBA4-E78E-3DBF-059B-5149186339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29F7D09-E687-3034-3A04-368E1331B337}"/>
              </a:ext>
            </a:extLst>
          </p:cNvPr>
          <p:cNvSpPr>
            <a:spLocks noGrp="1"/>
          </p:cNvSpPr>
          <p:nvPr>
            <p:ph type="sldNum" sz="quarter" idx="5"/>
          </p:nvPr>
        </p:nvSpPr>
        <p:spPr/>
        <p:txBody>
          <a:bodyPr/>
          <a:lstStyle/>
          <a:p>
            <a:fld id="{DF293C6C-82EA-4D9D-AA8A-69C85F2EE2B5}" type="slidenum">
              <a:rPr lang="en-US" smtClean="0"/>
              <a:t>11</a:t>
            </a:fld>
            <a:endParaRPr lang="en-US" dirty="0"/>
          </a:p>
        </p:txBody>
      </p:sp>
    </p:spTree>
    <p:extLst>
      <p:ext uri="{BB962C8B-B14F-4D97-AF65-F5344CB8AC3E}">
        <p14:creationId xmlns:p14="http://schemas.microsoft.com/office/powerpoint/2010/main" val="1881559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1">
    <p:bg>
      <p:bgPr>
        <a:solidFill>
          <a:schemeClr val="accent2">
            <a:lumMod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8269B58-7CB0-4C2F-25A5-22CDD674B556}"/>
              </a:ext>
              <a:ext uri="{C183D7F6-B498-43B3-948B-1728B52AA6E4}">
                <adec:decorative xmlns:adec="http://schemas.microsoft.com/office/drawing/2017/decorative" val="1"/>
              </a:ext>
            </a:extLst>
          </p:cNvPr>
          <p:cNvCxnSpPr>
            <a:cxnSpLocks/>
          </p:cNvCxnSpPr>
          <p:nvPr userDrawn="1"/>
        </p:nvCxnSpPr>
        <p:spPr>
          <a:xfrm>
            <a:off x="0" y="761992"/>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A13055-B845-FBB2-6E40-E9F62C545C9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01F6083-B404-3019-FFD3-B2E2F2DB88B1}"/>
              </a:ext>
              <a:ext uri="{C183D7F6-B498-43B3-948B-1728B52AA6E4}">
                <adec:decorative xmlns:adec="http://schemas.microsoft.com/office/drawing/2017/decorative" val="1"/>
              </a:ext>
            </a:extLst>
          </p:cNvPr>
          <p:cNvSpPr/>
          <p:nvPr userDrawn="1"/>
        </p:nvSpPr>
        <p:spPr>
          <a:xfrm>
            <a:off x="0" y="6629401"/>
            <a:ext cx="11279300" cy="22860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sp>
        <p:nvSpPr>
          <p:cNvPr id="2" name="Title 1">
            <a:extLst>
              <a:ext uri="{FF2B5EF4-FFF2-40B4-BE49-F238E27FC236}">
                <a16:creationId xmlns:a16="http://schemas.microsoft.com/office/drawing/2014/main" id="{1512F9DF-67A6-5407-0E0B-8AEC4C0A2E55}"/>
              </a:ext>
            </a:extLst>
          </p:cNvPr>
          <p:cNvSpPr>
            <a:spLocks noGrp="1"/>
          </p:cNvSpPr>
          <p:nvPr>
            <p:ph type="title"/>
          </p:nvPr>
        </p:nvSpPr>
        <p:spPr>
          <a:xfrm>
            <a:off x="5257801" y="1043798"/>
            <a:ext cx="6021496" cy="5279364"/>
          </a:xfrm>
        </p:spPr>
        <p:txBody>
          <a:bodyPr lIns="0" rIns="0" anchor="ctr">
            <a:noAutofit/>
          </a:bodyPr>
          <a:lstStyle>
            <a:lvl1pPr algn="l">
              <a:lnSpc>
                <a:spcPct val="75000"/>
              </a:lnSpc>
              <a:defRPr sz="5400" b="1">
                <a:solidFill>
                  <a:schemeClr val="bg1"/>
                </a:solidFill>
                <a:latin typeface="+mj-lt"/>
              </a:defRPr>
            </a:lvl1pPr>
          </a:lstStyle>
          <a:p>
            <a:r>
              <a:rPr lang="en-US"/>
              <a:t>Click to edit Master title style</a:t>
            </a:r>
            <a:endParaRPr lang="en-US" dirty="0"/>
          </a:p>
        </p:txBody>
      </p:sp>
      <p:sp>
        <p:nvSpPr>
          <p:cNvPr id="25" name="Picture Placeholder 24">
            <a:extLst>
              <a:ext uri="{FF2B5EF4-FFF2-40B4-BE49-F238E27FC236}">
                <a16:creationId xmlns:a16="http://schemas.microsoft.com/office/drawing/2014/main" id="{31BEBA6F-27A7-6723-63DE-F77C6A7313F5}"/>
              </a:ext>
            </a:extLst>
          </p:cNvPr>
          <p:cNvSpPr>
            <a:spLocks noGrp="1"/>
          </p:cNvSpPr>
          <p:nvPr>
            <p:ph type="pic" sz="quarter" idx="11"/>
          </p:nvPr>
        </p:nvSpPr>
        <p:spPr>
          <a:xfrm>
            <a:off x="316399" y="7937"/>
            <a:ext cx="4822134" cy="6621463"/>
          </a:xfrm>
          <a:custGeom>
            <a:avLst/>
            <a:gdLst>
              <a:gd name="connsiteX0" fmla="*/ 911290 w 4990533"/>
              <a:gd name="connsiteY0" fmla="*/ 0 h 6621463"/>
              <a:gd name="connsiteX1" fmla="*/ 4079245 w 4990533"/>
              <a:gd name="connsiteY1" fmla="*/ 0 h 6621463"/>
              <a:gd name="connsiteX2" fmla="*/ 4082488 w 4990533"/>
              <a:gd name="connsiteY2" fmla="*/ 2425 h 6621463"/>
              <a:gd name="connsiteX3" fmla="*/ 4990532 w 4990533"/>
              <a:gd name="connsiteY3" fmla="*/ 1927893 h 6621463"/>
              <a:gd name="connsiteX4" fmla="*/ 4990532 w 4990533"/>
              <a:gd name="connsiteY4" fmla="*/ 1927898 h 6621463"/>
              <a:gd name="connsiteX5" fmla="*/ 4990533 w 4990533"/>
              <a:gd name="connsiteY5" fmla="*/ 1927898 h 6621463"/>
              <a:gd name="connsiteX6" fmla="*/ 4990533 w 4990533"/>
              <a:gd name="connsiteY6" fmla="*/ 6621463 h 6621463"/>
              <a:gd name="connsiteX7" fmla="*/ 0 w 4990533"/>
              <a:gd name="connsiteY7" fmla="*/ 6621463 h 6621463"/>
              <a:gd name="connsiteX8" fmla="*/ 0 w 4990533"/>
              <a:gd name="connsiteY8" fmla="*/ 1927898 h 6621463"/>
              <a:gd name="connsiteX9" fmla="*/ 2 w 4990533"/>
              <a:gd name="connsiteY9" fmla="*/ 1927898 h 6621463"/>
              <a:gd name="connsiteX10" fmla="*/ 2 w 4990533"/>
              <a:gd name="connsiteY10" fmla="*/ 1927893 h 6621463"/>
              <a:gd name="connsiteX11" fmla="*/ 908047 w 4990533"/>
              <a:gd name="connsiteY11" fmla="*/ 2425 h 662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4990533" h="6621463">
                <a:moveTo>
                  <a:pt x="911290" y="0"/>
                </a:moveTo>
                <a:lnTo>
                  <a:pt x="4079245" y="0"/>
                </a:lnTo>
                <a:lnTo>
                  <a:pt x="4082488" y="2425"/>
                </a:lnTo>
                <a:cubicBezTo>
                  <a:pt x="4637053" y="460094"/>
                  <a:pt x="4990532" y="1152714"/>
                  <a:pt x="4990532" y="1927893"/>
                </a:cubicBezTo>
                <a:lnTo>
                  <a:pt x="4990532" y="1927898"/>
                </a:lnTo>
                <a:lnTo>
                  <a:pt x="4990533" y="1927898"/>
                </a:lnTo>
                <a:lnTo>
                  <a:pt x="4990533" y="6621463"/>
                </a:lnTo>
                <a:lnTo>
                  <a:pt x="0" y="6621463"/>
                </a:lnTo>
                <a:lnTo>
                  <a:pt x="0" y="1927898"/>
                </a:lnTo>
                <a:lnTo>
                  <a:pt x="2" y="1927898"/>
                </a:lnTo>
                <a:lnTo>
                  <a:pt x="2" y="1927893"/>
                </a:lnTo>
                <a:cubicBezTo>
                  <a:pt x="2" y="1152714"/>
                  <a:pt x="353481" y="460094"/>
                  <a:pt x="908047" y="2425"/>
                </a:cubicBezTo>
                <a:close/>
              </a:path>
            </a:pathLst>
          </a:custGeom>
          <a:solidFill>
            <a:schemeClr val="accent2">
              <a:lumMod val="20000"/>
              <a:lumOff val="80000"/>
              <a:alpha val="60000"/>
            </a:schemeClr>
          </a:solidFill>
        </p:spPr>
        <p:txBody>
          <a:bodyPr wrap="square" tIns="1828800">
            <a:noAutofit/>
          </a:bodyPr>
          <a:lstStyle>
            <a:lvl1pPr marL="4572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25216521"/>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userDrawn="1">
  <p:cSld name="Title and Table">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92B935-966F-B269-F7E5-B3F606B75342}"/>
              </a:ext>
              <a:ext uri="{C183D7F6-B498-43B3-948B-1728B52AA6E4}">
                <adec:decorative xmlns:adec="http://schemas.microsoft.com/office/drawing/2017/decorative" val="1"/>
              </a:ext>
            </a:extLst>
          </p:cNvPr>
          <p:cNvSpPr/>
          <p:nvPr userDrawn="1"/>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id="{EBB6EB53-A05E-81FB-BE01-F627C56EB37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CFA655-10DF-14C1-8678-A1A316670971}"/>
              </a:ext>
              <a:ext uri="{C183D7F6-B498-43B3-948B-1728B52AA6E4}">
                <adec:decorative xmlns:adec="http://schemas.microsoft.com/office/drawing/2017/decorative" val="1"/>
              </a:ext>
            </a:extLst>
          </p:cNvPr>
          <p:cNvCxnSpPr>
            <a:cxnSpLocks/>
          </p:cNvCxnSpPr>
          <p:nvPr userDrawn="1"/>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4" name="Table Placeholder 3">
            <a:extLst>
              <a:ext uri="{FF2B5EF4-FFF2-40B4-BE49-F238E27FC236}">
                <a16:creationId xmlns:a16="http://schemas.microsoft.com/office/drawing/2014/main" id="{EF94010A-0C33-444F-CFE9-1B2D65BD6D45}"/>
              </a:ext>
            </a:extLst>
          </p:cNvPr>
          <p:cNvSpPr>
            <a:spLocks noGrp="1"/>
          </p:cNvSpPr>
          <p:nvPr>
            <p:ph type="tbl" sz="quarter" idx="13" hasCustomPrompt="1"/>
          </p:nvPr>
        </p:nvSpPr>
        <p:spPr>
          <a:xfrm>
            <a:off x="482601" y="1380737"/>
            <a:ext cx="10296396" cy="4786313"/>
          </a:xfrm>
        </p:spPr>
        <p:txBody>
          <a:bodyPr/>
          <a:lstStyle>
            <a:lvl1pPr marL="45720" indent="0" algn="ctr">
              <a:buNone/>
              <a:defRPr/>
            </a:lvl1pPr>
          </a:lstStyle>
          <a:p>
            <a:r>
              <a:rPr lang="en-US" dirty="0"/>
              <a:t>Click icon to insert table</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4FAB73BC-B049-4115-A692-8D63A059BFB8}" type="slidenum">
              <a:rPr lang="en-US" smtClean="0"/>
              <a:pPr/>
              <a:t>‹#›</a:t>
            </a:fld>
            <a:endParaRPr lang="en-US" dirty="0"/>
          </a:p>
        </p:txBody>
      </p:sp>
      <p:sp>
        <p:nvSpPr>
          <p:cNvPr id="16" name="Footer Placeholder 4">
            <a:extLst>
              <a:ext uri="{FF2B5EF4-FFF2-40B4-BE49-F238E27FC236}">
                <a16:creationId xmlns:a16="http://schemas.microsoft.com/office/drawing/2014/main" id="{6FE146CA-1FC0-6B1C-8D28-A05E82AB0AA3}"/>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r>
              <a:rPr lang="en-US" dirty="0"/>
              <a:t>Presentation title</a:t>
            </a:r>
          </a:p>
        </p:txBody>
      </p:sp>
    </p:spTree>
    <p:extLst>
      <p:ext uri="{BB962C8B-B14F-4D97-AF65-F5344CB8AC3E}">
        <p14:creationId xmlns:p14="http://schemas.microsoft.com/office/powerpoint/2010/main" val="148976233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3">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92B935-966F-B269-F7E5-B3F606B75342}"/>
              </a:ext>
              <a:ext uri="{C183D7F6-B498-43B3-948B-1728B52AA6E4}">
                <adec:decorative xmlns:adec="http://schemas.microsoft.com/office/drawing/2017/decorative" val="1"/>
              </a:ext>
            </a:extLst>
          </p:cNvPr>
          <p:cNvSpPr/>
          <p:nvPr userDrawn="1"/>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id="{EBB6EB53-A05E-81FB-BE01-F627C56EB37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CFA655-10DF-14C1-8678-A1A316670971}"/>
              </a:ext>
              <a:ext uri="{C183D7F6-B498-43B3-948B-1728B52AA6E4}">
                <adec:decorative xmlns:adec="http://schemas.microsoft.com/office/drawing/2017/decorative" val="1"/>
              </a:ext>
            </a:extLst>
          </p:cNvPr>
          <p:cNvCxnSpPr>
            <a:cxnSpLocks/>
          </p:cNvCxnSpPr>
          <p:nvPr userDrawn="1"/>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id="{C90B696F-6EE4-DE8A-3A60-108B0579478D}"/>
              </a:ext>
            </a:extLst>
          </p:cNvPr>
          <p:cNvSpPr>
            <a:spLocks noGrp="1"/>
          </p:cNvSpPr>
          <p:nvPr>
            <p:ph sz="quarter" idx="14" hasCustomPrompt="1"/>
          </p:nvPr>
        </p:nvSpPr>
        <p:spPr>
          <a:xfrm>
            <a:off x="483079" y="1379712"/>
            <a:ext cx="5144936" cy="4607079"/>
          </a:xfrm>
        </p:spPr>
        <p:txBody>
          <a:bodyPr>
            <a:normAutofit/>
          </a:bodyPr>
          <a:lstStyle>
            <a:lvl1pPr indent="-228600">
              <a:lnSpc>
                <a:spcPct val="150000"/>
              </a:lnSpc>
              <a:spcBef>
                <a:spcPts val="0"/>
              </a:spcBef>
              <a:spcAft>
                <a:spcPts val="600"/>
              </a:spcAft>
              <a:buClr>
                <a:schemeClr val="tx1"/>
              </a:buClr>
              <a:buSzPct val="70000"/>
              <a:defRPr sz="2000">
                <a:solidFill>
                  <a:schemeClr val="tx1"/>
                </a:solidFill>
              </a:defRPr>
            </a:lvl1pPr>
            <a:lvl2pPr>
              <a:lnSpc>
                <a:spcPct val="150000"/>
              </a:lnSpc>
              <a:spcBef>
                <a:spcPts val="0"/>
              </a:spcBef>
              <a:spcAft>
                <a:spcPts val="600"/>
              </a:spcAft>
              <a:buClr>
                <a:schemeClr val="tx1"/>
              </a:buClr>
              <a:buSzPct val="70000"/>
              <a:defRPr sz="1800">
                <a:solidFill>
                  <a:schemeClr val="tx1"/>
                </a:solidFill>
              </a:defRPr>
            </a:lvl2pPr>
            <a:lvl3pPr>
              <a:lnSpc>
                <a:spcPct val="150000"/>
              </a:lnSpc>
              <a:spcBef>
                <a:spcPts val="0"/>
              </a:spcBef>
              <a:spcAft>
                <a:spcPts val="600"/>
              </a:spcAft>
              <a:buClr>
                <a:schemeClr val="tx1"/>
              </a:buClr>
              <a:buSzPct val="70000"/>
              <a:defRPr sz="1600">
                <a:solidFill>
                  <a:schemeClr val="tx1"/>
                </a:solidFill>
              </a:defRPr>
            </a:lvl3pPr>
            <a:lvl4pPr>
              <a:lnSpc>
                <a:spcPct val="150000"/>
              </a:lnSpc>
              <a:spcBef>
                <a:spcPts val="0"/>
              </a:spcBef>
              <a:spcAft>
                <a:spcPts val="600"/>
              </a:spcAft>
              <a:buClr>
                <a:schemeClr val="tx1"/>
              </a:buClr>
              <a:buSzPct val="70000"/>
              <a:defRPr sz="1400">
                <a:solidFill>
                  <a:schemeClr val="tx1"/>
                </a:solidFill>
              </a:defRPr>
            </a:lvl4pPr>
            <a:lvl5pPr>
              <a:lnSpc>
                <a:spcPct val="15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10">
            <a:extLst>
              <a:ext uri="{FF2B5EF4-FFF2-40B4-BE49-F238E27FC236}">
                <a16:creationId xmlns:a16="http://schemas.microsoft.com/office/drawing/2014/main" id="{A5FE327D-6DB7-0242-1F58-482DD5CE6285}"/>
              </a:ext>
            </a:extLst>
          </p:cNvPr>
          <p:cNvSpPr>
            <a:spLocks noGrp="1"/>
          </p:cNvSpPr>
          <p:nvPr>
            <p:ph sz="quarter" idx="15" hasCustomPrompt="1"/>
          </p:nvPr>
        </p:nvSpPr>
        <p:spPr>
          <a:xfrm>
            <a:off x="7194113" y="1379712"/>
            <a:ext cx="3853330" cy="4607078"/>
          </a:xfrm>
        </p:spPr>
        <p:txBody>
          <a:bodyPr>
            <a:normAutofit/>
          </a:bodyPr>
          <a:lstStyle>
            <a:lvl1pPr marL="0" indent="0">
              <a:lnSpc>
                <a:spcPct val="150000"/>
              </a:lnSpc>
              <a:spcBef>
                <a:spcPts val="0"/>
              </a:spcBef>
              <a:spcAft>
                <a:spcPts val="600"/>
              </a:spcAft>
              <a:buClr>
                <a:schemeClr val="tx1"/>
              </a:buClr>
              <a:buSzPct val="70000"/>
              <a:buNone/>
              <a:defRPr sz="2000">
                <a:solidFill>
                  <a:schemeClr val="tx1"/>
                </a:solidFill>
              </a:defRPr>
            </a:lvl1pPr>
            <a:lvl2pPr marL="228600" indent="-228600">
              <a:lnSpc>
                <a:spcPct val="150000"/>
              </a:lnSpc>
              <a:spcBef>
                <a:spcPts val="0"/>
              </a:spcBef>
              <a:spcAft>
                <a:spcPts val="600"/>
              </a:spcAft>
              <a:buClr>
                <a:schemeClr val="tx1"/>
              </a:buClr>
              <a:buSzPct val="70000"/>
              <a:defRPr sz="2000">
                <a:solidFill>
                  <a:schemeClr val="tx1"/>
                </a:solidFill>
              </a:defRPr>
            </a:lvl2pPr>
            <a:lvl3pPr>
              <a:lnSpc>
                <a:spcPct val="150000"/>
              </a:lnSpc>
              <a:spcBef>
                <a:spcPts val="0"/>
              </a:spcBef>
              <a:spcAft>
                <a:spcPts val="600"/>
              </a:spcAft>
              <a:buClr>
                <a:schemeClr val="tx1"/>
              </a:buClr>
              <a:buSzPct val="70000"/>
              <a:defRPr sz="1600">
                <a:solidFill>
                  <a:schemeClr val="tx1"/>
                </a:solidFill>
              </a:defRPr>
            </a:lvl3pPr>
            <a:lvl4pPr>
              <a:lnSpc>
                <a:spcPct val="150000"/>
              </a:lnSpc>
              <a:spcBef>
                <a:spcPts val="0"/>
              </a:spcBef>
              <a:spcAft>
                <a:spcPts val="600"/>
              </a:spcAft>
              <a:buClr>
                <a:schemeClr val="tx1"/>
              </a:buClr>
              <a:buSzPct val="70000"/>
              <a:defRPr sz="1400">
                <a:solidFill>
                  <a:schemeClr val="tx1"/>
                </a:solidFill>
              </a:defRPr>
            </a:lvl4pPr>
            <a:lvl5pPr>
              <a:lnSpc>
                <a:spcPct val="15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4FAB73BC-B049-4115-A692-8D63A059BFB8}" type="slidenum">
              <a:rPr lang="en-US" smtClean="0"/>
              <a:pPr/>
              <a:t>‹#›</a:t>
            </a:fld>
            <a:endParaRPr lang="en-US" dirty="0"/>
          </a:p>
        </p:txBody>
      </p:sp>
      <p:sp>
        <p:nvSpPr>
          <p:cNvPr id="3" name="Footer Placeholder 4">
            <a:extLst>
              <a:ext uri="{FF2B5EF4-FFF2-40B4-BE49-F238E27FC236}">
                <a16:creationId xmlns:a16="http://schemas.microsoft.com/office/drawing/2014/main" id="{E4F59A33-E73F-E33A-DC74-D5E91C306A84}"/>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r>
              <a:rPr lang="en-US" dirty="0"/>
              <a:t>Presentation title</a:t>
            </a:r>
          </a:p>
        </p:txBody>
      </p:sp>
    </p:spTree>
    <p:extLst>
      <p:ext uri="{BB962C8B-B14F-4D97-AF65-F5344CB8AC3E}">
        <p14:creationId xmlns:p14="http://schemas.microsoft.com/office/powerpoint/2010/main" val="380228123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Cover 4">
    <p:bg>
      <p:bgPr>
        <a:solidFill>
          <a:schemeClr val="accent2">
            <a:lumMod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8269B58-7CB0-4C2F-25A5-22CDD674B556}"/>
              </a:ext>
              <a:ext uri="{C183D7F6-B498-43B3-948B-1728B52AA6E4}">
                <adec:decorative xmlns:adec="http://schemas.microsoft.com/office/drawing/2017/decorative" val="1"/>
              </a:ext>
            </a:extLst>
          </p:cNvPr>
          <p:cNvCxnSpPr>
            <a:cxnSpLocks/>
          </p:cNvCxnSpPr>
          <p:nvPr userDrawn="1"/>
        </p:nvCxnSpPr>
        <p:spPr>
          <a:xfrm>
            <a:off x="0" y="761992"/>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A13055-B845-FBB2-6E40-E9F62C545C9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01F6083-B404-3019-FFD3-B2E2F2DB88B1}"/>
              </a:ext>
              <a:ext uri="{C183D7F6-B498-43B3-948B-1728B52AA6E4}">
                <adec:decorative xmlns:adec="http://schemas.microsoft.com/office/drawing/2017/decorative" val="1"/>
              </a:ext>
            </a:extLst>
          </p:cNvPr>
          <p:cNvSpPr/>
          <p:nvPr userDrawn="1"/>
        </p:nvSpPr>
        <p:spPr>
          <a:xfrm>
            <a:off x="1" y="6629401"/>
            <a:ext cx="11279300" cy="228600"/>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sp>
        <p:nvSpPr>
          <p:cNvPr id="2" name="Title 1">
            <a:extLst>
              <a:ext uri="{FF2B5EF4-FFF2-40B4-BE49-F238E27FC236}">
                <a16:creationId xmlns:a16="http://schemas.microsoft.com/office/drawing/2014/main" id="{2838EBCD-3DED-163C-2580-98A15118D5EE}"/>
              </a:ext>
            </a:extLst>
          </p:cNvPr>
          <p:cNvSpPr>
            <a:spLocks noGrp="1"/>
          </p:cNvSpPr>
          <p:nvPr>
            <p:ph type="title"/>
          </p:nvPr>
        </p:nvSpPr>
        <p:spPr>
          <a:xfrm>
            <a:off x="278297" y="1545613"/>
            <a:ext cx="6062868" cy="3259662"/>
          </a:xfrm>
        </p:spPr>
        <p:txBody>
          <a:bodyPr lIns="0" rIns="0" anchor="ctr">
            <a:noAutofit/>
          </a:bodyPr>
          <a:lstStyle>
            <a:lvl1pPr algn="l">
              <a:lnSpc>
                <a:spcPct val="75000"/>
              </a:lnSpc>
              <a:defRPr sz="5400" b="1">
                <a:solidFill>
                  <a:schemeClr val="bg1"/>
                </a:solidFill>
                <a:latin typeface="+mj-lt"/>
              </a:defRPr>
            </a:lvl1pPr>
          </a:lstStyle>
          <a:p>
            <a:r>
              <a:rPr lang="en-US"/>
              <a:t>Click to edit Master title style</a:t>
            </a:r>
            <a:endParaRPr lang="en-US" dirty="0"/>
          </a:p>
        </p:txBody>
      </p:sp>
      <p:sp>
        <p:nvSpPr>
          <p:cNvPr id="11" name="Text Placeholder 10">
            <a:extLst>
              <a:ext uri="{FF2B5EF4-FFF2-40B4-BE49-F238E27FC236}">
                <a16:creationId xmlns:a16="http://schemas.microsoft.com/office/drawing/2014/main" id="{AB04D19E-566F-F9BF-6775-BB1F441A364D}"/>
              </a:ext>
            </a:extLst>
          </p:cNvPr>
          <p:cNvSpPr>
            <a:spLocks noGrp="1"/>
          </p:cNvSpPr>
          <p:nvPr>
            <p:ph type="body" sz="quarter" idx="10" hasCustomPrompt="1"/>
          </p:nvPr>
        </p:nvSpPr>
        <p:spPr>
          <a:xfrm>
            <a:off x="278297" y="4938304"/>
            <a:ext cx="5361201" cy="1490487"/>
          </a:xfrm>
        </p:spPr>
        <p:txBody>
          <a:bodyPr anchor="t">
            <a:noAutofit/>
          </a:bodyPr>
          <a:lstStyle>
            <a:lvl1pPr marL="45720" indent="0" algn="l">
              <a:spcBef>
                <a:spcPts val="0"/>
              </a:spcBef>
              <a:buNone/>
              <a:defRPr sz="2400">
                <a:solidFill>
                  <a:schemeClr val="bg1"/>
                </a:solidFill>
              </a:defRPr>
            </a:lvl1pPr>
            <a:lvl2pPr marL="274320" indent="0">
              <a:buNone/>
              <a:defRPr sz="4000">
                <a:solidFill>
                  <a:schemeClr val="bg1"/>
                </a:solidFill>
              </a:defRPr>
            </a:lvl2pPr>
            <a:lvl3pPr marL="548640" indent="0">
              <a:buNone/>
              <a:defRPr sz="4000">
                <a:solidFill>
                  <a:schemeClr val="bg1"/>
                </a:solidFill>
              </a:defRPr>
            </a:lvl3pPr>
            <a:lvl4pPr marL="822960" indent="0">
              <a:buNone/>
              <a:defRPr sz="4000">
                <a:solidFill>
                  <a:schemeClr val="bg1"/>
                </a:solidFill>
              </a:defRPr>
            </a:lvl4pPr>
            <a:lvl5pPr marL="1097280" indent="0">
              <a:buNone/>
              <a:defRPr sz="4000">
                <a:solidFill>
                  <a:schemeClr val="bg1"/>
                </a:solidFill>
              </a:defRPr>
            </a:lvl5pPr>
          </a:lstStyle>
          <a:p>
            <a:pPr lvl="0"/>
            <a:r>
              <a:rPr lang="en-US" dirty="0"/>
              <a:t>Click to add text</a:t>
            </a:r>
          </a:p>
        </p:txBody>
      </p:sp>
      <p:sp>
        <p:nvSpPr>
          <p:cNvPr id="7" name="Picture Placeholder 6">
            <a:extLst>
              <a:ext uri="{FF2B5EF4-FFF2-40B4-BE49-F238E27FC236}">
                <a16:creationId xmlns:a16="http://schemas.microsoft.com/office/drawing/2014/main" id="{E8565F86-FD41-B0BB-DBAD-0F1DC7EA06D7}"/>
              </a:ext>
            </a:extLst>
          </p:cNvPr>
          <p:cNvSpPr>
            <a:spLocks noGrp="1"/>
          </p:cNvSpPr>
          <p:nvPr>
            <p:ph type="pic" sz="quarter" idx="11"/>
          </p:nvPr>
        </p:nvSpPr>
        <p:spPr>
          <a:xfrm>
            <a:off x="6009795" y="382552"/>
            <a:ext cx="5205150" cy="6243718"/>
          </a:xfrm>
          <a:custGeom>
            <a:avLst/>
            <a:gdLst>
              <a:gd name="connsiteX0" fmla="*/ 2602576 w 5205150"/>
              <a:gd name="connsiteY0" fmla="*/ 0 h 6243718"/>
              <a:gd name="connsiteX1" fmla="*/ 5191716 w 5205150"/>
              <a:gd name="connsiteY1" fmla="*/ 3032334 h 6243718"/>
              <a:gd name="connsiteX2" fmla="*/ 5205150 w 5205150"/>
              <a:gd name="connsiteY2" fmla="*/ 3377622 h 6243718"/>
              <a:gd name="connsiteX3" fmla="*/ 5205150 w 5205150"/>
              <a:gd name="connsiteY3" fmla="*/ 3377745 h 6243718"/>
              <a:gd name="connsiteX4" fmla="*/ 5191716 w 5205150"/>
              <a:gd name="connsiteY4" fmla="*/ 3723032 h 6243718"/>
              <a:gd name="connsiteX5" fmla="*/ 4172236 w 5205150"/>
              <a:gd name="connsiteY5" fmla="*/ 6072136 h 6243718"/>
              <a:gd name="connsiteX6" fmla="*/ 3980272 w 5205150"/>
              <a:gd name="connsiteY6" fmla="*/ 6243718 h 6243718"/>
              <a:gd name="connsiteX7" fmla="*/ 1230155 w 5205150"/>
              <a:gd name="connsiteY7" fmla="*/ 6243718 h 6243718"/>
              <a:gd name="connsiteX8" fmla="*/ 1147452 w 5205150"/>
              <a:gd name="connsiteY8" fmla="*/ 6178511 h 6243718"/>
              <a:gd name="connsiteX9" fmla="*/ 0 w 5205150"/>
              <a:gd name="connsiteY9" fmla="*/ 3377683 h 6243718"/>
              <a:gd name="connsiteX10" fmla="*/ 2602576 w 5205150"/>
              <a:gd name="connsiteY10" fmla="*/ 0 h 624371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5205150" h="6243718">
                <a:moveTo>
                  <a:pt x="2602576" y="0"/>
                </a:moveTo>
                <a:cubicBezTo>
                  <a:pt x="3950104" y="0"/>
                  <a:pt x="5058438" y="1329117"/>
                  <a:pt x="5191716" y="3032334"/>
                </a:cubicBezTo>
                <a:lnTo>
                  <a:pt x="5205150" y="3377622"/>
                </a:lnTo>
                <a:lnTo>
                  <a:pt x="5205150" y="3377745"/>
                </a:lnTo>
                <a:lnTo>
                  <a:pt x="5191716" y="3723032"/>
                </a:lnTo>
                <a:cubicBezTo>
                  <a:pt x="5116747" y="4681092"/>
                  <a:pt x="4733264" y="5520784"/>
                  <a:pt x="4172236" y="6072136"/>
                </a:cubicBezTo>
                <a:lnTo>
                  <a:pt x="3980272" y="6243718"/>
                </a:lnTo>
                <a:lnTo>
                  <a:pt x="1230155" y="6243718"/>
                </a:lnTo>
                <a:lnTo>
                  <a:pt x="1147452" y="6178511"/>
                </a:lnTo>
                <a:cubicBezTo>
                  <a:pt x="455162" y="5571517"/>
                  <a:pt x="0" y="4543585"/>
                  <a:pt x="0" y="3377683"/>
                </a:cubicBezTo>
                <a:cubicBezTo>
                  <a:pt x="0" y="1512240"/>
                  <a:pt x="1165214" y="0"/>
                  <a:pt x="2602576" y="0"/>
                </a:cubicBezTo>
                <a:close/>
              </a:path>
            </a:pathLst>
          </a:custGeom>
          <a:solidFill>
            <a:schemeClr val="accent2">
              <a:lumMod val="20000"/>
              <a:lumOff val="80000"/>
              <a:alpha val="80000"/>
            </a:schemeClr>
          </a:solidFill>
        </p:spPr>
        <p:txBody>
          <a:bodyPr wrap="square" tIns="1828800">
            <a:noAutofit/>
          </a:bodyPr>
          <a:lstStyle>
            <a:lvl1pPr marL="45720" indent="0" algn="ctr">
              <a:buNone/>
              <a:defRPr>
                <a:solidFill>
                  <a:schemeClr val="accent2">
                    <a:lumMod val="50000"/>
                  </a:schemeClr>
                </a:solidFill>
              </a:defRPr>
            </a:lvl1pPr>
          </a:lstStyle>
          <a:p>
            <a:r>
              <a:rPr lang="en-US"/>
              <a:t>Click icon to add picture</a:t>
            </a:r>
            <a:endParaRPr lang="en-US" dirty="0"/>
          </a:p>
        </p:txBody>
      </p:sp>
    </p:spTree>
    <p:extLst>
      <p:ext uri="{BB962C8B-B14F-4D97-AF65-F5344CB8AC3E}">
        <p14:creationId xmlns:p14="http://schemas.microsoft.com/office/powerpoint/2010/main" val="113150346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Agenda 1">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92B935-966F-B269-F7E5-B3F606B75342}"/>
              </a:ext>
              <a:ext uri="{C183D7F6-B498-43B3-948B-1728B52AA6E4}">
                <adec:decorative xmlns:adec="http://schemas.microsoft.com/office/drawing/2017/decorative" val="1"/>
              </a:ext>
            </a:extLst>
          </p:cNvPr>
          <p:cNvSpPr/>
          <p:nvPr userDrawn="1"/>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id="{EBB6EB53-A05E-81FB-BE01-F627C56EB37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CFA655-10DF-14C1-8678-A1A316670971}"/>
              </a:ext>
              <a:ext uri="{C183D7F6-B498-43B3-948B-1728B52AA6E4}">
                <adec:decorative xmlns:adec="http://schemas.microsoft.com/office/drawing/2017/decorative" val="1"/>
              </a:ext>
            </a:extLst>
          </p:cNvPr>
          <p:cNvCxnSpPr>
            <a:cxnSpLocks/>
          </p:cNvCxnSpPr>
          <p:nvPr userDrawn="1"/>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id="{C90B696F-6EE4-DE8A-3A60-108B0579478D}"/>
              </a:ext>
            </a:extLst>
          </p:cNvPr>
          <p:cNvSpPr>
            <a:spLocks noGrp="1"/>
          </p:cNvSpPr>
          <p:nvPr>
            <p:ph sz="quarter" idx="14" hasCustomPrompt="1"/>
          </p:nvPr>
        </p:nvSpPr>
        <p:spPr>
          <a:xfrm>
            <a:off x="483079" y="1379712"/>
            <a:ext cx="5951690"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a:lnSpc>
                <a:spcPct val="120000"/>
              </a:lnSpc>
              <a:spcBef>
                <a:spcPts val="0"/>
              </a:spcBef>
              <a:spcAft>
                <a:spcPts val="600"/>
              </a:spcAft>
              <a:buClr>
                <a:schemeClr val="tx1"/>
              </a:buClr>
              <a:buSzPct val="70000"/>
              <a:defRPr sz="18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91C212E9-C267-102D-973C-01F5031608B9}"/>
              </a:ext>
            </a:extLst>
          </p:cNvPr>
          <p:cNvSpPr>
            <a:spLocks noGrp="1"/>
          </p:cNvSpPr>
          <p:nvPr>
            <p:ph type="pic" sz="quarter" idx="13"/>
          </p:nvPr>
        </p:nvSpPr>
        <p:spPr>
          <a:xfrm>
            <a:off x="6920813" y="880164"/>
            <a:ext cx="4355736" cy="5730315"/>
          </a:xfrm>
        </p:spPr>
        <p:txBody>
          <a:bodyPr>
            <a:normAutofit/>
          </a:bodyPr>
          <a:lstStyle>
            <a:lvl1pPr marL="45720" indent="0" algn="ctr">
              <a:buNone/>
              <a:defRPr sz="1800">
                <a:solidFill>
                  <a:schemeClr val="tx1"/>
                </a:solidFill>
              </a:defRPr>
            </a:lvl1pPr>
          </a:lstStyle>
          <a:p>
            <a:r>
              <a:rPr lang="en-US"/>
              <a:t>Click icon to add picture</a:t>
            </a:r>
            <a:endParaRPr lang="en-US" dirty="0"/>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4FAB73BC-B049-4115-A692-8D63A059BFB8}" type="slidenum">
              <a:rPr lang="en-US" smtClean="0"/>
              <a:pPr/>
              <a:t>‹#›</a:t>
            </a:fld>
            <a:endParaRPr lang="en-US" dirty="0"/>
          </a:p>
        </p:txBody>
      </p:sp>
      <p:sp>
        <p:nvSpPr>
          <p:cNvPr id="5" name="Footer Placeholder 4"/>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r>
              <a:rPr lang="en-US" dirty="0"/>
              <a:t>Presentation title</a:t>
            </a:r>
          </a:p>
        </p:txBody>
      </p:sp>
    </p:spTree>
    <p:extLst>
      <p:ext uri="{BB962C8B-B14F-4D97-AF65-F5344CB8AC3E}">
        <p14:creationId xmlns:p14="http://schemas.microsoft.com/office/powerpoint/2010/main" val="367570680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Image and Content">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92B935-966F-B269-F7E5-B3F606B75342}"/>
              </a:ext>
              <a:ext uri="{C183D7F6-B498-43B3-948B-1728B52AA6E4}">
                <adec:decorative xmlns:adec="http://schemas.microsoft.com/office/drawing/2017/decorative" val="1"/>
              </a:ext>
            </a:extLst>
          </p:cNvPr>
          <p:cNvSpPr/>
          <p:nvPr userDrawn="1"/>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id="{EBB6EB53-A05E-81FB-BE01-F627C56EB37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CFA655-10DF-14C1-8678-A1A316670971}"/>
              </a:ext>
              <a:ext uri="{C183D7F6-B498-43B3-948B-1728B52AA6E4}">
                <adec:decorative xmlns:adec="http://schemas.microsoft.com/office/drawing/2017/decorative" val="1"/>
              </a:ext>
            </a:extLst>
          </p:cNvPr>
          <p:cNvCxnSpPr>
            <a:cxnSpLocks/>
          </p:cNvCxnSpPr>
          <p:nvPr userDrawn="1"/>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Title 10">
            <a:extLst>
              <a:ext uri="{FF2B5EF4-FFF2-40B4-BE49-F238E27FC236}">
                <a16:creationId xmlns:a16="http://schemas.microsoft.com/office/drawing/2014/main" id="{626DC1A7-7F97-2F74-A832-616149BB1026}"/>
              </a:ext>
            </a:extLst>
          </p:cNvPr>
          <p:cNvSpPr>
            <a:spLocks noGrp="1"/>
          </p:cNvSpPr>
          <p:nvPr>
            <p:ph type="title" hasCustomPrompt="1"/>
          </p:nvPr>
        </p:nvSpPr>
        <p:spPr>
          <a:xfrm>
            <a:off x="486868" y="70336"/>
            <a:ext cx="10485934" cy="733338"/>
          </a:xfrm>
        </p:spPr>
        <p:txBody>
          <a:bodyPr/>
          <a:lstStyle/>
          <a:p>
            <a:r>
              <a:rPr lang="en-US" dirty="0"/>
              <a:t>Click to add title</a:t>
            </a:r>
          </a:p>
        </p:txBody>
      </p:sp>
      <p:sp>
        <p:nvSpPr>
          <p:cNvPr id="4" name="Picture Placeholder 6">
            <a:extLst>
              <a:ext uri="{FF2B5EF4-FFF2-40B4-BE49-F238E27FC236}">
                <a16:creationId xmlns:a16="http://schemas.microsoft.com/office/drawing/2014/main" id="{0A91C336-7F59-4BEB-B2FE-ED6711E635BE}"/>
              </a:ext>
            </a:extLst>
          </p:cNvPr>
          <p:cNvSpPr>
            <a:spLocks noGrp="1"/>
          </p:cNvSpPr>
          <p:nvPr>
            <p:ph type="pic" sz="quarter" idx="13"/>
          </p:nvPr>
        </p:nvSpPr>
        <p:spPr>
          <a:xfrm>
            <a:off x="495660" y="876989"/>
            <a:ext cx="5465457" cy="5730315"/>
          </a:xfrm>
        </p:spPr>
        <p:txBody>
          <a:bodyPr>
            <a:normAutofit/>
          </a:bodyPr>
          <a:lstStyle>
            <a:lvl1pPr marL="45720" indent="0" algn="ctr">
              <a:buNone/>
              <a:defRPr sz="1800">
                <a:solidFill>
                  <a:schemeClr val="tx1"/>
                </a:solidFill>
              </a:defRPr>
            </a:lvl1pPr>
          </a:lstStyle>
          <a:p>
            <a:r>
              <a:rPr lang="en-US"/>
              <a:t>Click icon to add picture</a:t>
            </a:r>
            <a:endParaRPr lang="en-US" dirty="0"/>
          </a:p>
        </p:txBody>
      </p:sp>
      <p:sp>
        <p:nvSpPr>
          <p:cNvPr id="7" name="Content Placeholder 10">
            <a:extLst>
              <a:ext uri="{FF2B5EF4-FFF2-40B4-BE49-F238E27FC236}">
                <a16:creationId xmlns:a16="http://schemas.microsoft.com/office/drawing/2014/main" id="{45D58664-67F2-388B-F5EC-3DF4D819C1D8}"/>
              </a:ext>
            </a:extLst>
          </p:cNvPr>
          <p:cNvSpPr>
            <a:spLocks noGrp="1"/>
          </p:cNvSpPr>
          <p:nvPr>
            <p:ph sz="quarter" idx="14" hasCustomPrompt="1"/>
          </p:nvPr>
        </p:nvSpPr>
        <p:spPr>
          <a:xfrm>
            <a:off x="6490039" y="1371196"/>
            <a:ext cx="4482762" cy="5098433"/>
          </a:xfrm>
        </p:spPr>
        <p:txBody>
          <a:bodyPr>
            <a:normAutofit/>
          </a:bodyPr>
          <a:lstStyle>
            <a:lvl1pPr marL="0" indent="0">
              <a:lnSpc>
                <a:spcPct val="120000"/>
              </a:lnSpc>
              <a:spcBef>
                <a:spcPts val="0"/>
              </a:spcBef>
              <a:spcAft>
                <a:spcPts val="600"/>
              </a:spcAft>
              <a:buClr>
                <a:schemeClr val="tx1"/>
              </a:buClr>
              <a:buNone/>
              <a:defRPr sz="2000">
                <a:solidFill>
                  <a:schemeClr val="tx1"/>
                </a:solidFill>
              </a:defRPr>
            </a:lvl1pPr>
            <a:lvl2pPr marL="560070" indent="-285750">
              <a:lnSpc>
                <a:spcPct val="120000"/>
              </a:lnSpc>
              <a:spcBef>
                <a:spcPts val="0"/>
              </a:spcBef>
              <a:spcAft>
                <a:spcPts val="600"/>
              </a:spcAft>
              <a:buClr>
                <a:schemeClr val="tx1"/>
              </a:buClr>
              <a:buFont typeface="Arial" panose="020B0604020202020204" pitchFamily="34" charset="0"/>
              <a:buChar char="•"/>
              <a:defRPr sz="1800">
                <a:solidFill>
                  <a:schemeClr val="tx1"/>
                </a:solidFill>
              </a:defRPr>
            </a:lvl2pPr>
            <a:lvl3pPr marL="834390" indent="-285750">
              <a:lnSpc>
                <a:spcPct val="120000"/>
              </a:lnSpc>
              <a:spcBef>
                <a:spcPts val="0"/>
              </a:spcBef>
              <a:spcAft>
                <a:spcPts val="600"/>
              </a:spcAft>
              <a:buClr>
                <a:schemeClr val="tx1"/>
              </a:buClr>
              <a:buFont typeface="Arial" panose="020B0604020202020204" pitchFamily="34" charset="0"/>
              <a:buChar char="•"/>
              <a:defRPr sz="1600">
                <a:solidFill>
                  <a:schemeClr val="tx1"/>
                </a:solidFill>
              </a:defRPr>
            </a:lvl3pPr>
            <a:lvl4pPr marL="1108710" indent="-285750">
              <a:lnSpc>
                <a:spcPct val="120000"/>
              </a:lnSpc>
              <a:spcBef>
                <a:spcPts val="0"/>
              </a:spcBef>
              <a:spcAft>
                <a:spcPts val="600"/>
              </a:spcAft>
              <a:buClr>
                <a:schemeClr val="tx1"/>
              </a:buClr>
              <a:buFont typeface="Arial" panose="020B0604020202020204" pitchFamily="34" charset="0"/>
              <a:buChar char="•"/>
              <a:defRPr sz="1400">
                <a:solidFill>
                  <a:schemeClr val="tx1"/>
                </a:solidFill>
              </a:defRPr>
            </a:lvl4pPr>
            <a:lvl5pPr marL="1383030" indent="-285750">
              <a:lnSpc>
                <a:spcPct val="120000"/>
              </a:lnSpc>
              <a:spcBef>
                <a:spcPts val="0"/>
              </a:spcBef>
              <a:spcAft>
                <a:spcPts val="600"/>
              </a:spcAft>
              <a:buClr>
                <a:schemeClr val="tx1"/>
              </a:buClr>
              <a:buFont typeface="Arial" panose="020B0604020202020204" pitchFamily="34" charset="0"/>
              <a:buChar char="•"/>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4FAB73BC-B049-4115-A692-8D63A059BFB8}" type="slidenum">
              <a:rPr lang="en-US" smtClean="0"/>
              <a:pPr/>
              <a:t>‹#›</a:t>
            </a:fld>
            <a:endParaRPr lang="en-US" dirty="0"/>
          </a:p>
        </p:txBody>
      </p:sp>
      <p:sp>
        <p:nvSpPr>
          <p:cNvPr id="13" name="Footer Placeholder 4">
            <a:extLst>
              <a:ext uri="{FF2B5EF4-FFF2-40B4-BE49-F238E27FC236}">
                <a16:creationId xmlns:a16="http://schemas.microsoft.com/office/drawing/2014/main" id="{FDA7D832-699F-63B5-6676-F476F6C6578B}"/>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r>
              <a:rPr lang="en-US" dirty="0"/>
              <a:t>Presentation title</a:t>
            </a:r>
          </a:p>
        </p:txBody>
      </p:sp>
    </p:spTree>
    <p:extLst>
      <p:ext uri="{BB962C8B-B14F-4D97-AF65-F5344CB8AC3E}">
        <p14:creationId xmlns:p14="http://schemas.microsoft.com/office/powerpoint/2010/main" val="3411147528"/>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Section Title">
    <p:bg>
      <p:bgPr>
        <a:solidFill>
          <a:schemeClr val="accent2">
            <a:lumMod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8269B58-7CB0-4C2F-25A5-22CDD674B556}"/>
              </a:ext>
              <a:ext uri="{C183D7F6-B498-43B3-948B-1728B52AA6E4}">
                <adec:decorative xmlns:adec="http://schemas.microsoft.com/office/drawing/2017/decorative" val="1"/>
              </a:ext>
            </a:extLst>
          </p:cNvPr>
          <p:cNvCxnSpPr>
            <a:cxnSpLocks/>
          </p:cNvCxnSpPr>
          <p:nvPr userDrawn="1"/>
        </p:nvCxnSpPr>
        <p:spPr>
          <a:xfrm>
            <a:off x="0" y="761992"/>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A13055-B845-FBB2-6E40-E9F62C545C9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01F6083-B404-3019-FFD3-B2E2F2DB88B1}"/>
              </a:ext>
              <a:ext uri="{C183D7F6-B498-43B3-948B-1728B52AA6E4}">
                <adec:decorative xmlns:adec="http://schemas.microsoft.com/office/drawing/2017/decorative" val="1"/>
              </a:ext>
            </a:extLst>
          </p:cNvPr>
          <p:cNvSpPr/>
          <p:nvPr userDrawn="1"/>
        </p:nvSpPr>
        <p:spPr>
          <a:xfrm>
            <a:off x="1" y="6629401"/>
            <a:ext cx="11279300" cy="23596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sp>
        <p:nvSpPr>
          <p:cNvPr id="3" name="Title 1">
            <a:extLst>
              <a:ext uri="{FF2B5EF4-FFF2-40B4-BE49-F238E27FC236}">
                <a16:creationId xmlns:a16="http://schemas.microsoft.com/office/drawing/2014/main" id="{D18BB107-06DF-CD3A-0465-DE069FD215FA}"/>
              </a:ext>
            </a:extLst>
          </p:cNvPr>
          <p:cNvSpPr>
            <a:spLocks noGrp="1"/>
          </p:cNvSpPr>
          <p:nvPr>
            <p:ph type="title" hasCustomPrompt="1"/>
          </p:nvPr>
        </p:nvSpPr>
        <p:spPr>
          <a:xfrm>
            <a:off x="495300" y="1371602"/>
            <a:ext cx="9993805" cy="2763517"/>
          </a:xfrm>
        </p:spPr>
        <p:txBody>
          <a:bodyPr anchor="b">
            <a:noAutofit/>
          </a:bodyPr>
          <a:lstStyle>
            <a:lvl1pPr algn="l">
              <a:lnSpc>
                <a:spcPct val="75000"/>
              </a:lnSpc>
              <a:defRPr sz="5400" b="1" baseline="0">
                <a:solidFill>
                  <a:schemeClr val="bg1"/>
                </a:solidFill>
                <a:latin typeface="+mj-lt"/>
              </a:defRPr>
            </a:lvl1pPr>
          </a:lstStyle>
          <a:p>
            <a:r>
              <a:rPr lang="en-US" dirty="0"/>
              <a:t>Click to add title</a:t>
            </a:r>
          </a:p>
        </p:txBody>
      </p:sp>
      <p:sp>
        <p:nvSpPr>
          <p:cNvPr id="6" name="Content Placeholder 5">
            <a:extLst>
              <a:ext uri="{FF2B5EF4-FFF2-40B4-BE49-F238E27FC236}">
                <a16:creationId xmlns:a16="http://schemas.microsoft.com/office/drawing/2014/main" id="{078D2CBC-5961-C09A-A0EA-60313DFBD5CC}"/>
              </a:ext>
            </a:extLst>
          </p:cNvPr>
          <p:cNvSpPr>
            <a:spLocks noGrp="1"/>
          </p:cNvSpPr>
          <p:nvPr>
            <p:ph sz="quarter" idx="11" hasCustomPrompt="1"/>
          </p:nvPr>
        </p:nvSpPr>
        <p:spPr>
          <a:xfrm>
            <a:off x="495301" y="4343401"/>
            <a:ext cx="7743094" cy="2136531"/>
          </a:xfrm>
        </p:spPr>
        <p:txBody>
          <a:bodyPr>
            <a:normAutofit/>
          </a:bodyPr>
          <a:lstStyle>
            <a:lvl1pPr marL="45720" indent="0">
              <a:lnSpc>
                <a:spcPct val="120000"/>
              </a:lnSpc>
              <a:spcAft>
                <a:spcPts val="600"/>
              </a:spcAft>
              <a:buNone/>
              <a:defRPr sz="2000">
                <a:solidFill>
                  <a:schemeClr val="bg1"/>
                </a:solidFill>
              </a:defRPr>
            </a:lvl1pPr>
            <a:lvl2pPr marL="560070" indent="-285750">
              <a:lnSpc>
                <a:spcPct val="120000"/>
              </a:lnSpc>
              <a:spcAft>
                <a:spcPts val="600"/>
              </a:spcAft>
              <a:buClr>
                <a:schemeClr val="bg1"/>
              </a:buClr>
              <a:buFont typeface="Arial" panose="020B0604020202020204" pitchFamily="34" charset="0"/>
              <a:buChar char="•"/>
              <a:defRPr sz="1800">
                <a:solidFill>
                  <a:schemeClr val="bg1"/>
                </a:solidFill>
              </a:defRPr>
            </a:lvl2pPr>
            <a:lvl3pPr marL="834390" indent="-285750">
              <a:lnSpc>
                <a:spcPct val="120000"/>
              </a:lnSpc>
              <a:spcAft>
                <a:spcPts val="600"/>
              </a:spcAft>
              <a:buClr>
                <a:schemeClr val="bg1"/>
              </a:buClr>
              <a:buFont typeface="Arial" panose="020B0604020202020204" pitchFamily="34" charset="0"/>
              <a:buChar char="•"/>
              <a:defRPr sz="1600">
                <a:solidFill>
                  <a:schemeClr val="bg1"/>
                </a:solidFill>
              </a:defRPr>
            </a:lvl3pPr>
            <a:lvl4pPr marL="1108710" indent="-285750">
              <a:lnSpc>
                <a:spcPct val="120000"/>
              </a:lnSpc>
              <a:spcAft>
                <a:spcPts val="600"/>
              </a:spcAft>
              <a:buClr>
                <a:schemeClr val="bg1"/>
              </a:buClr>
              <a:buFont typeface="Arial" panose="020B0604020202020204" pitchFamily="34" charset="0"/>
              <a:buChar char="•"/>
              <a:defRPr sz="1400">
                <a:solidFill>
                  <a:schemeClr val="bg1"/>
                </a:solidFill>
              </a:defRPr>
            </a:lvl4pPr>
            <a:lvl5pPr marL="1383030" indent="-285750">
              <a:lnSpc>
                <a:spcPct val="120000"/>
              </a:lnSpc>
              <a:spcAft>
                <a:spcPts val="600"/>
              </a:spcAft>
              <a:buClr>
                <a:schemeClr val="bg1"/>
              </a:buClr>
              <a:buFont typeface="Arial" panose="020B0604020202020204" pitchFamily="34" charset="0"/>
              <a:buChar char="•"/>
              <a:defRPr sz="1400">
                <a:solidFill>
                  <a:schemeClr val="bg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071680360"/>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Cover 3">
    <p:bg>
      <p:bgPr>
        <a:solidFill>
          <a:schemeClr val="accent2">
            <a:lumMod val="50000"/>
          </a:schemeClr>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88269B58-7CB0-4C2F-25A5-22CDD674B556}"/>
              </a:ext>
              <a:ext uri="{C183D7F6-B498-43B3-948B-1728B52AA6E4}">
                <adec:decorative xmlns:adec="http://schemas.microsoft.com/office/drawing/2017/decorative" val="1"/>
              </a:ext>
            </a:extLst>
          </p:cNvPr>
          <p:cNvCxnSpPr>
            <a:cxnSpLocks/>
          </p:cNvCxnSpPr>
          <p:nvPr userDrawn="1"/>
        </p:nvCxnSpPr>
        <p:spPr>
          <a:xfrm>
            <a:off x="0" y="761992"/>
            <a:ext cx="12192000" cy="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7EA13055-B845-FBB2-6E40-E9F62C545C9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bg1"/>
            </a:solidFill>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C01F6083-B404-3019-FFD3-B2E2F2DB88B1}"/>
              </a:ext>
              <a:ext uri="{C183D7F6-B498-43B3-948B-1728B52AA6E4}">
                <adec:decorative xmlns:adec="http://schemas.microsoft.com/office/drawing/2017/decorative" val="1"/>
              </a:ext>
            </a:extLst>
          </p:cNvPr>
          <p:cNvSpPr/>
          <p:nvPr userDrawn="1"/>
        </p:nvSpPr>
        <p:spPr>
          <a:xfrm>
            <a:off x="1" y="6629401"/>
            <a:ext cx="11279300" cy="235964"/>
          </a:xfrm>
          <a:prstGeom prst="rect">
            <a:avLst/>
          </a:prstGeom>
          <a:solidFill>
            <a:schemeClr val="bg1">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sp>
        <p:nvSpPr>
          <p:cNvPr id="3" name="Title 1">
            <a:extLst>
              <a:ext uri="{FF2B5EF4-FFF2-40B4-BE49-F238E27FC236}">
                <a16:creationId xmlns:a16="http://schemas.microsoft.com/office/drawing/2014/main" id="{D18BB107-06DF-CD3A-0465-DE069FD215FA}"/>
              </a:ext>
            </a:extLst>
          </p:cNvPr>
          <p:cNvSpPr>
            <a:spLocks noGrp="1"/>
          </p:cNvSpPr>
          <p:nvPr>
            <p:ph type="title"/>
          </p:nvPr>
        </p:nvSpPr>
        <p:spPr>
          <a:xfrm>
            <a:off x="357809" y="1107839"/>
            <a:ext cx="6273438" cy="4724402"/>
          </a:xfrm>
        </p:spPr>
        <p:txBody>
          <a:bodyPr lIns="0" rIns="0" anchor="ctr">
            <a:noAutofit/>
          </a:bodyPr>
          <a:lstStyle>
            <a:lvl1pPr algn="l">
              <a:lnSpc>
                <a:spcPct val="75000"/>
              </a:lnSpc>
              <a:defRPr sz="5400" b="1">
                <a:solidFill>
                  <a:schemeClr val="bg1"/>
                </a:solidFill>
                <a:latin typeface="+mj-lt"/>
              </a:defRPr>
            </a:lvl1pPr>
          </a:lstStyle>
          <a:p>
            <a:r>
              <a:rPr lang="en-US"/>
              <a:t>Click to edit Master title style</a:t>
            </a:r>
            <a:endParaRPr lang="en-US" dirty="0"/>
          </a:p>
        </p:txBody>
      </p:sp>
      <p:sp>
        <p:nvSpPr>
          <p:cNvPr id="34" name="Picture Placeholder 33">
            <a:extLst>
              <a:ext uri="{FF2B5EF4-FFF2-40B4-BE49-F238E27FC236}">
                <a16:creationId xmlns:a16="http://schemas.microsoft.com/office/drawing/2014/main" id="{ACAE5BC2-4D23-B56E-DF27-54BF9B717FD7}"/>
              </a:ext>
            </a:extLst>
          </p:cNvPr>
          <p:cNvSpPr>
            <a:spLocks noGrp="1"/>
          </p:cNvSpPr>
          <p:nvPr>
            <p:ph type="pic" sz="quarter" idx="11"/>
          </p:nvPr>
        </p:nvSpPr>
        <p:spPr>
          <a:xfrm>
            <a:off x="6631247" y="457201"/>
            <a:ext cx="4186511" cy="6408165"/>
          </a:xfrm>
          <a:custGeom>
            <a:avLst/>
            <a:gdLst>
              <a:gd name="connsiteX0" fmla="*/ 2061812 w 4186511"/>
              <a:gd name="connsiteY0" fmla="*/ 0 h 6408165"/>
              <a:gd name="connsiteX1" fmla="*/ 2124700 w 4186511"/>
              <a:gd name="connsiteY1" fmla="*/ 0 h 6408165"/>
              <a:gd name="connsiteX2" fmla="*/ 2294073 w 4186511"/>
              <a:gd name="connsiteY2" fmla="*/ 8020 h 6408165"/>
              <a:gd name="connsiteX3" fmla="*/ 4175708 w 4186511"/>
              <a:gd name="connsiteY3" fmla="*/ 1877746 h 6408165"/>
              <a:gd name="connsiteX4" fmla="*/ 4182769 w 4186511"/>
              <a:gd name="connsiteY4" fmla="*/ 2017599 h 6408165"/>
              <a:gd name="connsiteX5" fmla="*/ 4186511 w 4186511"/>
              <a:gd name="connsiteY5" fmla="*/ 2017599 h 6408165"/>
              <a:gd name="connsiteX6" fmla="*/ 4186511 w 4186511"/>
              <a:gd name="connsiteY6" fmla="*/ 4773357 h 6408165"/>
              <a:gd name="connsiteX7" fmla="*/ 4184659 w 4186511"/>
              <a:gd name="connsiteY7" fmla="*/ 4773357 h 6408165"/>
              <a:gd name="connsiteX8" fmla="*/ 4175708 w 4186511"/>
              <a:gd name="connsiteY8" fmla="*/ 4950659 h 6408165"/>
              <a:gd name="connsiteX9" fmla="*/ 3355737 w 4186511"/>
              <a:gd name="connsiteY9" fmla="*/ 6406474 h 6408165"/>
              <a:gd name="connsiteX10" fmla="*/ 3353282 w 4186511"/>
              <a:gd name="connsiteY10" fmla="*/ 6408165 h 6408165"/>
              <a:gd name="connsiteX11" fmla="*/ 833230 w 4186511"/>
              <a:gd name="connsiteY11" fmla="*/ 6408165 h 6408165"/>
              <a:gd name="connsiteX12" fmla="*/ 830775 w 4186511"/>
              <a:gd name="connsiteY12" fmla="*/ 6406474 h 6408165"/>
              <a:gd name="connsiteX13" fmla="*/ 10805 w 4186511"/>
              <a:gd name="connsiteY13" fmla="*/ 4950659 h 6408165"/>
              <a:gd name="connsiteX14" fmla="*/ 1852 w 4186511"/>
              <a:gd name="connsiteY14" fmla="*/ 4773357 h 6408165"/>
              <a:gd name="connsiteX15" fmla="*/ 0 w 4186511"/>
              <a:gd name="connsiteY15" fmla="*/ 4773357 h 6408165"/>
              <a:gd name="connsiteX16" fmla="*/ 0 w 4186511"/>
              <a:gd name="connsiteY16" fmla="*/ 2017599 h 6408165"/>
              <a:gd name="connsiteX17" fmla="*/ 3742 w 4186511"/>
              <a:gd name="connsiteY17" fmla="*/ 2017599 h 6408165"/>
              <a:gd name="connsiteX18" fmla="*/ 10805 w 4186511"/>
              <a:gd name="connsiteY18" fmla="*/ 1877746 h 6408165"/>
              <a:gd name="connsiteX19" fmla="*/ 1892438 w 4186511"/>
              <a:gd name="connsiteY19" fmla="*/ 8020 h 64081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Lst>
            <a:rect l="l" t="t" r="r" b="b"/>
            <a:pathLst>
              <a:path w="4186511" h="6408165">
                <a:moveTo>
                  <a:pt x="2061812" y="0"/>
                </a:moveTo>
                <a:lnTo>
                  <a:pt x="2124700" y="0"/>
                </a:lnTo>
                <a:lnTo>
                  <a:pt x="2294073" y="8020"/>
                </a:lnTo>
                <a:cubicBezTo>
                  <a:pt x="3285441" y="102379"/>
                  <a:pt x="4075212" y="888180"/>
                  <a:pt x="4175708" y="1877746"/>
                </a:cubicBezTo>
                <a:lnTo>
                  <a:pt x="4182769" y="2017599"/>
                </a:lnTo>
                <a:lnTo>
                  <a:pt x="4186511" y="2017599"/>
                </a:lnTo>
                <a:lnTo>
                  <a:pt x="4186511" y="4773357"/>
                </a:lnTo>
                <a:lnTo>
                  <a:pt x="4184659" y="4773357"/>
                </a:lnTo>
                <a:lnTo>
                  <a:pt x="4175708" y="4950659"/>
                </a:lnTo>
                <a:cubicBezTo>
                  <a:pt x="4115410" y="5544400"/>
                  <a:pt x="3806974" y="6064784"/>
                  <a:pt x="3355737" y="6406474"/>
                </a:cubicBezTo>
                <a:lnTo>
                  <a:pt x="3353282" y="6408165"/>
                </a:lnTo>
                <a:lnTo>
                  <a:pt x="833230" y="6408165"/>
                </a:lnTo>
                <a:lnTo>
                  <a:pt x="830775" y="6406474"/>
                </a:lnTo>
                <a:cubicBezTo>
                  <a:pt x="379538" y="6064784"/>
                  <a:pt x="71103" y="5544400"/>
                  <a:pt x="10805" y="4950659"/>
                </a:cubicBezTo>
                <a:lnTo>
                  <a:pt x="1852" y="4773357"/>
                </a:lnTo>
                <a:lnTo>
                  <a:pt x="0" y="4773357"/>
                </a:lnTo>
                <a:lnTo>
                  <a:pt x="0" y="2017599"/>
                </a:lnTo>
                <a:lnTo>
                  <a:pt x="3742" y="2017599"/>
                </a:lnTo>
                <a:lnTo>
                  <a:pt x="10805" y="1877746"/>
                </a:lnTo>
                <a:cubicBezTo>
                  <a:pt x="111300" y="888180"/>
                  <a:pt x="901070" y="102379"/>
                  <a:pt x="1892438" y="8020"/>
                </a:cubicBezTo>
                <a:close/>
              </a:path>
            </a:pathLst>
          </a:custGeom>
          <a:solidFill>
            <a:schemeClr val="accent2">
              <a:lumMod val="20000"/>
              <a:lumOff val="80000"/>
              <a:alpha val="60000"/>
            </a:schemeClr>
          </a:solidFill>
        </p:spPr>
        <p:txBody>
          <a:bodyPr wrap="square" tIns="1828800">
            <a:noAutofit/>
          </a:bodyPr>
          <a:lstStyle>
            <a:lvl1pPr marL="45720" indent="0" algn="ctr">
              <a:buNone/>
              <a:defRPr>
                <a:solidFill>
                  <a:schemeClr val="bg1"/>
                </a:solidFill>
              </a:defRPr>
            </a:lvl1pPr>
          </a:lstStyle>
          <a:p>
            <a:r>
              <a:rPr lang="en-US"/>
              <a:t>Click icon to add picture</a:t>
            </a:r>
            <a:endParaRPr lang="en-US" dirty="0"/>
          </a:p>
        </p:txBody>
      </p:sp>
    </p:spTree>
    <p:extLst>
      <p:ext uri="{BB962C8B-B14F-4D97-AF65-F5344CB8AC3E}">
        <p14:creationId xmlns:p14="http://schemas.microsoft.com/office/powerpoint/2010/main" val="2262902445"/>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Title Content and Picture">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2" name="Title 11">
            <a:extLst>
              <a:ext uri="{FF2B5EF4-FFF2-40B4-BE49-F238E27FC236}">
                <a16:creationId xmlns:a16="http://schemas.microsoft.com/office/drawing/2014/main"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7" name="Rectangle 16">
            <a:extLst>
              <a:ext uri="{FF2B5EF4-FFF2-40B4-BE49-F238E27FC236}">
                <a16:creationId xmlns:a16="http://schemas.microsoft.com/office/drawing/2014/main" id="{3E92B935-966F-B269-F7E5-B3F606B75342}"/>
              </a:ext>
              <a:ext uri="{C183D7F6-B498-43B3-948B-1728B52AA6E4}">
                <adec:decorative xmlns:adec="http://schemas.microsoft.com/office/drawing/2017/decorative" val="1"/>
              </a:ext>
            </a:extLst>
          </p:cNvPr>
          <p:cNvSpPr/>
          <p:nvPr userDrawn="1"/>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id="{EBB6EB53-A05E-81FB-BE01-F627C56EB37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CFA655-10DF-14C1-8678-A1A316670971}"/>
              </a:ext>
              <a:ext uri="{C183D7F6-B498-43B3-948B-1728B52AA6E4}">
                <adec:decorative xmlns:adec="http://schemas.microsoft.com/office/drawing/2017/decorative" val="1"/>
              </a:ext>
            </a:extLst>
          </p:cNvPr>
          <p:cNvCxnSpPr>
            <a:cxnSpLocks/>
          </p:cNvCxnSpPr>
          <p:nvPr userDrawn="1"/>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1" name="Content Placeholder 10">
            <a:extLst>
              <a:ext uri="{FF2B5EF4-FFF2-40B4-BE49-F238E27FC236}">
                <a16:creationId xmlns:a16="http://schemas.microsoft.com/office/drawing/2014/main" id="{C90B696F-6EE4-DE8A-3A60-108B0579478D}"/>
              </a:ext>
            </a:extLst>
          </p:cNvPr>
          <p:cNvSpPr>
            <a:spLocks noGrp="1"/>
          </p:cNvSpPr>
          <p:nvPr>
            <p:ph sz="quarter" idx="14" hasCustomPrompt="1"/>
          </p:nvPr>
        </p:nvSpPr>
        <p:spPr>
          <a:xfrm>
            <a:off x="483079" y="1379712"/>
            <a:ext cx="5144936"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a:lnSpc>
                <a:spcPct val="120000"/>
              </a:lnSpc>
              <a:spcBef>
                <a:spcPts val="0"/>
              </a:spcBef>
              <a:spcAft>
                <a:spcPts val="600"/>
              </a:spcAft>
              <a:buClr>
                <a:schemeClr val="tx1"/>
              </a:buClr>
              <a:buSzPct val="70000"/>
              <a:defRPr sz="18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Picture Placeholder 6">
            <a:extLst>
              <a:ext uri="{FF2B5EF4-FFF2-40B4-BE49-F238E27FC236}">
                <a16:creationId xmlns:a16="http://schemas.microsoft.com/office/drawing/2014/main" id="{91C212E9-C267-102D-973C-01F5031608B9}"/>
              </a:ext>
            </a:extLst>
          </p:cNvPr>
          <p:cNvSpPr>
            <a:spLocks noGrp="1"/>
          </p:cNvSpPr>
          <p:nvPr>
            <p:ph type="pic" sz="quarter" idx="13"/>
          </p:nvPr>
        </p:nvSpPr>
        <p:spPr>
          <a:xfrm>
            <a:off x="5787217" y="880164"/>
            <a:ext cx="5489332" cy="5730315"/>
          </a:xfrm>
        </p:spPr>
        <p:txBody>
          <a:bodyPr>
            <a:normAutofit/>
          </a:bodyPr>
          <a:lstStyle>
            <a:lvl1pPr marL="45720" indent="0" algn="ctr">
              <a:buNone/>
              <a:defRPr sz="1800">
                <a:solidFill>
                  <a:schemeClr val="tx1"/>
                </a:solidFill>
              </a:defRPr>
            </a:lvl1pPr>
          </a:lstStyle>
          <a:p>
            <a:r>
              <a:rPr lang="en-US"/>
              <a:t>Click icon to add picture</a:t>
            </a:r>
            <a:endParaRPr lang="en-US" dirty="0"/>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4FAB73BC-B049-4115-A692-8D63A059BFB8}" type="slidenum">
              <a:rPr lang="en-US" smtClean="0"/>
              <a:pPr/>
              <a:t>‹#›</a:t>
            </a:fld>
            <a:endParaRPr lang="en-US" dirty="0"/>
          </a:p>
        </p:txBody>
      </p:sp>
      <p:sp>
        <p:nvSpPr>
          <p:cNvPr id="3" name="Footer Placeholder 4">
            <a:extLst>
              <a:ext uri="{FF2B5EF4-FFF2-40B4-BE49-F238E27FC236}">
                <a16:creationId xmlns:a16="http://schemas.microsoft.com/office/drawing/2014/main" id="{D1062A65-EF4B-F1E5-5806-FE8B0A27BEB9}"/>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r>
              <a:rPr lang="en-US" dirty="0"/>
              <a:t>Presentation title</a:t>
            </a:r>
          </a:p>
        </p:txBody>
      </p:sp>
    </p:spTree>
    <p:extLst>
      <p:ext uri="{BB962C8B-B14F-4D97-AF65-F5344CB8AC3E}">
        <p14:creationId xmlns:p14="http://schemas.microsoft.com/office/powerpoint/2010/main" val="420736161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2">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92B935-966F-B269-F7E5-B3F606B75342}"/>
              </a:ext>
              <a:ext uri="{C183D7F6-B498-43B3-948B-1728B52AA6E4}">
                <adec:decorative xmlns:adec="http://schemas.microsoft.com/office/drawing/2017/decorative" val="1"/>
              </a:ext>
            </a:extLst>
          </p:cNvPr>
          <p:cNvSpPr/>
          <p:nvPr userDrawn="1"/>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id="{EBB6EB53-A05E-81FB-BE01-F627C56EB37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CFA655-10DF-14C1-8678-A1A316670971}"/>
              </a:ext>
              <a:ext uri="{C183D7F6-B498-43B3-948B-1728B52AA6E4}">
                <adec:decorative xmlns:adec="http://schemas.microsoft.com/office/drawing/2017/decorative" val="1"/>
              </a:ext>
            </a:extLst>
          </p:cNvPr>
          <p:cNvCxnSpPr>
            <a:cxnSpLocks/>
          </p:cNvCxnSpPr>
          <p:nvPr userDrawn="1"/>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id="{C90B696F-6EE4-DE8A-3A60-108B0579478D}"/>
              </a:ext>
            </a:extLst>
          </p:cNvPr>
          <p:cNvSpPr>
            <a:spLocks noGrp="1"/>
          </p:cNvSpPr>
          <p:nvPr>
            <p:ph sz="quarter" idx="14" hasCustomPrompt="1"/>
          </p:nvPr>
        </p:nvSpPr>
        <p:spPr>
          <a:xfrm>
            <a:off x="483079" y="1379712"/>
            <a:ext cx="5144936"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a:lnSpc>
                <a:spcPct val="120000"/>
              </a:lnSpc>
              <a:spcBef>
                <a:spcPts val="0"/>
              </a:spcBef>
              <a:spcAft>
                <a:spcPts val="600"/>
              </a:spcAft>
              <a:buClr>
                <a:schemeClr val="tx1"/>
              </a:buClr>
              <a:buSzPct val="70000"/>
              <a:defRPr sz="18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10">
            <a:extLst>
              <a:ext uri="{FF2B5EF4-FFF2-40B4-BE49-F238E27FC236}">
                <a16:creationId xmlns:a16="http://schemas.microsoft.com/office/drawing/2014/main" id="{A5FE327D-6DB7-0242-1F58-482DD5CE6285}"/>
              </a:ext>
            </a:extLst>
          </p:cNvPr>
          <p:cNvSpPr>
            <a:spLocks noGrp="1"/>
          </p:cNvSpPr>
          <p:nvPr>
            <p:ph sz="quarter" idx="15" hasCustomPrompt="1"/>
          </p:nvPr>
        </p:nvSpPr>
        <p:spPr>
          <a:xfrm>
            <a:off x="7194113" y="1379712"/>
            <a:ext cx="3592075" cy="4607078"/>
          </a:xfrm>
        </p:spPr>
        <p:txBody>
          <a:bodyPr>
            <a:normAutofit/>
          </a:bodyPr>
          <a:lstStyle>
            <a:lvl1pPr marL="0" indent="0">
              <a:lnSpc>
                <a:spcPct val="120000"/>
              </a:lnSpc>
              <a:spcBef>
                <a:spcPts val="0"/>
              </a:spcBef>
              <a:spcAft>
                <a:spcPts val="600"/>
              </a:spcAft>
              <a:buClr>
                <a:schemeClr val="tx1"/>
              </a:buClr>
              <a:buSzPct val="70000"/>
              <a:buNone/>
              <a:defRPr sz="2000">
                <a:solidFill>
                  <a:schemeClr val="tx1"/>
                </a:solidFill>
              </a:defRPr>
            </a:lvl1pPr>
            <a:lvl2pPr marL="228600" indent="-228600">
              <a:lnSpc>
                <a:spcPct val="120000"/>
              </a:lnSpc>
              <a:spcBef>
                <a:spcPts val="0"/>
              </a:spcBef>
              <a:spcAft>
                <a:spcPts val="600"/>
              </a:spcAft>
              <a:buClr>
                <a:schemeClr val="tx1"/>
              </a:buClr>
              <a:buSzPct val="70000"/>
              <a:defRPr sz="20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4FAB73BC-B049-4115-A692-8D63A059BFB8}" type="slidenum">
              <a:rPr lang="en-US" smtClean="0"/>
              <a:pPr/>
              <a:t>‹#›</a:t>
            </a:fld>
            <a:endParaRPr lang="en-US" dirty="0"/>
          </a:p>
        </p:txBody>
      </p:sp>
      <p:sp>
        <p:nvSpPr>
          <p:cNvPr id="9" name="Footer Placeholder 4">
            <a:extLst>
              <a:ext uri="{FF2B5EF4-FFF2-40B4-BE49-F238E27FC236}">
                <a16:creationId xmlns:a16="http://schemas.microsoft.com/office/drawing/2014/main" id="{98A84A9D-1193-B75E-16B8-F2B8FAF37CCB}"/>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r>
              <a:rPr lang="en-US" dirty="0"/>
              <a:t>Presentation title</a:t>
            </a:r>
          </a:p>
        </p:txBody>
      </p:sp>
    </p:spTree>
    <p:extLst>
      <p:ext uri="{BB962C8B-B14F-4D97-AF65-F5344CB8AC3E}">
        <p14:creationId xmlns:p14="http://schemas.microsoft.com/office/powerpoint/2010/main" val="2850818962"/>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4">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92B935-966F-B269-F7E5-B3F606B75342}"/>
              </a:ext>
              <a:ext uri="{C183D7F6-B498-43B3-948B-1728B52AA6E4}">
                <adec:decorative xmlns:adec="http://schemas.microsoft.com/office/drawing/2017/decorative" val="1"/>
              </a:ext>
            </a:extLst>
          </p:cNvPr>
          <p:cNvSpPr/>
          <p:nvPr userDrawn="1"/>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id="{EBB6EB53-A05E-81FB-BE01-F627C56EB37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CFA655-10DF-14C1-8678-A1A316670971}"/>
              </a:ext>
              <a:ext uri="{C183D7F6-B498-43B3-948B-1728B52AA6E4}">
                <adec:decorative xmlns:adec="http://schemas.microsoft.com/office/drawing/2017/decorative" val="1"/>
              </a:ext>
            </a:extLst>
          </p:cNvPr>
          <p:cNvCxnSpPr>
            <a:cxnSpLocks/>
          </p:cNvCxnSpPr>
          <p:nvPr userDrawn="1"/>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id="{C90B696F-6EE4-DE8A-3A60-108B0579478D}"/>
              </a:ext>
            </a:extLst>
          </p:cNvPr>
          <p:cNvSpPr>
            <a:spLocks noGrp="1"/>
          </p:cNvSpPr>
          <p:nvPr>
            <p:ph sz="quarter" idx="14" hasCustomPrompt="1"/>
          </p:nvPr>
        </p:nvSpPr>
        <p:spPr>
          <a:xfrm>
            <a:off x="483080" y="1379712"/>
            <a:ext cx="3706366"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a:lnSpc>
                <a:spcPct val="120000"/>
              </a:lnSpc>
              <a:spcBef>
                <a:spcPts val="0"/>
              </a:spcBef>
              <a:spcAft>
                <a:spcPts val="600"/>
              </a:spcAft>
              <a:buClr>
                <a:schemeClr val="tx1"/>
              </a:buClr>
              <a:buSzPct val="70000"/>
              <a:defRPr sz="18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10">
            <a:extLst>
              <a:ext uri="{FF2B5EF4-FFF2-40B4-BE49-F238E27FC236}">
                <a16:creationId xmlns:a16="http://schemas.microsoft.com/office/drawing/2014/main" id="{A5FE327D-6DB7-0242-1F58-482DD5CE6285}"/>
              </a:ext>
            </a:extLst>
          </p:cNvPr>
          <p:cNvSpPr>
            <a:spLocks noGrp="1"/>
          </p:cNvSpPr>
          <p:nvPr>
            <p:ph sz="quarter" idx="15" hasCustomPrompt="1"/>
          </p:nvPr>
        </p:nvSpPr>
        <p:spPr>
          <a:xfrm>
            <a:off x="4566445" y="1379711"/>
            <a:ext cx="6217084" cy="4607079"/>
          </a:xfrm>
        </p:spPr>
        <p:txBody>
          <a:bodyPr>
            <a:normAutofit/>
          </a:bodyPr>
          <a:lstStyle>
            <a:lvl1pPr marL="0" indent="0">
              <a:lnSpc>
                <a:spcPct val="120000"/>
              </a:lnSpc>
              <a:spcBef>
                <a:spcPts val="0"/>
              </a:spcBef>
              <a:spcAft>
                <a:spcPts val="600"/>
              </a:spcAft>
              <a:buClr>
                <a:schemeClr val="tx1"/>
              </a:buClr>
              <a:buSzPct val="70000"/>
              <a:buNone/>
              <a:defRPr sz="2000">
                <a:solidFill>
                  <a:schemeClr val="tx1"/>
                </a:solidFill>
              </a:defRPr>
            </a:lvl1pPr>
            <a:lvl2pPr marL="228600" indent="-228600">
              <a:lnSpc>
                <a:spcPct val="120000"/>
              </a:lnSpc>
              <a:spcBef>
                <a:spcPts val="0"/>
              </a:spcBef>
              <a:spcAft>
                <a:spcPts val="600"/>
              </a:spcAft>
              <a:buClr>
                <a:schemeClr val="tx1"/>
              </a:buClr>
              <a:buSzPct val="70000"/>
              <a:defRPr sz="20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4FAB73BC-B049-4115-A692-8D63A059BFB8}" type="slidenum">
              <a:rPr lang="en-US" smtClean="0"/>
              <a:pPr/>
              <a:t>‹#›</a:t>
            </a:fld>
            <a:endParaRPr lang="en-US" dirty="0"/>
          </a:p>
        </p:txBody>
      </p:sp>
      <p:sp>
        <p:nvSpPr>
          <p:cNvPr id="13" name="Footer Placeholder 4">
            <a:extLst>
              <a:ext uri="{FF2B5EF4-FFF2-40B4-BE49-F238E27FC236}">
                <a16:creationId xmlns:a16="http://schemas.microsoft.com/office/drawing/2014/main" id="{88603F3A-B2F3-C500-67E8-0B263B4661E1}"/>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r>
              <a:rPr lang="en-US" dirty="0"/>
              <a:t>Presentation title</a:t>
            </a:r>
          </a:p>
        </p:txBody>
      </p:sp>
    </p:spTree>
    <p:extLst>
      <p:ext uri="{BB962C8B-B14F-4D97-AF65-F5344CB8AC3E}">
        <p14:creationId xmlns:p14="http://schemas.microsoft.com/office/powerpoint/2010/main" val="4179339850"/>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Title and Two Content 5">
    <p:bg>
      <p:bgPr>
        <a:solidFill>
          <a:schemeClr val="accent2">
            <a:lumMod val="20000"/>
            <a:lumOff val="80000"/>
            <a:alpha val="30000"/>
          </a:schemeClr>
        </a:solidFill>
        <a:effectLst/>
      </p:bgPr>
    </p:bg>
    <p:spTree>
      <p:nvGrpSpPr>
        <p:cNvPr id="1" name=""/>
        <p:cNvGrpSpPr/>
        <p:nvPr/>
      </p:nvGrpSpPr>
      <p:grpSpPr>
        <a:xfrm>
          <a:off x="0" y="0"/>
          <a:ext cx="0" cy="0"/>
          <a:chOff x="0" y="0"/>
          <a:chExt cx="0" cy="0"/>
        </a:xfrm>
      </p:grpSpPr>
      <p:sp>
        <p:nvSpPr>
          <p:cNvPr id="17" name="Rectangle 16">
            <a:extLst>
              <a:ext uri="{FF2B5EF4-FFF2-40B4-BE49-F238E27FC236}">
                <a16:creationId xmlns:a16="http://schemas.microsoft.com/office/drawing/2014/main" id="{3E92B935-966F-B269-F7E5-B3F606B75342}"/>
              </a:ext>
              <a:ext uri="{C183D7F6-B498-43B3-948B-1728B52AA6E4}">
                <adec:decorative xmlns:adec="http://schemas.microsoft.com/office/drawing/2017/decorative" val="1"/>
              </a:ext>
            </a:extLst>
          </p:cNvPr>
          <p:cNvSpPr/>
          <p:nvPr userDrawn="1"/>
        </p:nvSpPr>
        <p:spPr>
          <a:xfrm>
            <a:off x="1" y="6607481"/>
            <a:ext cx="11279300" cy="250519"/>
          </a:xfrm>
          <a:prstGeom prst="rect">
            <a:avLst/>
          </a:prstGeom>
          <a:solidFill>
            <a:schemeClr val="accent2">
              <a:lumMod val="50000"/>
              <a:alpha val="7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ln>
                <a:noFill/>
              </a:ln>
              <a:solidFill>
                <a:schemeClr val="accent2">
                  <a:lumMod val="75000"/>
                </a:schemeClr>
              </a:solidFill>
            </a:endParaRPr>
          </a:p>
        </p:txBody>
      </p:sp>
      <p:cxnSp>
        <p:nvCxnSpPr>
          <p:cNvPr id="8" name="Straight Connector 7">
            <a:extLst>
              <a:ext uri="{FF2B5EF4-FFF2-40B4-BE49-F238E27FC236}">
                <a16:creationId xmlns:a16="http://schemas.microsoft.com/office/drawing/2014/main" id="{EBB6EB53-A05E-81FB-BE01-F627C56EB37B}"/>
              </a:ext>
              <a:ext uri="{C183D7F6-B498-43B3-948B-1728B52AA6E4}">
                <adec:decorative xmlns:adec="http://schemas.microsoft.com/office/drawing/2017/decorative" val="1"/>
              </a:ext>
            </a:extLst>
          </p:cNvPr>
          <p:cNvCxnSpPr>
            <a:cxnSpLocks/>
          </p:cNvCxnSpPr>
          <p:nvPr userDrawn="1"/>
        </p:nvCxnSpPr>
        <p:spPr>
          <a:xfrm>
            <a:off x="11279300" y="0"/>
            <a:ext cx="0" cy="685800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11CFA655-10DF-14C1-8678-A1A316670971}"/>
              </a:ext>
              <a:ext uri="{C183D7F6-B498-43B3-948B-1728B52AA6E4}">
                <adec:decorative xmlns:adec="http://schemas.microsoft.com/office/drawing/2017/decorative" val="1"/>
              </a:ext>
            </a:extLst>
          </p:cNvPr>
          <p:cNvCxnSpPr>
            <a:cxnSpLocks/>
          </p:cNvCxnSpPr>
          <p:nvPr userDrawn="1"/>
        </p:nvCxnSpPr>
        <p:spPr>
          <a:xfrm>
            <a:off x="0" y="871193"/>
            <a:ext cx="12192000" cy="0"/>
          </a:xfrm>
          <a:prstGeom prst="line">
            <a:avLst/>
          </a:prstGeom>
          <a:ln w="9525">
            <a:solidFill>
              <a:schemeClr val="accent2">
                <a:lumMod val="75000"/>
              </a:schemeClr>
            </a:solidFill>
          </a:ln>
        </p:spPr>
        <p:style>
          <a:lnRef idx="1">
            <a:schemeClr val="accent1"/>
          </a:lnRef>
          <a:fillRef idx="0">
            <a:schemeClr val="accent1"/>
          </a:fillRef>
          <a:effectRef idx="0">
            <a:schemeClr val="accent1"/>
          </a:effectRef>
          <a:fontRef idx="minor">
            <a:schemeClr val="tx1"/>
          </a:fontRef>
        </p:style>
      </p:cxnSp>
      <p:sp>
        <p:nvSpPr>
          <p:cNvPr id="12" name="Title 11">
            <a:extLst>
              <a:ext uri="{FF2B5EF4-FFF2-40B4-BE49-F238E27FC236}">
                <a16:creationId xmlns:a16="http://schemas.microsoft.com/office/drawing/2014/main" id="{B93CD2C3-9031-AFEE-B8F1-C787BFD564DC}"/>
              </a:ext>
            </a:extLst>
          </p:cNvPr>
          <p:cNvSpPr>
            <a:spLocks noGrp="1"/>
          </p:cNvSpPr>
          <p:nvPr>
            <p:ph type="title" hasCustomPrompt="1"/>
          </p:nvPr>
        </p:nvSpPr>
        <p:spPr>
          <a:xfrm>
            <a:off x="483079" y="109267"/>
            <a:ext cx="10696753" cy="658381"/>
          </a:xfrm>
        </p:spPr>
        <p:txBody>
          <a:bodyPr>
            <a:normAutofit/>
          </a:bodyPr>
          <a:lstStyle>
            <a:lvl1pPr>
              <a:defRPr sz="2000" b="1" cap="all" spc="300" baseline="0">
                <a:solidFill>
                  <a:schemeClr val="tx1"/>
                </a:solidFill>
              </a:defRPr>
            </a:lvl1pPr>
          </a:lstStyle>
          <a:p>
            <a:r>
              <a:rPr lang="en-US" dirty="0"/>
              <a:t>Click to add title</a:t>
            </a:r>
          </a:p>
        </p:txBody>
      </p:sp>
      <p:sp>
        <p:nvSpPr>
          <p:cNvPr id="11" name="Content Placeholder 10">
            <a:extLst>
              <a:ext uri="{FF2B5EF4-FFF2-40B4-BE49-F238E27FC236}">
                <a16:creationId xmlns:a16="http://schemas.microsoft.com/office/drawing/2014/main" id="{C90B696F-6EE4-DE8A-3A60-108B0579478D}"/>
              </a:ext>
            </a:extLst>
          </p:cNvPr>
          <p:cNvSpPr>
            <a:spLocks noGrp="1"/>
          </p:cNvSpPr>
          <p:nvPr>
            <p:ph sz="quarter" idx="14" hasCustomPrompt="1"/>
          </p:nvPr>
        </p:nvSpPr>
        <p:spPr>
          <a:xfrm>
            <a:off x="483080" y="1379712"/>
            <a:ext cx="3706366" cy="4607079"/>
          </a:xfrm>
        </p:spPr>
        <p:txBody>
          <a:bodyPr>
            <a:normAutofit/>
          </a:bodyPr>
          <a:lstStyle>
            <a:lvl1pPr indent="-228600">
              <a:lnSpc>
                <a:spcPct val="120000"/>
              </a:lnSpc>
              <a:spcBef>
                <a:spcPts val="0"/>
              </a:spcBef>
              <a:spcAft>
                <a:spcPts val="600"/>
              </a:spcAft>
              <a:buClr>
                <a:schemeClr val="tx1"/>
              </a:buClr>
              <a:buSzPct val="70000"/>
              <a:defRPr sz="2000">
                <a:solidFill>
                  <a:schemeClr val="tx1"/>
                </a:solidFill>
              </a:defRPr>
            </a:lvl1pPr>
            <a:lvl2pPr marL="514350" indent="-285750">
              <a:lnSpc>
                <a:spcPct val="120000"/>
              </a:lnSpc>
              <a:spcBef>
                <a:spcPts val="0"/>
              </a:spcBef>
              <a:spcAft>
                <a:spcPts val="600"/>
              </a:spcAft>
              <a:buClr>
                <a:schemeClr val="tx1"/>
              </a:buClr>
              <a:buSzPct val="70000"/>
              <a:buFont typeface="Arial" panose="020B0604020202020204" pitchFamily="34" charset="0"/>
              <a:buChar char="•"/>
              <a:defRPr sz="1800">
                <a:solidFill>
                  <a:schemeClr val="tx1"/>
                </a:solidFill>
              </a:defRPr>
            </a:lvl2pPr>
            <a:lvl3pPr marL="834390" indent="-285750">
              <a:lnSpc>
                <a:spcPct val="120000"/>
              </a:lnSpc>
              <a:spcBef>
                <a:spcPts val="0"/>
              </a:spcBef>
              <a:spcAft>
                <a:spcPts val="600"/>
              </a:spcAft>
              <a:buClr>
                <a:schemeClr val="tx1"/>
              </a:buClr>
              <a:buSzPct val="70000"/>
              <a:buFont typeface="Arial" panose="020B0604020202020204" pitchFamily="34" charset="0"/>
              <a:buChar char="•"/>
              <a:defRPr sz="1600">
                <a:solidFill>
                  <a:schemeClr val="tx1"/>
                </a:solidFill>
              </a:defRPr>
            </a:lvl3pPr>
            <a:lvl4pPr marL="1108710" indent="-285750">
              <a:lnSpc>
                <a:spcPct val="120000"/>
              </a:lnSpc>
              <a:spcBef>
                <a:spcPts val="0"/>
              </a:spcBef>
              <a:spcAft>
                <a:spcPts val="600"/>
              </a:spcAft>
              <a:buClr>
                <a:schemeClr val="tx1"/>
              </a:buClr>
              <a:buSzPct val="70000"/>
              <a:buFont typeface="Arial" panose="020B0604020202020204" pitchFamily="34" charset="0"/>
              <a:buChar char="•"/>
              <a:defRPr sz="1400">
                <a:solidFill>
                  <a:schemeClr val="tx1"/>
                </a:solidFill>
              </a:defRPr>
            </a:lvl4pPr>
            <a:lvl5pPr marL="1383030" indent="-285750">
              <a:lnSpc>
                <a:spcPct val="120000"/>
              </a:lnSpc>
              <a:spcBef>
                <a:spcPts val="0"/>
              </a:spcBef>
              <a:spcAft>
                <a:spcPts val="600"/>
              </a:spcAft>
              <a:buClr>
                <a:schemeClr val="tx1"/>
              </a:buClr>
              <a:buSzPct val="70000"/>
              <a:buFont typeface="Arial" panose="020B0604020202020204" pitchFamily="34" charset="0"/>
              <a:buChar char="•"/>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Content Placeholder 10">
            <a:extLst>
              <a:ext uri="{FF2B5EF4-FFF2-40B4-BE49-F238E27FC236}">
                <a16:creationId xmlns:a16="http://schemas.microsoft.com/office/drawing/2014/main" id="{A5FE327D-6DB7-0242-1F58-482DD5CE6285}"/>
              </a:ext>
            </a:extLst>
          </p:cNvPr>
          <p:cNvSpPr>
            <a:spLocks noGrp="1"/>
          </p:cNvSpPr>
          <p:nvPr>
            <p:ph sz="quarter" idx="15" hasCustomPrompt="1"/>
          </p:nvPr>
        </p:nvSpPr>
        <p:spPr>
          <a:xfrm>
            <a:off x="4566445" y="1379711"/>
            <a:ext cx="6217084" cy="4607079"/>
          </a:xfrm>
        </p:spPr>
        <p:txBody>
          <a:bodyPr>
            <a:normAutofit/>
          </a:bodyPr>
          <a:lstStyle>
            <a:lvl1pPr marL="0" indent="0">
              <a:lnSpc>
                <a:spcPct val="120000"/>
              </a:lnSpc>
              <a:spcBef>
                <a:spcPts val="0"/>
              </a:spcBef>
              <a:spcAft>
                <a:spcPts val="600"/>
              </a:spcAft>
              <a:buClr>
                <a:schemeClr val="tx1"/>
              </a:buClr>
              <a:buSzPct val="70000"/>
              <a:buNone/>
              <a:defRPr sz="2000">
                <a:solidFill>
                  <a:schemeClr val="tx1"/>
                </a:solidFill>
              </a:defRPr>
            </a:lvl1pPr>
            <a:lvl2pPr marL="228600" indent="-228600">
              <a:lnSpc>
                <a:spcPct val="120000"/>
              </a:lnSpc>
              <a:spcBef>
                <a:spcPts val="0"/>
              </a:spcBef>
              <a:spcAft>
                <a:spcPts val="600"/>
              </a:spcAft>
              <a:buClr>
                <a:schemeClr val="tx1"/>
              </a:buClr>
              <a:buSzPct val="70000"/>
              <a:defRPr sz="2000">
                <a:solidFill>
                  <a:schemeClr val="tx1"/>
                </a:solidFill>
              </a:defRPr>
            </a:lvl2pPr>
            <a:lvl3pPr>
              <a:lnSpc>
                <a:spcPct val="120000"/>
              </a:lnSpc>
              <a:spcBef>
                <a:spcPts val="0"/>
              </a:spcBef>
              <a:spcAft>
                <a:spcPts val="600"/>
              </a:spcAft>
              <a:buClr>
                <a:schemeClr val="tx1"/>
              </a:buClr>
              <a:buSzPct val="70000"/>
              <a:defRPr sz="1600">
                <a:solidFill>
                  <a:schemeClr val="tx1"/>
                </a:solidFill>
              </a:defRPr>
            </a:lvl3pPr>
            <a:lvl4pPr>
              <a:lnSpc>
                <a:spcPct val="120000"/>
              </a:lnSpc>
              <a:spcBef>
                <a:spcPts val="0"/>
              </a:spcBef>
              <a:spcAft>
                <a:spcPts val="600"/>
              </a:spcAft>
              <a:buClr>
                <a:schemeClr val="tx1"/>
              </a:buClr>
              <a:buSzPct val="70000"/>
              <a:defRPr sz="1400">
                <a:solidFill>
                  <a:schemeClr val="tx1"/>
                </a:solidFill>
              </a:defRPr>
            </a:lvl4pPr>
            <a:lvl5pPr>
              <a:lnSpc>
                <a:spcPct val="120000"/>
              </a:lnSpc>
              <a:spcBef>
                <a:spcPts val="0"/>
              </a:spcBef>
              <a:spcAft>
                <a:spcPts val="600"/>
              </a:spcAft>
              <a:buClr>
                <a:schemeClr val="tx1"/>
              </a:buClr>
              <a:buSzPct val="70000"/>
              <a:defRPr sz="1400">
                <a:solidFill>
                  <a:schemeClr val="tx1"/>
                </a:solidFill>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a:xfrm>
            <a:off x="11441019" y="274321"/>
            <a:ext cx="580279" cy="386458"/>
          </a:xfrm>
        </p:spPr>
        <p:txBody>
          <a:bodyPr anchor="t">
            <a:noAutofit/>
          </a:bodyPr>
          <a:lstStyle>
            <a:lvl1pPr algn="ctr">
              <a:lnSpc>
                <a:spcPct val="75000"/>
              </a:lnSpc>
              <a:defRPr sz="2000" b="1" u="none">
                <a:solidFill>
                  <a:schemeClr val="tx1"/>
                </a:solidFill>
              </a:defRPr>
            </a:lvl1pPr>
          </a:lstStyle>
          <a:p>
            <a:fld id="{4FAB73BC-B049-4115-A692-8D63A059BFB8}" type="slidenum">
              <a:rPr lang="en-US" smtClean="0"/>
              <a:pPr/>
              <a:t>‹#›</a:t>
            </a:fld>
            <a:endParaRPr lang="en-US" dirty="0"/>
          </a:p>
        </p:txBody>
      </p:sp>
      <p:sp>
        <p:nvSpPr>
          <p:cNvPr id="7" name="Footer Placeholder 4">
            <a:extLst>
              <a:ext uri="{FF2B5EF4-FFF2-40B4-BE49-F238E27FC236}">
                <a16:creationId xmlns:a16="http://schemas.microsoft.com/office/drawing/2014/main" id="{70D59468-AA2D-D0D3-70C1-4B0B64677339}"/>
              </a:ext>
            </a:extLst>
          </p:cNvPr>
          <p:cNvSpPr>
            <a:spLocks noGrp="1"/>
          </p:cNvSpPr>
          <p:nvPr>
            <p:ph type="ftr" sz="quarter" idx="11"/>
          </p:nvPr>
        </p:nvSpPr>
        <p:spPr>
          <a:xfrm rot="5400000">
            <a:off x="9304269" y="3752612"/>
            <a:ext cx="4853770" cy="580271"/>
          </a:xfrm>
        </p:spPr>
        <p:txBody>
          <a:bodyPr anchor="ctr">
            <a:noAutofit/>
          </a:bodyPr>
          <a:lstStyle>
            <a:lvl1pPr algn="ctr">
              <a:lnSpc>
                <a:spcPct val="100000"/>
              </a:lnSpc>
              <a:defRPr sz="1200" b="0" i="0" u="none" cap="all" spc="300" baseline="0">
                <a:solidFill>
                  <a:schemeClr val="tx1"/>
                </a:solidFill>
              </a:defRPr>
            </a:lvl1pPr>
          </a:lstStyle>
          <a:p>
            <a:r>
              <a:rPr lang="en-US" dirty="0"/>
              <a:t>Presentation title</a:t>
            </a:r>
          </a:p>
        </p:txBody>
      </p:sp>
    </p:spTree>
    <p:extLst>
      <p:ext uri="{BB962C8B-B14F-4D97-AF65-F5344CB8AC3E}">
        <p14:creationId xmlns:p14="http://schemas.microsoft.com/office/powerpoint/2010/main" val="462735887"/>
      </p:ext>
    </p:extLst>
  </p:cSld>
  <p:clrMapOvr>
    <a:masterClrMapping/>
  </p:clrMapOvr>
  <p:extLst>
    <p:ext uri="{DCECCB84-F9BA-43D5-87BE-67443E8EF086}">
      <p15:sldGuideLst xmlns:p15="http://schemas.microsoft.com/office/powerpoint/2012/main">
        <p15:guide id="1" pos="3840" userDrawn="1">
          <p15:clr>
            <a:srgbClr val="FBAE40"/>
          </p15:clr>
        </p15:guide>
        <p15:guide id="2" orient="horz" pos="2160" userDrawn="1">
          <p15:clr>
            <a:srgbClr val="FBAE40"/>
          </p15:clr>
        </p15:guide>
        <p15:guide id="3" pos="7368" userDrawn="1">
          <p15:clr>
            <a:srgbClr val="FBAE40"/>
          </p15:clr>
        </p15:guide>
        <p15:guide id="4" pos="312" userDrawn="1">
          <p15:clr>
            <a:srgbClr val="FBAE40"/>
          </p15:clr>
        </p15:guide>
        <p15:guide id="5" orient="horz" pos="4032" userDrawn="1">
          <p15:clr>
            <a:srgbClr val="FBAE40"/>
          </p15:clr>
        </p15:guide>
        <p15:guide id="6" orient="horz" pos="288" userDrawn="1">
          <p15:clr>
            <a:srgbClr val="FBAE40"/>
          </p15:clr>
        </p15:guide>
        <p15:guide id="7" orient="horz" pos="1440" userDrawn="1">
          <p15:clr>
            <a:srgbClr val="FBAE40"/>
          </p15:clr>
        </p15:guide>
        <p15:guide id="8" pos="7008" userDrawn="1">
          <p15:clr>
            <a:srgbClr val="FBAE40"/>
          </p15:clr>
        </p15:guide>
        <p15:guide id="9" pos="4128" userDrawn="1">
          <p15:clr>
            <a:srgbClr val="FBAE40"/>
          </p15:clr>
        </p15:guide>
        <p15:guide id="10" orient="horz" pos="144" userDrawn="1">
          <p15:clr>
            <a:srgbClr val="FBAE40"/>
          </p15:clr>
        </p15:guide>
        <p15:guide id="11" orient="horz" pos="4176" userDrawn="1">
          <p15:clr>
            <a:srgbClr val="FBAE40"/>
          </p15:clr>
        </p15:guide>
        <p15:guide id="12" orient="horz" pos="576" userDrawn="1">
          <p15:clr>
            <a:srgbClr val="FBAE40"/>
          </p15:clr>
        </p15:guide>
        <p15:guide id="13" orient="horz" pos="864" userDrawn="1">
          <p15:clr>
            <a:srgbClr val="FBAE40"/>
          </p15:clr>
        </p15:guide>
        <p15:guide id="14" orient="horz" pos="3744" userDrawn="1">
          <p15:clr>
            <a:srgbClr val="FBAE40"/>
          </p15:clr>
        </p15:guide>
        <p15:guide id="15" pos="1512"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2">
            <a:lumMod val="50000"/>
          </a:schemeClr>
        </a:solidFill>
        <a:effectLst/>
      </p:bgPr>
    </p:bg>
    <p:spTree>
      <p:nvGrpSpPr>
        <p:cNvPr id="1" name=""/>
        <p:cNvGrpSpPr/>
        <p:nvPr/>
      </p:nvGrpSpPr>
      <p:grpSpPr>
        <a:xfrm>
          <a:off x="0" y="0"/>
          <a:ext cx="0" cy="0"/>
          <a:chOff x="0" y="0"/>
          <a:chExt cx="0" cy="0"/>
        </a:xfrm>
      </p:grpSpPr>
      <p:sp>
        <p:nvSpPr>
          <p:cNvPr id="7" name="Rectangle 6"/>
          <p:cNvSpPr>
            <a:spLocks noChangeAspect="1"/>
          </p:cNvSpPr>
          <p:nvPr userDrawn="1"/>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2">
                    <a:lumMod val="50000"/>
                  </a:schemeClr>
                </a:solidFill>
              </a:defRPr>
            </a:lvl1pPr>
          </a:lstStyle>
          <a:p>
            <a:endParaRPr lang="en-US" dirty="0"/>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2">
                    <a:lumMod val="50000"/>
                  </a:schemeClr>
                </a:solidFill>
              </a:defRPr>
            </a:lvl1pPr>
          </a:lstStyle>
          <a:p>
            <a:r>
              <a:rPr lang="en-US" dirty="0"/>
              <a:t>Presentation title</a:t>
            </a:r>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2">
                    <a:lumMod val="50000"/>
                  </a:schemeClr>
                </a:solidFill>
              </a:defRPr>
            </a:lvl1pPr>
          </a:lstStyle>
          <a:p>
            <a:fld id="{4FAB73BC-B049-4115-A692-8D63A059BFB8}" type="slidenum">
              <a:rPr lang="en-US" smtClean="0"/>
              <a:pPr/>
              <a:t>‹#›</a:t>
            </a:fld>
            <a:endParaRPr lang="en-US" dirty="0"/>
          </a:p>
        </p:txBody>
      </p:sp>
    </p:spTree>
  </p:cSld>
  <p:clrMap bg1="lt1" tx1="dk1" bg2="lt2" tx2="dk2" accent1="accent1" accent2="accent2" accent3="accent3" accent4="accent4" accent5="accent5" accent6="accent6" hlink="hlink" folHlink="folHlink"/>
  <p:sldLayoutIdLst>
    <p:sldLayoutId id="2147483714"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17" r:id="rId12"/>
  </p:sldLayoutIdLst>
  <p:hf hdr="0" ftr="0" dt="0"/>
  <p:txStyles>
    <p:titleStyle>
      <a:lvl1pPr algn="l" defTabSz="914400" rtl="0" eaLnBrk="1" latinLnBrk="0" hangingPunct="1">
        <a:lnSpc>
          <a:spcPct val="90000"/>
        </a:lnSpc>
        <a:spcBef>
          <a:spcPct val="0"/>
        </a:spcBef>
        <a:buNone/>
        <a:defRPr sz="2000" b="1" kern="1200" cap="all" spc="300" baseline="0">
          <a:solidFill>
            <a:schemeClr val="tx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tx1"/>
        </a:buClr>
        <a:buSzPct val="70000"/>
        <a:buFont typeface="Corbel" pitchFamily="34" charset="0"/>
        <a:buChar char="•"/>
        <a:defRPr sz="2200" kern="1200">
          <a:solidFill>
            <a:schemeClr val="tx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1.xml"/></Relationships>
</file>

<file path=ppt/slides/_rels/slide17.xml.rels><?xml version="1.0" encoding="UTF-8" standalone="yes"?>
<Relationships xmlns="http://schemas.openxmlformats.org/package/2006/relationships"><Relationship Id="rId3" Type="http://schemas.openxmlformats.org/officeDocument/2006/relationships/hyperlink" Target="mailto:pcorella@estud.usfq.edu.ec" TargetMode="External"/><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hyperlink" Target="mailto:paul.corella.medina@gmail.com"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8F49A7-ED38-B7AE-71E1-975F53AC077F}"/>
              </a:ext>
            </a:extLst>
          </p:cNvPr>
          <p:cNvSpPr>
            <a:spLocks noGrp="1"/>
          </p:cNvSpPr>
          <p:nvPr>
            <p:ph type="title"/>
          </p:nvPr>
        </p:nvSpPr>
        <p:spPr>
          <a:xfrm>
            <a:off x="5257801" y="1043798"/>
            <a:ext cx="6021496" cy="5279364"/>
          </a:xfrm>
        </p:spPr>
        <p:txBody>
          <a:bodyPr/>
          <a:lstStyle/>
          <a:p>
            <a:r>
              <a:rPr lang="en-US" sz="3200" dirty="0"/>
              <a:t>Neural Network with Long Short Term Memory for Predicting Traffic Flow on 30 intersections</a:t>
            </a:r>
          </a:p>
        </p:txBody>
      </p:sp>
      <p:pic>
        <p:nvPicPr>
          <p:cNvPr id="17" name="Picture Placeholder 16" descr="A brain with a circuit board&#10;&#10;Description automatically generated with medium confidence">
            <a:extLst>
              <a:ext uri="{FF2B5EF4-FFF2-40B4-BE49-F238E27FC236}">
                <a16:creationId xmlns:a16="http://schemas.microsoft.com/office/drawing/2014/main" id="{879CACDE-EDAF-2B0A-3DD9-376370233EB4}"/>
              </a:ext>
            </a:extLst>
          </p:cNvPr>
          <p:cNvPicPr>
            <a:picLocks noGrp="1" noChangeAspect="1"/>
          </p:cNvPicPr>
          <p:nvPr>
            <p:ph type="pic" sz="quarter" idx="11"/>
          </p:nvPr>
        </p:nvPicPr>
        <p:blipFill>
          <a:blip r:embed="rId3"/>
          <a:srcRect l="10207" t="120" r="41259" b="-120"/>
          <a:stretch/>
        </p:blipFill>
        <p:spPr>
          <a:xfrm>
            <a:off x="316399" y="7937"/>
            <a:ext cx="4822134" cy="6621463"/>
          </a:xfrm>
        </p:spPr>
      </p:pic>
    </p:spTree>
    <p:extLst>
      <p:ext uri="{BB962C8B-B14F-4D97-AF65-F5344CB8AC3E}">
        <p14:creationId xmlns:p14="http://schemas.microsoft.com/office/powerpoint/2010/main" val="4162708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992518-4F23-2BA5-061C-E7ADD968B6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2C8E82-3FC1-1380-2546-AF34D0FF23D8}"/>
              </a:ext>
            </a:extLst>
          </p:cNvPr>
          <p:cNvSpPr>
            <a:spLocks noGrp="1"/>
          </p:cNvSpPr>
          <p:nvPr>
            <p:ph type="title"/>
          </p:nvPr>
        </p:nvSpPr>
        <p:spPr/>
        <p:txBody>
          <a:bodyPr/>
          <a:lstStyle/>
          <a:p>
            <a:r>
              <a:rPr lang="es-ES" dirty="0"/>
              <a:t>Metodología propuesta</a:t>
            </a:r>
          </a:p>
        </p:txBody>
      </p:sp>
      <p:sp>
        <p:nvSpPr>
          <p:cNvPr id="3" name="Content Placeholder 2">
            <a:extLst>
              <a:ext uri="{FF2B5EF4-FFF2-40B4-BE49-F238E27FC236}">
                <a16:creationId xmlns:a16="http://schemas.microsoft.com/office/drawing/2014/main" id="{415F965F-677E-DF94-FA1F-068898797596}"/>
              </a:ext>
            </a:extLst>
          </p:cNvPr>
          <p:cNvSpPr>
            <a:spLocks noGrp="1"/>
          </p:cNvSpPr>
          <p:nvPr>
            <p:ph sz="quarter" idx="14"/>
          </p:nvPr>
        </p:nvSpPr>
        <p:spPr>
          <a:xfrm>
            <a:off x="483079" y="1379712"/>
            <a:ext cx="5262000" cy="4810535"/>
          </a:xfrm>
        </p:spPr>
        <p:txBody>
          <a:bodyPr>
            <a:normAutofit fontScale="85000" lnSpcReduction="10000"/>
          </a:bodyPr>
          <a:lstStyle/>
          <a:p>
            <a:pPr marL="0" indent="0">
              <a:buNone/>
            </a:pPr>
            <a:r>
              <a:rPr lang="es-ES" b="1" dirty="0"/>
              <a:t>Descripción del componente temporal (LSTM </a:t>
            </a:r>
            <a:r>
              <a:rPr lang="es-ES" b="1" dirty="0" err="1"/>
              <a:t>Units</a:t>
            </a:r>
            <a:r>
              <a:rPr lang="es-ES" b="1" dirty="0"/>
              <a:t>)</a:t>
            </a:r>
          </a:p>
          <a:p>
            <a:pPr marL="0" indent="0">
              <a:buNone/>
            </a:pPr>
            <a:r>
              <a:rPr lang="es-ES" dirty="0"/>
              <a:t>Para este componente se utiliza el modelo de Red Neuronal Recurrente LSTM. La unidad LSTM es un tipo de célula diseñada para identificar patrones a lo largo del tiempo que contengan secuencias de datos</a:t>
            </a:r>
          </a:p>
          <a:p>
            <a:pPr marL="0" indent="0">
              <a:buNone/>
            </a:pPr>
            <a:r>
              <a:rPr lang="es-ES" dirty="0"/>
              <a:t>Los componentes de una unidad LSTM son:</a:t>
            </a:r>
          </a:p>
          <a:p>
            <a:r>
              <a:rPr lang="en-US" b="1" dirty="0"/>
              <a:t>Estado de </a:t>
            </a:r>
            <a:r>
              <a:rPr lang="en-US" b="1" dirty="0" err="1"/>
              <a:t>celda</a:t>
            </a:r>
            <a:r>
              <a:rPr lang="en-US" b="1" dirty="0"/>
              <a:t> [</a:t>
            </a:r>
            <a:r>
              <a:rPr lang="en-US" b="1" dirty="0" err="1"/>
              <a:t>ct</a:t>
            </a:r>
            <a:r>
              <a:rPr lang="en-US" b="1" dirty="0"/>
              <a:t>]: </a:t>
            </a:r>
            <a:r>
              <a:rPr lang="es-ES" dirty="0"/>
              <a:t>Corresponde a la memoria a largo plazo que transporta información a través de cada iteración.</a:t>
            </a:r>
            <a:br>
              <a:rPr lang="es-ES" dirty="0"/>
            </a:br>
            <a:br>
              <a:rPr lang="es-ES" dirty="0"/>
            </a:br>
            <a:endParaRPr lang="en-US" dirty="0"/>
          </a:p>
          <a:p>
            <a:r>
              <a:rPr lang="en-US" b="1" dirty="0"/>
              <a:t>Estado </a:t>
            </a:r>
            <a:r>
              <a:rPr lang="en-US" b="1" dirty="0" err="1"/>
              <a:t>oculto</a:t>
            </a:r>
            <a:r>
              <a:rPr lang="en-US" b="1" dirty="0"/>
              <a:t> [</a:t>
            </a:r>
            <a:r>
              <a:rPr lang="en-US" b="1" dirty="0" err="1"/>
              <a:t>ht</a:t>
            </a:r>
            <a:r>
              <a:rPr lang="en-US" b="1" dirty="0"/>
              <a:t>]: </a:t>
            </a:r>
            <a:r>
              <a:rPr lang="es-ES" dirty="0"/>
              <a:t>Corresponde al valor de salida que contiene la información inmediata y relevante del paso en el tiempo t.</a:t>
            </a:r>
            <a:endParaRPr lang="en-US" dirty="0"/>
          </a:p>
          <a:p>
            <a:pPr marL="0" indent="0">
              <a:buNone/>
            </a:pPr>
            <a:endParaRPr lang="es-ES" b="1" dirty="0"/>
          </a:p>
          <a:p>
            <a:pPr marL="0" indent="0">
              <a:buNone/>
            </a:pPr>
            <a:endParaRPr lang="es-ES" b="1" dirty="0"/>
          </a:p>
          <a:p>
            <a:pPr marL="0" indent="0">
              <a:buNone/>
            </a:pPr>
            <a:endParaRPr lang="es-ES" dirty="0"/>
          </a:p>
          <a:p>
            <a:pPr marL="0" indent="0">
              <a:buNone/>
            </a:pPr>
            <a:endParaRPr lang="es-ES" dirty="0"/>
          </a:p>
        </p:txBody>
      </p:sp>
      <p:sp>
        <p:nvSpPr>
          <p:cNvPr id="5" name="Slide Number Placeholder 4">
            <a:extLst>
              <a:ext uri="{FF2B5EF4-FFF2-40B4-BE49-F238E27FC236}">
                <a16:creationId xmlns:a16="http://schemas.microsoft.com/office/drawing/2014/main" id="{8A1499D6-6483-28EC-68C5-3167A013709C}"/>
              </a:ext>
            </a:extLst>
          </p:cNvPr>
          <p:cNvSpPr>
            <a:spLocks noGrp="1"/>
          </p:cNvSpPr>
          <p:nvPr>
            <p:ph type="sldNum" sz="quarter" idx="12"/>
          </p:nvPr>
        </p:nvSpPr>
        <p:spPr/>
        <p:txBody>
          <a:bodyPr/>
          <a:lstStyle/>
          <a:p>
            <a:fld id="{4FAB73BC-B049-4115-A692-8D63A059BFB8}" type="slidenum">
              <a:rPr lang="en-US" smtClean="0"/>
              <a:pPr/>
              <a:t>10</a:t>
            </a:fld>
            <a:endParaRPr lang="en-US" dirty="0"/>
          </a:p>
        </p:txBody>
      </p:sp>
      <p:sp>
        <p:nvSpPr>
          <p:cNvPr id="6" name="Content Placeholder 5">
            <a:extLst>
              <a:ext uri="{FF2B5EF4-FFF2-40B4-BE49-F238E27FC236}">
                <a16:creationId xmlns:a16="http://schemas.microsoft.com/office/drawing/2014/main" id="{7B224BCE-4702-26BA-1F0C-D86E54A45E56}"/>
              </a:ext>
            </a:extLst>
          </p:cNvPr>
          <p:cNvSpPr>
            <a:spLocks noGrp="1"/>
          </p:cNvSpPr>
          <p:nvPr>
            <p:ph sz="quarter" idx="15"/>
          </p:nvPr>
        </p:nvSpPr>
        <p:spPr>
          <a:xfrm>
            <a:off x="5853363" y="1379712"/>
            <a:ext cx="4932825" cy="4607078"/>
          </a:xfrm>
        </p:spPr>
        <p:txBody>
          <a:bodyPr>
            <a:normAutofit fontScale="92500" lnSpcReduction="20000"/>
          </a:bodyPr>
          <a:lstStyle/>
          <a:p>
            <a:pPr marL="342900" indent="-342900">
              <a:buFont typeface="Arial" panose="020B0604020202020204" pitchFamily="34" charset="0"/>
              <a:buChar char="•"/>
            </a:pPr>
            <a:r>
              <a:rPr lang="en-US" b="1" dirty="0" err="1"/>
              <a:t>Compuerta</a:t>
            </a:r>
            <a:r>
              <a:rPr lang="en-US" b="1" dirty="0"/>
              <a:t> de entrada: </a:t>
            </a:r>
            <a:r>
              <a:rPr lang="es-ES" dirty="0"/>
              <a:t>Se encarga de determinar qué porcentaje de nueva información se almacenará en el estado de celda.</a:t>
            </a: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err="1"/>
              <a:t>Compuerta</a:t>
            </a:r>
            <a:r>
              <a:rPr lang="en-US" b="1" dirty="0"/>
              <a:t> de </a:t>
            </a:r>
            <a:r>
              <a:rPr lang="en-US" b="1" dirty="0" err="1"/>
              <a:t>olvido</a:t>
            </a:r>
            <a:r>
              <a:rPr lang="en-US" b="1" dirty="0"/>
              <a:t>: </a:t>
            </a:r>
            <a:r>
              <a:rPr lang="es-ES" dirty="0"/>
              <a:t>Determina qué porcentaje de información debe ser descartada.</a:t>
            </a:r>
            <a:br>
              <a:rPr lang="es-ES" dirty="0"/>
            </a:br>
            <a:endParaRPr lang="es-ES" dirty="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r>
              <a:rPr lang="en-US" b="1" dirty="0" err="1"/>
              <a:t>Compuerta</a:t>
            </a:r>
            <a:r>
              <a:rPr lang="en-US" b="1" dirty="0"/>
              <a:t> de </a:t>
            </a:r>
            <a:r>
              <a:rPr lang="en-US" b="1" dirty="0" err="1"/>
              <a:t>salida</a:t>
            </a:r>
            <a:r>
              <a:rPr lang="en-US" b="1" dirty="0"/>
              <a:t>: </a:t>
            </a:r>
            <a:r>
              <a:rPr lang="es-ES" dirty="0"/>
              <a:t>Establece cuánta información del estado de celda </a:t>
            </a:r>
            <a:r>
              <a:rPr lang="es-ES" dirty="0" err="1"/>
              <a:t>ct</a:t>
            </a:r>
            <a:r>
              <a:rPr lang="es-ES" dirty="0"/>
              <a:t> influye en el estado oculto </a:t>
            </a:r>
            <a:r>
              <a:rPr lang="es-ES" dirty="0" err="1"/>
              <a:t>ht</a:t>
            </a:r>
            <a:r>
              <a:rPr lang="es-ES" dirty="0"/>
              <a:t>.</a:t>
            </a:r>
            <a:br>
              <a:rPr lang="es-ES" dirty="0"/>
            </a:br>
            <a:endParaRPr lang="es-ES" dirty="0"/>
          </a:p>
          <a:p>
            <a:pPr marL="342900" indent="-342900">
              <a:buFont typeface="Arial" panose="020B0604020202020204" pitchFamily="34" charset="0"/>
              <a:buChar char="•"/>
            </a:pPr>
            <a:endParaRPr lang="es-ES" dirty="0"/>
          </a:p>
          <a:p>
            <a:pPr marL="342900" indent="-342900">
              <a:buFont typeface="Arial" panose="020B0604020202020204" pitchFamily="34" charset="0"/>
              <a:buChar char="•"/>
            </a:pPr>
            <a:endParaRPr lang="en-US" dirty="0"/>
          </a:p>
        </p:txBody>
      </p:sp>
      <p:pic>
        <p:nvPicPr>
          <p:cNvPr id="7" name="Picture 6">
            <a:extLst>
              <a:ext uri="{FF2B5EF4-FFF2-40B4-BE49-F238E27FC236}">
                <a16:creationId xmlns:a16="http://schemas.microsoft.com/office/drawing/2014/main" id="{F5C1063B-4B25-A685-1BC6-29D1C4F09EA8}"/>
              </a:ext>
            </a:extLst>
          </p:cNvPr>
          <p:cNvPicPr>
            <a:picLocks noChangeAspect="1"/>
          </p:cNvPicPr>
          <p:nvPr/>
        </p:nvPicPr>
        <p:blipFill>
          <a:blip r:embed="rId2"/>
          <a:stretch>
            <a:fillRect/>
          </a:stretch>
        </p:blipFill>
        <p:spPr>
          <a:xfrm>
            <a:off x="6541682" y="2583103"/>
            <a:ext cx="3606985" cy="368319"/>
          </a:xfrm>
          <a:prstGeom prst="rect">
            <a:avLst/>
          </a:prstGeom>
          <a:ln>
            <a:noFill/>
          </a:ln>
          <a:effectLst>
            <a:outerShdw blurRad="190500" algn="tl" rotWithShape="0">
              <a:srgbClr val="000000">
                <a:alpha val="70000"/>
              </a:srgbClr>
            </a:outerShdw>
          </a:effectLst>
        </p:spPr>
      </p:pic>
      <p:pic>
        <p:nvPicPr>
          <p:cNvPr id="9" name="Picture 8">
            <a:extLst>
              <a:ext uri="{FF2B5EF4-FFF2-40B4-BE49-F238E27FC236}">
                <a16:creationId xmlns:a16="http://schemas.microsoft.com/office/drawing/2014/main" id="{FE0B1A71-AA07-2C33-C24E-C25DD5D123A1}"/>
              </a:ext>
            </a:extLst>
          </p:cNvPr>
          <p:cNvPicPr>
            <a:picLocks noChangeAspect="1"/>
          </p:cNvPicPr>
          <p:nvPr/>
        </p:nvPicPr>
        <p:blipFill>
          <a:blip r:embed="rId3"/>
          <a:stretch>
            <a:fillRect/>
          </a:stretch>
        </p:blipFill>
        <p:spPr>
          <a:xfrm>
            <a:off x="6516281" y="3995508"/>
            <a:ext cx="3657788" cy="425472"/>
          </a:xfrm>
          <a:prstGeom prst="rect">
            <a:avLst/>
          </a:prstGeom>
          <a:ln>
            <a:noFill/>
          </a:ln>
          <a:effectLst>
            <a:outerShdw blurRad="190500" algn="tl" rotWithShape="0">
              <a:srgbClr val="000000">
                <a:alpha val="70000"/>
              </a:srgbClr>
            </a:outerShdw>
          </a:effectLst>
        </p:spPr>
      </p:pic>
      <p:pic>
        <p:nvPicPr>
          <p:cNvPr id="12" name="Picture 11">
            <a:extLst>
              <a:ext uri="{FF2B5EF4-FFF2-40B4-BE49-F238E27FC236}">
                <a16:creationId xmlns:a16="http://schemas.microsoft.com/office/drawing/2014/main" id="{F49D64BB-036D-5F28-BE2B-27A0A7013EF2}"/>
              </a:ext>
            </a:extLst>
          </p:cNvPr>
          <p:cNvPicPr>
            <a:picLocks noChangeAspect="1"/>
          </p:cNvPicPr>
          <p:nvPr/>
        </p:nvPicPr>
        <p:blipFill>
          <a:blip r:embed="rId4"/>
          <a:stretch>
            <a:fillRect/>
          </a:stretch>
        </p:blipFill>
        <p:spPr>
          <a:xfrm>
            <a:off x="6605186" y="5637522"/>
            <a:ext cx="3568883" cy="349268"/>
          </a:xfrm>
          <a:prstGeom prst="rect">
            <a:avLst/>
          </a:prstGeom>
          <a:ln>
            <a:noFill/>
          </a:ln>
          <a:effectLst>
            <a:outerShdw blurRad="190500" algn="tl" rotWithShape="0">
              <a:srgbClr val="000000">
                <a:alpha val="70000"/>
              </a:srgbClr>
            </a:outerShdw>
          </a:effectLst>
        </p:spPr>
      </p:pic>
      <p:pic>
        <p:nvPicPr>
          <p:cNvPr id="16" name="Picture 15">
            <a:extLst>
              <a:ext uri="{FF2B5EF4-FFF2-40B4-BE49-F238E27FC236}">
                <a16:creationId xmlns:a16="http://schemas.microsoft.com/office/drawing/2014/main" id="{0BF19B45-9E45-0D8F-4742-7805462C0732}"/>
              </a:ext>
            </a:extLst>
          </p:cNvPr>
          <p:cNvPicPr>
            <a:picLocks noChangeAspect="1"/>
          </p:cNvPicPr>
          <p:nvPr/>
        </p:nvPicPr>
        <p:blipFill>
          <a:blip r:embed="rId5"/>
          <a:stretch>
            <a:fillRect/>
          </a:stretch>
        </p:blipFill>
        <p:spPr>
          <a:xfrm>
            <a:off x="824207" y="4351997"/>
            <a:ext cx="4570796" cy="298207"/>
          </a:xfrm>
          <a:prstGeom prst="rect">
            <a:avLst/>
          </a:prstGeom>
          <a:ln>
            <a:noFill/>
          </a:ln>
          <a:effectLst>
            <a:outerShdw blurRad="190500" algn="tl" rotWithShape="0">
              <a:srgbClr val="000000">
                <a:alpha val="70000"/>
              </a:srgbClr>
            </a:outerShdw>
          </a:effectLst>
        </p:spPr>
      </p:pic>
      <p:pic>
        <p:nvPicPr>
          <p:cNvPr id="19" name="Picture 18">
            <a:extLst>
              <a:ext uri="{FF2B5EF4-FFF2-40B4-BE49-F238E27FC236}">
                <a16:creationId xmlns:a16="http://schemas.microsoft.com/office/drawing/2014/main" id="{F8648982-4E87-25B8-4381-4366F4ADDDF8}"/>
              </a:ext>
            </a:extLst>
          </p:cNvPr>
          <p:cNvPicPr>
            <a:picLocks noChangeAspect="1"/>
          </p:cNvPicPr>
          <p:nvPr/>
        </p:nvPicPr>
        <p:blipFill>
          <a:blip r:embed="rId6"/>
          <a:stretch>
            <a:fillRect/>
          </a:stretch>
        </p:blipFill>
        <p:spPr>
          <a:xfrm>
            <a:off x="2017931" y="5812156"/>
            <a:ext cx="2140060" cy="31116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4356268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D15E20-2797-C5D0-480B-E5D8C1C1228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24D8186B-AED7-5931-53C0-5CD29C267267}"/>
              </a:ext>
            </a:extLst>
          </p:cNvPr>
          <p:cNvSpPr>
            <a:spLocks noGrp="1"/>
          </p:cNvSpPr>
          <p:nvPr>
            <p:ph type="title"/>
          </p:nvPr>
        </p:nvSpPr>
        <p:spPr>
          <a:xfrm>
            <a:off x="495300" y="1371602"/>
            <a:ext cx="9993805" cy="2763517"/>
          </a:xfrm>
        </p:spPr>
        <p:txBody>
          <a:bodyPr vert="horz" lIns="91440" tIns="45720" rIns="91440" bIns="45720" rtlCol="0" anchor="b">
            <a:normAutofit/>
          </a:bodyPr>
          <a:lstStyle/>
          <a:p>
            <a:r>
              <a:rPr lang="es-ES" dirty="0"/>
              <a:t>Experimentación y resultados</a:t>
            </a:r>
          </a:p>
        </p:txBody>
      </p:sp>
      <p:sp>
        <p:nvSpPr>
          <p:cNvPr id="2" name="Content Placeholder 2">
            <a:extLst>
              <a:ext uri="{FF2B5EF4-FFF2-40B4-BE49-F238E27FC236}">
                <a16:creationId xmlns:a16="http://schemas.microsoft.com/office/drawing/2014/main" id="{E3709A35-5A26-8943-BBD3-89614D5034A4}"/>
              </a:ext>
            </a:extLst>
          </p:cNvPr>
          <p:cNvSpPr txBox="1">
            <a:spLocks/>
          </p:cNvSpPr>
          <p:nvPr/>
        </p:nvSpPr>
        <p:spPr>
          <a:xfrm>
            <a:off x="495301" y="4343401"/>
            <a:ext cx="7743094" cy="2136531"/>
          </a:xfrm>
          <a:prstGeom prst="rect">
            <a:avLst/>
          </a:prstGeom>
        </p:spPr>
        <p:txBody>
          <a:bodyPr vert="horz" lIns="91440" tIns="45720" rIns="91440" bIns="45720" rtlCol="0">
            <a:normAutofit/>
          </a:bodyPr>
          <a:lstStyle>
            <a:lvl1pPr marL="45720" indent="0" algn="ctr" defTabSz="914400" rtl="0" eaLnBrk="1" latinLnBrk="0" hangingPunct="1">
              <a:lnSpc>
                <a:spcPct val="90000"/>
              </a:lnSpc>
              <a:spcBef>
                <a:spcPts val="1400"/>
              </a:spcBef>
              <a:buClr>
                <a:schemeClr val="tx1"/>
              </a:buClr>
              <a:buSzPct val="70000"/>
              <a:buFont typeface="Corbel" pitchFamily="34" charset="0"/>
              <a:buNone/>
              <a:defRPr sz="2200" kern="1200">
                <a:solidFill>
                  <a:schemeClr val="bg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l">
              <a:lnSpc>
                <a:spcPct val="120000"/>
              </a:lnSpc>
              <a:spcAft>
                <a:spcPts val="600"/>
              </a:spcAft>
            </a:pPr>
            <a:r>
              <a:rPr lang="es-ES" sz="2000" dirty="0"/>
              <a:t>Los datos y resultados de los experimentos realizados en el presente trabajo puede ser encontrados en el repositorio de GitHub con el siguiente enlace: https://github.com/Paulsantiagoc/Modelo_LSTM_many2many</a:t>
            </a:r>
          </a:p>
        </p:txBody>
      </p:sp>
    </p:spTree>
    <p:extLst>
      <p:ext uri="{BB962C8B-B14F-4D97-AF65-F5344CB8AC3E}">
        <p14:creationId xmlns:p14="http://schemas.microsoft.com/office/powerpoint/2010/main" val="13105246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81F359-9F56-9AF6-D267-64023E9F9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589B1D2-6659-81B1-695C-CBF885EF0599}"/>
              </a:ext>
            </a:extLst>
          </p:cNvPr>
          <p:cNvSpPr>
            <a:spLocks noGrp="1"/>
          </p:cNvSpPr>
          <p:nvPr>
            <p:ph type="title"/>
          </p:nvPr>
        </p:nvSpPr>
        <p:spPr/>
        <p:txBody>
          <a:bodyPr/>
          <a:lstStyle/>
          <a:p>
            <a:r>
              <a:rPr lang="es-ES" dirty="0"/>
              <a:t>Experimentación y resultados</a:t>
            </a:r>
          </a:p>
        </p:txBody>
      </p:sp>
      <p:sp>
        <p:nvSpPr>
          <p:cNvPr id="3" name="Content Placeholder 2">
            <a:extLst>
              <a:ext uri="{FF2B5EF4-FFF2-40B4-BE49-F238E27FC236}">
                <a16:creationId xmlns:a16="http://schemas.microsoft.com/office/drawing/2014/main" id="{29E5F7CC-72EA-BC16-773B-C2668D906846}"/>
              </a:ext>
            </a:extLst>
          </p:cNvPr>
          <p:cNvSpPr>
            <a:spLocks noGrp="1"/>
          </p:cNvSpPr>
          <p:nvPr>
            <p:ph sz="quarter" idx="14"/>
          </p:nvPr>
        </p:nvSpPr>
        <p:spPr>
          <a:xfrm>
            <a:off x="483079" y="1379712"/>
            <a:ext cx="5262000" cy="4810535"/>
          </a:xfrm>
        </p:spPr>
        <p:txBody>
          <a:bodyPr>
            <a:normAutofit/>
          </a:bodyPr>
          <a:lstStyle/>
          <a:p>
            <a:pPr marL="0" indent="0">
              <a:buNone/>
            </a:pPr>
            <a:r>
              <a:rPr lang="es-ES" b="1" dirty="0"/>
              <a:t>Descripción de los datos disponibles</a:t>
            </a:r>
          </a:p>
          <a:p>
            <a:r>
              <a:rPr lang="es-ES" sz="1800" dirty="0"/>
              <a:t>Para este estudio en específico se cuenta con datos provistos por el Departamento de Transporte de California. Los datos corresponden a </a:t>
            </a:r>
            <a:r>
              <a:rPr lang="es-ES" sz="1800" b="1" dirty="0"/>
              <a:t>30 intersecciones </a:t>
            </a:r>
            <a:r>
              <a:rPr lang="es-ES" sz="1800" dirty="0"/>
              <a:t>de la interestatal 5 de California (01A: Los </a:t>
            </a:r>
            <a:r>
              <a:rPr lang="es-ES" sz="1800" dirty="0" err="1"/>
              <a:t>Angeles</a:t>
            </a:r>
            <a:r>
              <a:rPr lang="es-ES" sz="1800" dirty="0"/>
              <a:t> I-5 – </a:t>
            </a:r>
            <a:r>
              <a:rPr lang="es-ES" sz="1800" dirty="0" err="1"/>
              <a:t>Primary</a:t>
            </a:r>
            <a:r>
              <a:rPr lang="es-ES" sz="1800" dirty="0"/>
              <a:t> </a:t>
            </a:r>
            <a:r>
              <a:rPr lang="es-ES" sz="1800" dirty="0" err="1"/>
              <a:t>Direction</a:t>
            </a:r>
            <a:r>
              <a:rPr lang="es-ES" sz="1800" dirty="0"/>
              <a:t>) y tienen información provista por sensores con una </a:t>
            </a:r>
            <a:r>
              <a:rPr lang="es-ES" sz="1800" b="1" dirty="0"/>
              <a:t>resolución de cinco minutos</a:t>
            </a:r>
            <a:r>
              <a:rPr lang="es-ES" sz="1800" dirty="0"/>
              <a:t> entre mediciones sobre características como el Flujo Vehicular (Flow), el nivel de ocupación vehicular (</a:t>
            </a:r>
            <a:r>
              <a:rPr lang="es-ES" sz="1800" dirty="0" err="1"/>
              <a:t>Occupancy</a:t>
            </a:r>
            <a:r>
              <a:rPr lang="es-ES" sz="1800" dirty="0"/>
              <a:t>) y la velocidad promedio vehicular (</a:t>
            </a:r>
            <a:r>
              <a:rPr lang="es-ES" sz="1800" dirty="0" err="1"/>
              <a:t>Speed</a:t>
            </a:r>
            <a:r>
              <a:rPr lang="es-ES" sz="1800" dirty="0"/>
              <a:t>). </a:t>
            </a:r>
          </a:p>
          <a:p>
            <a:pPr marL="0" indent="0">
              <a:buNone/>
            </a:pPr>
            <a:endParaRPr lang="es-ES" dirty="0"/>
          </a:p>
          <a:p>
            <a:pPr marL="0" indent="0">
              <a:buNone/>
            </a:pPr>
            <a:endParaRPr lang="es-ES" dirty="0"/>
          </a:p>
        </p:txBody>
      </p:sp>
      <p:sp>
        <p:nvSpPr>
          <p:cNvPr id="5" name="Slide Number Placeholder 4">
            <a:extLst>
              <a:ext uri="{FF2B5EF4-FFF2-40B4-BE49-F238E27FC236}">
                <a16:creationId xmlns:a16="http://schemas.microsoft.com/office/drawing/2014/main" id="{43DF3040-8069-29DE-8F13-50FB00890B23}"/>
              </a:ext>
            </a:extLst>
          </p:cNvPr>
          <p:cNvSpPr>
            <a:spLocks noGrp="1"/>
          </p:cNvSpPr>
          <p:nvPr>
            <p:ph type="sldNum" sz="quarter" idx="12"/>
          </p:nvPr>
        </p:nvSpPr>
        <p:spPr/>
        <p:txBody>
          <a:bodyPr/>
          <a:lstStyle/>
          <a:p>
            <a:fld id="{4FAB73BC-B049-4115-A692-8D63A059BFB8}" type="slidenum">
              <a:rPr lang="en-US" smtClean="0"/>
              <a:pPr/>
              <a:t>12</a:t>
            </a:fld>
            <a:endParaRPr lang="en-US" dirty="0"/>
          </a:p>
        </p:txBody>
      </p:sp>
      <p:pic>
        <p:nvPicPr>
          <p:cNvPr id="9" name="Content Placeholder 8" descr="A table with numbers and names&#10;&#10;Description automatically generated">
            <a:extLst>
              <a:ext uri="{FF2B5EF4-FFF2-40B4-BE49-F238E27FC236}">
                <a16:creationId xmlns:a16="http://schemas.microsoft.com/office/drawing/2014/main" id="{A96C5F40-A7E9-1469-5ABA-B1191FDFF479}"/>
              </a:ext>
            </a:extLst>
          </p:cNvPr>
          <p:cNvPicPr>
            <a:picLocks noGrp="1" noChangeAspect="1"/>
          </p:cNvPicPr>
          <p:nvPr>
            <p:ph sz="quarter" idx="15"/>
          </p:nvPr>
        </p:nvPicPr>
        <p:blipFill>
          <a:blip r:embed="rId2"/>
          <a:stretch>
            <a:fillRect/>
          </a:stretch>
        </p:blipFill>
        <p:spPr>
          <a:xfrm>
            <a:off x="6201945" y="1219875"/>
            <a:ext cx="4385845" cy="5061596"/>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909656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CFDF09-9088-6634-AD1F-37CF734EA1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80D59F-F5F1-036C-E141-7C2B34B2DBFB}"/>
              </a:ext>
            </a:extLst>
          </p:cNvPr>
          <p:cNvSpPr>
            <a:spLocks noGrp="1"/>
          </p:cNvSpPr>
          <p:nvPr>
            <p:ph type="title"/>
          </p:nvPr>
        </p:nvSpPr>
        <p:spPr/>
        <p:txBody>
          <a:bodyPr/>
          <a:lstStyle/>
          <a:p>
            <a:r>
              <a:rPr lang="es-ES" dirty="0"/>
              <a:t>Experimentación y resultados</a:t>
            </a:r>
          </a:p>
        </p:txBody>
      </p:sp>
      <p:sp>
        <p:nvSpPr>
          <p:cNvPr id="3" name="Content Placeholder 2">
            <a:extLst>
              <a:ext uri="{FF2B5EF4-FFF2-40B4-BE49-F238E27FC236}">
                <a16:creationId xmlns:a16="http://schemas.microsoft.com/office/drawing/2014/main" id="{E8BB5B55-94B3-AC57-0BB2-B6CCACAFE2AE}"/>
              </a:ext>
            </a:extLst>
          </p:cNvPr>
          <p:cNvSpPr>
            <a:spLocks noGrp="1"/>
          </p:cNvSpPr>
          <p:nvPr>
            <p:ph sz="quarter" idx="14"/>
          </p:nvPr>
        </p:nvSpPr>
        <p:spPr>
          <a:xfrm>
            <a:off x="483079" y="1379712"/>
            <a:ext cx="4858942" cy="4810535"/>
          </a:xfrm>
        </p:spPr>
        <p:txBody>
          <a:bodyPr>
            <a:normAutofit/>
          </a:bodyPr>
          <a:lstStyle/>
          <a:p>
            <a:pPr marL="0" indent="0">
              <a:buNone/>
            </a:pPr>
            <a:r>
              <a:rPr lang="es-ES" b="1" dirty="0"/>
              <a:t>Definición del set de entrenamiento y prueba</a:t>
            </a:r>
          </a:p>
          <a:p>
            <a:r>
              <a:rPr lang="es-ES" sz="1600" dirty="0"/>
              <a:t>Se separa el set de datos de la siguiente forma, </a:t>
            </a:r>
            <a:r>
              <a:rPr lang="es-ES" sz="1600" b="1" dirty="0"/>
              <a:t>80%</a:t>
            </a:r>
            <a:r>
              <a:rPr lang="es-ES" sz="1600" dirty="0"/>
              <a:t> de los datos corresponde al set de entrenamiento (</a:t>
            </a:r>
            <a:r>
              <a:rPr lang="es-ES" sz="1600" b="1" dirty="0"/>
              <a:t>Training set</a:t>
            </a:r>
            <a:r>
              <a:rPr lang="es-ES" sz="1600" dirty="0"/>
              <a:t>) y el </a:t>
            </a:r>
            <a:r>
              <a:rPr lang="es-ES" sz="1600" b="1" dirty="0"/>
              <a:t>20% </a:t>
            </a:r>
            <a:r>
              <a:rPr lang="es-ES" sz="1600" dirty="0"/>
              <a:t>restante corresponde al set de prueba (</a:t>
            </a:r>
            <a:r>
              <a:rPr lang="es-ES" sz="1600" b="1" dirty="0" err="1"/>
              <a:t>Testing</a:t>
            </a:r>
            <a:r>
              <a:rPr lang="es-ES" sz="1600" b="1" dirty="0"/>
              <a:t> Set</a:t>
            </a:r>
            <a:r>
              <a:rPr lang="es-ES" sz="1600" dirty="0"/>
              <a:t>). </a:t>
            </a:r>
          </a:p>
          <a:p>
            <a:endParaRPr lang="es-ES" sz="1600" dirty="0"/>
          </a:p>
          <a:p>
            <a:pPr marL="0" indent="0">
              <a:buNone/>
            </a:pPr>
            <a:r>
              <a:rPr lang="es-ES" sz="1800" b="1" dirty="0"/>
              <a:t>Selección de los parámetros del modelo</a:t>
            </a:r>
          </a:p>
          <a:p>
            <a:pPr marL="342900" indent="-342900">
              <a:buFont typeface="Arial" panose="020B0604020202020204" pitchFamily="34" charset="0"/>
              <a:buChar char="•"/>
            </a:pPr>
            <a:r>
              <a:rPr lang="es-ES" sz="1600" dirty="0"/>
              <a:t>Para este caso de estudio se utiliza una tasa de aprendizaje (</a:t>
            </a:r>
            <a:r>
              <a:rPr lang="es-ES" sz="1600" b="1" dirty="0" err="1"/>
              <a:t>learning</a:t>
            </a:r>
            <a:r>
              <a:rPr lang="es-ES" sz="1600" b="1" dirty="0"/>
              <a:t> </a:t>
            </a:r>
            <a:r>
              <a:rPr lang="es-ES" sz="1600" b="1" dirty="0" err="1"/>
              <a:t>rate</a:t>
            </a:r>
            <a:r>
              <a:rPr lang="es-ES" sz="1600" dirty="0"/>
              <a:t>) de 0.001, un tamaño del lote (</a:t>
            </a:r>
            <a:r>
              <a:rPr lang="es-ES" sz="1600" b="1" dirty="0" err="1"/>
              <a:t>batch</a:t>
            </a:r>
            <a:r>
              <a:rPr lang="es-ES" sz="1600" b="1" dirty="0"/>
              <a:t> </a:t>
            </a:r>
            <a:r>
              <a:rPr lang="es-ES" sz="1600" b="1" dirty="0" err="1"/>
              <a:t>size</a:t>
            </a:r>
            <a:r>
              <a:rPr lang="es-ES" sz="1600" dirty="0"/>
              <a:t>) de 256 unidades y una cantidad de épocas (</a:t>
            </a:r>
            <a:r>
              <a:rPr lang="es-ES" sz="1600" b="1" dirty="0" err="1"/>
              <a:t>epoch</a:t>
            </a:r>
            <a:r>
              <a:rPr lang="es-ES" sz="1600" dirty="0"/>
              <a:t>) de 50.</a:t>
            </a:r>
          </a:p>
          <a:p>
            <a:endParaRPr lang="es-ES" sz="1600" dirty="0"/>
          </a:p>
          <a:p>
            <a:pPr marL="0" indent="0">
              <a:buNone/>
            </a:pPr>
            <a:endParaRPr lang="es-ES" dirty="0"/>
          </a:p>
        </p:txBody>
      </p:sp>
      <p:sp>
        <p:nvSpPr>
          <p:cNvPr id="5" name="Slide Number Placeholder 4">
            <a:extLst>
              <a:ext uri="{FF2B5EF4-FFF2-40B4-BE49-F238E27FC236}">
                <a16:creationId xmlns:a16="http://schemas.microsoft.com/office/drawing/2014/main" id="{093B2FBB-7520-6BAD-86E4-C55A569D131A}"/>
              </a:ext>
            </a:extLst>
          </p:cNvPr>
          <p:cNvSpPr>
            <a:spLocks noGrp="1"/>
          </p:cNvSpPr>
          <p:nvPr>
            <p:ph type="sldNum" sz="quarter" idx="12"/>
          </p:nvPr>
        </p:nvSpPr>
        <p:spPr/>
        <p:txBody>
          <a:bodyPr/>
          <a:lstStyle/>
          <a:p>
            <a:fld id="{4FAB73BC-B049-4115-A692-8D63A059BFB8}" type="slidenum">
              <a:rPr lang="en-US" smtClean="0"/>
              <a:pPr/>
              <a:t>13</a:t>
            </a:fld>
            <a:endParaRPr lang="en-US" dirty="0"/>
          </a:p>
        </p:txBody>
      </p:sp>
      <p:sp>
        <p:nvSpPr>
          <p:cNvPr id="6" name="Content Placeholder 5">
            <a:extLst>
              <a:ext uri="{FF2B5EF4-FFF2-40B4-BE49-F238E27FC236}">
                <a16:creationId xmlns:a16="http://schemas.microsoft.com/office/drawing/2014/main" id="{62CD009B-3924-663D-A7DF-B38BC0C3AF60}"/>
              </a:ext>
            </a:extLst>
          </p:cNvPr>
          <p:cNvSpPr>
            <a:spLocks noGrp="1"/>
          </p:cNvSpPr>
          <p:nvPr>
            <p:ph sz="quarter" idx="15"/>
          </p:nvPr>
        </p:nvSpPr>
        <p:spPr>
          <a:xfrm>
            <a:off x="5841333" y="1379712"/>
            <a:ext cx="4944856" cy="4607078"/>
          </a:xfrm>
        </p:spPr>
        <p:txBody>
          <a:bodyPr/>
          <a:lstStyle/>
          <a:p>
            <a:pPr marL="342900" indent="-342900">
              <a:buFont typeface="Arial" panose="020B0604020202020204" pitchFamily="34" charset="0"/>
              <a:buChar char="•"/>
            </a:pPr>
            <a:endParaRPr lang="es-ES" sz="1800" dirty="0"/>
          </a:p>
          <a:p>
            <a:r>
              <a:rPr lang="es-ES" sz="1800" b="1" dirty="0"/>
              <a:t>Descripción del método de evaluación del modelo</a:t>
            </a:r>
          </a:p>
          <a:p>
            <a:r>
              <a:rPr lang="es-ES" sz="1600" dirty="0"/>
              <a:t>El modelo LSTM se evalúa a través de la función de pérdida (MSE).</a:t>
            </a:r>
          </a:p>
          <a:p>
            <a:endParaRPr lang="es-ES" b="1" dirty="0"/>
          </a:p>
        </p:txBody>
      </p:sp>
      <p:pic>
        <p:nvPicPr>
          <p:cNvPr id="8" name="Picture 7">
            <a:extLst>
              <a:ext uri="{FF2B5EF4-FFF2-40B4-BE49-F238E27FC236}">
                <a16:creationId xmlns:a16="http://schemas.microsoft.com/office/drawing/2014/main" id="{788384DD-20AC-9F2B-7EA7-AF80885EFC0F}"/>
              </a:ext>
            </a:extLst>
          </p:cNvPr>
          <p:cNvPicPr>
            <a:picLocks noChangeAspect="1"/>
          </p:cNvPicPr>
          <p:nvPr/>
        </p:nvPicPr>
        <p:blipFill>
          <a:blip r:embed="rId2"/>
          <a:stretch>
            <a:fillRect/>
          </a:stretch>
        </p:blipFill>
        <p:spPr>
          <a:xfrm>
            <a:off x="6407046" y="3553493"/>
            <a:ext cx="3657788" cy="80649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13357490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D716AE-0DAA-FCFD-DAB0-892DD5812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8C698D-AF23-A840-BF9D-34116C925FE5}"/>
              </a:ext>
            </a:extLst>
          </p:cNvPr>
          <p:cNvSpPr>
            <a:spLocks noGrp="1"/>
          </p:cNvSpPr>
          <p:nvPr>
            <p:ph type="title"/>
          </p:nvPr>
        </p:nvSpPr>
        <p:spPr/>
        <p:txBody>
          <a:bodyPr/>
          <a:lstStyle/>
          <a:p>
            <a:r>
              <a:rPr lang="es-ES" dirty="0"/>
              <a:t>Experimentación y resultados</a:t>
            </a:r>
          </a:p>
        </p:txBody>
      </p:sp>
      <p:sp>
        <p:nvSpPr>
          <p:cNvPr id="3" name="Content Placeholder 2">
            <a:extLst>
              <a:ext uri="{FF2B5EF4-FFF2-40B4-BE49-F238E27FC236}">
                <a16:creationId xmlns:a16="http://schemas.microsoft.com/office/drawing/2014/main" id="{6B9906E4-0C0C-3ABB-5E94-EF95AF36773C}"/>
              </a:ext>
            </a:extLst>
          </p:cNvPr>
          <p:cNvSpPr>
            <a:spLocks noGrp="1"/>
          </p:cNvSpPr>
          <p:nvPr>
            <p:ph sz="quarter" idx="14"/>
          </p:nvPr>
        </p:nvSpPr>
        <p:spPr>
          <a:xfrm>
            <a:off x="483079" y="981844"/>
            <a:ext cx="4858942" cy="521277"/>
          </a:xfrm>
        </p:spPr>
        <p:txBody>
          <a:bodyPr>
            <a:normAutofit lnSpcReduction="10000"/>
          </a:bodyPr>
          <a:lstStyle/>
          <a:p>
            <a:pPr marL="0" indent="0">
              <a:buNone/>
            </a:pPr>
            <a:r>
              <a:rPr lang="es-ES" b="1" dirty="0"/>
              <a:t>RESULTADOS</a:t>
            </a:r>
          </a:p>
          <a:p>
            <a:pPr marL="0" indent="0">
              <a:buNone/>
            </a:pPr>
            <a:endParaRPr lang="es-ES" dirty="0"/>
          </a:p>
        </p:txBody>
      </p:sp>
      <p:sp>
        <p:nvSpPr>
          <p:cNvPr id="5" name="Slide Number Placeholder 4">
            <a:extLst>
              <a:ext uri="{FF2B5EF4-FFF2-40B4-BE49-F238E27FC236}">
                <a16:creationId xmlns:a16="http://schemas.microsoft.com/office/drawing/2014/main" id="{D421CC96-2DAE-F240-01DB-B0925896DB47}"/>
              </a:ext>
            </a:extLst>
          </p:cNvPr>
          <p:cNvSpPr>
            <a:spLocks noGrp="1"/>
          </p:cNvSpPr>
          <p:nvPr>
            <p:ph type="sldNum" sz="quarter" idx="12"/>
          </p:nvPr>
        </p:nvSpPr>
        <p:spPr/>
        <p:txBody>
          <a:bodyPr/>
          <a:lstStyle/>
          <a:p>
            <a:fld id="{4FAB73BC-B049-4115-A692-8D63A059BFB8}" type="slidenum">
              <a:rPr lang="en-US" smtClean="0"/>
              <a:pPr/>
              <a:t>14</a:t>
            </a:fld>
            <a:endParaRPr lang="en-US" dirty="0"/>
          </a:p>
        </p:txBody>
      </p:sp>
      <p:pic>
        <p:nvPicPr>
          <p:cNvPr id="8" name="Content Placeholder 7" descr="A graph of a graph&#10;&#10;AI-generated content may be incorrect.">
            <a:extLst>
              <a:ext uri="{FF2B5EF4-FFF2-40B4-BE49-F238E27FC236}">
                <a16:creationId xmlns:a16="http://schemas.microsoft.com/office/drawing/2014/main" id="{616E51EA-4CA1-C2A3-32A7-C3330BCA4BC8}"/>
              </a:ext>
            </a:extLst>
          </p:cNvPr>
          <p:cNvPicPr>
            <a:picLocks noGrp="1" noChangeAspect="1"/>
          </p:cNvPicPr>
          <p:nvPr>
            <p:ph sz="quarter" idx="15"/>
          </p:nvPr>
        </p:nvPicPr>
        <p:blipFill>
          <a:blip r:embed="rId2"/>
          <a:stretch>
            <a:fillRect/>
          </a:stretch>
        </p:blipFill>
        <p:spPr>
          <a:xfrm>
            <a:off x="382164" y="1717317"/>
            <a:ext cx="10694406" cy="3564802"/>
          </a:xfrm>
        </p:spPr>
      </p:pic>
    </p:spTree>
    <p:extLst>
      <p:ext uri="{BB962C8B-B14F-4D97-AF65-F5344CB8AC3E}">
        <p14:creationId xmlns:p14="http://schemas.microsoft.com/office/powerpoint/2010/main" val="349488418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9F579-9D7C-F773-BF41-2E8AA8EE590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4B20DAA-A2D7-CE55-185E-4C605293817B}"/>
              </a:ext>
            </a:extLst>
          </p:cNvPr>
          <p:cNvSpPr>
            <a:spLocks noGrp="1"/>
          </p:cNvSpPr>
          <p:nvPr>
            <p:ph type="title"/>
          </p:nvPr>
        </p:nvSpPr>
        <p:spPr>
          <a:xfrm>
            <a:off x="495300" y="1371602"/>
            <a:ext cx="9993805" cy="2763517"/>
          </a:xfrm>
        </p:spPr>
        <p:txBody>
          <a:bodyPr vert="horz" lIns="91440" tIns="45720" rIns="91440" bIns="45720" rtlCol="0" anchor="b">
            <a:normAutofit/>
          </a:bodyPr>
          <a:lstStyle/>
          <a:p>
            <a:r>
              <a:rPr lang="es-ES" dirty="0"/>
              <a:t>Conclusiones</a:t>
            </a:r>
          </a:p>
        </p:txBody>
      </p:sp>
      <p:sp>
        <p:nvSpPr>
          <p:cNvPr id="2" name="Content Placeholder 2">
            <a:extLst>
              <a:ext uri="{FF2B5EF4-FFF2-40B4-BE49-F238E27FC236}">
                <a16:creationId xmlns:a16="http://schemas.microsoft.com/office/drawing/2014/main" id="{C9119580-AA0C-C6B3-32A3-9C34FBD4BF1D}"/>
              </a:ext>
            </a:extLst>
          </p:cNvPr>
          <p:cNvSpPr txBox="1">
            <a:spLocks/>
          </p:cNvSpPr>
          <p:nvPr/>
        </p:nvSpPr>
        <p:spPr>
          <a:xfrm>
            <a:off x="495301" y="4343401"/>
            <a:ext cx="7743094" cy="2136531"/>
          </a:xfrm>
          <a:prstGeom prst="rect">
            <a:avLst/>
          </a:prstGeom>
        </p:spPr>
        <p:txBody>
          <a:bodyPr vert="horz" lIns="91440" tIns="45720" rIns="91440" bIns="45720" rtlCol="0">
            <a:normAutofit/>
          </a:bodyPr>
          <a:lstStyle>
            <a:lvl1pPr marL="45720" indent="0" algn="ctr" defTabSz="914400" rtl="0" eaLnBrk="1" latinLnBrk="0" hangingPunct="1">
              <a:lnSpc>
                <a:spcPct val="90000"/>
              </a:lnSpc>
              <a:spcBef>
                <a:spcPts val="1400"/>
              </a:spcBef>
              <a:buClr>
                <a:schemeClr val="tx1"/>
              </a:buClr>
              <a:buSzPct val="70000"/>
              <a:buFont typeface="Corbel" pitchFamily="34" charset="0"/>
              <a:buNone/>
              <a:defRPr sz="2200" kern="1200">
                <a:solidFill>
                  <a:schemeClr val="bg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l">
              <a:lnSpc>
                <a:spcPct val="120000"/>
              </a:lnSpc>
              <a:spcAft>
                <a:spcPts val="600"/>
              </a:spcAft>
            </a:pPr>
            <a:endParaRPr lang="es-ES" sz="2000" dirty="0"/>
          </a:p>
        </p:txBody>
      </p:sp>
    </p:spTree>
    <p:extLst>
      <p:ext uri="{BB962C8B-B14F-4D97-AF65-F5344CB8AC3E}">
        <p14:creationId xmlns:p14="http://schemas.microsoft.com/office/powerpoint/2010/main" val="31964752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F1D4F0C7-3B4E-7B7D-DB77-AB201863F0A4}"/>
              </a:ext>
            </a:extLst>
          </p:cNvPr>
          <p:cNvSpPr>
            <a:spLocks noGrp="1"/>
          </p:cNvSpPr>
          <p:nvPr>
            <p:ph type="title"/>
          </p:nvPr>
        </p:nvSpPr>
        <p:spPr>
          <a:xfrm>
            <a:off x="483079" y="109267"/>
            <a:ext cx="10696753" cy="658381"/>
          </a:xfrm>
        </p:spPr>
        <p:txBody>
          <a:bodyPr/>
          <a:lstStyle/>
          <a:p>
            <a:r>
              <a:rPr lang="es-ES" dirty="0"/>
              <a:t>Conclusiones</a:t>
            </a:r>
            <a:endParaRPr lang="en-US" dirty="0"/>
          </a:p>
        </p:txBody>
      </p:sp>
      <p:sp>
        <p:nvSpPr>
          <p:cNvPr id="3" name="Content Placeholder 2">
            <a:extLst>
              <a:ext uri="{FF2B5EF4-FFF2-40B4-BE49-F238E27FC236}">
                <a16:creationId xmlns:a16="http://schemas.microsoft.com/office/drawing/2014/main" id="{14F2A218-14C9-232B-D5EF-FE99E146FEAD}"/>
              </a:ext>
            </a:extLst>
          </p:cNvPr>
          <p:cNvSpPr>
            <a:spLocks noGrp="1"/>
          </p:cNvSpPr>
          <p:nvPr>
            <p:ph sz="quarter" idx="14"/>
          </p:nvPr>
        </p:nvSpPr>
        <p:spPr>
          <a:xfrm>
            <a:off x="411829" y="1379712"/>
            <a:ext cx="5102492" cy="4607079"/>
          </a:xfrm>
        </p:spPr>
        <p:txBody>
          <a:bodyPr>
            <a:normAutofit/>
          </a:bodyPr>
          <a:lstStyle/>
          <a:p>
            <a:r>
              <a:rPr lang="es-ES" sz="1600" dirty="0"/>
              <a:t>El modelo LSTM propuesto resulta ser una herramienta útil para capturar la dependencia temporal de una red vial. El componente LSTM captura la dinámica temporal que permite identificar los patrones de comportamiento en cada una de las intersecciones con el paso del tiempo. </a:t>
            </a:r>
          </a:p>
          <a:p>
            <a:r>
              <a:rPr lang="es-ES" sz="1600" dirty="0"/>
              <a:t>El modelo propuesto tiene un rendimiento  equivalente a los modelos tradicionales puesto que permite integrar las dimensiones temporales. </a:t>
            </a:r>
          </a:p>
        </p:txBody>
      </p:sp>
      <p:sp>
        <p:nvSpPr>
          <p:cNvPr id="5" name="Content Placeholder 4">
            <a:extLst>
              <a:ext uri="{FF2B5EF4-FFF2-40B4-BE49-F238E27FC236}">
                <a16:creationId xmlns:a16="http://schemas.microsoft.com/office/drawing/2014/main" id="{B7FF0A80-CAD1-A81B-52FB-641BF26FBA80}"/>
              </a:ext>
            </a:extLst>
          </p:cNvPr>
          <p:cNvSpPr>
            <a:spLocks noGrp="1"/>
          </p:cNvSpPr>
          <p:nvPr>
            <p:ph sz="quarter" idx="15"/>
          </p:nvPr>
        </p:nvSpPr>
        <p:spPr>
          <a:xfrm>
            <a:off x="5451500" y="1379712"/>
            <a:ext cx="5728332" cy="4607078"/>
          </a:xfrm>
        </p:spPr>
        <p:txBody>
          <a:bodyPr>
            <a:normAutofit fontScale="85000" lnSpcReduction="20000"/>
          </a:bodyPr>
          <a:lstStyle/>
          <a:p>
            <a:pPr marL="342900" indent="-342900">
              <a:buFont typeface="Arial" panose="020B0604020202020204" pitchFamily="34" charset="0"/>
              <a:buChar char="•"/>
            </a:pPr>
            <a:r>
              <a:rPr lang="es-ES" dirty="0"/>
              <a:t>Este modelo presenta en esencia un alto grado de complejidad. Si bien el modelo es escalable puesto que puede adaptarse fácilmente a las distintas arquitecturas de la red vial, su complejidad aumenta significativamente a medida que se aumentan las intersecciones. Esto deriva en un gran consumo de recursos de cómputo.</a:t>
            </a:r>
          </a:p>
          <a:p>
            <a:pPr marL="342900" indent="-342900">
              <a:buFont typeface="Arial" panose="020B0604020202020204" pitchFamily="34" charset="0"/>
              <a:buChar char="•"/>
            </a:pPr>
            <a:r>
              <a:rPr lang="es-ES" dirty="0"/>
              <a:t> La calidad de las predicciones depende de los datos con los que se cuenta. Este modelo, por ejemplo, fue entrenado con  30 intersecciones. Si bien el modelo es capaz de adaptarse adecuadamente a datos de las mismas intersecciones, es robusto únicamente ante cambios pequeños de los patrones. En caso de que los cambios sean grandes el modelo puede requerir reentrenamiento. </a:t>
            </a:r>
            <a:endParaRPr lang="en-US" dirty="0"/>
          </a:p>
        </p:txBody>
      </p:sp>
      <p:sp>
        <p:nvSpPr>
          <p:cNvPr id="2" name="Slide Number Placeholder 1">
            <a:extLst>
              <a:ext uri="{FF2B5EF4-FFF2-40B4-BE49-F238E27FC236}">
                <a16:creationId xmlns:a16="http://schemas.microsoft.com/office/drawing/2014/main" id="{3CEB1FB3-E305-D025-CEC1-0E3060C34A60}"/>
              </a:ext>
            </a:extLst>
          </p:cNvPr>
          <p:cNvSpPr>
            <a:spLocks noGrp="1"/>
          </p:cNvSpPr>
          <p:nvPr>
            <p:ph type="sldNum" sz="quarter" idx="12"/>
          </p:nvPr>
        </p:nvSpPr>
        <p:spPr>
          <a:xfrm>
            <a:off x="11441019" y="274321"/>
            <a:ext cx="580279" cy="386458"/>
          </a:xfrm>
        </p:spPr>
        <p:txBody>
          <a:bodyPr/>
          <a:lstStyle/>
          <a:p>
            <a:fld id="{4FAB73BC-B049-4115-A692-8D63A059BFB8}" type="slidenum">
              <a:rPr lang="en-US" smtClean="0"/>
              <a:pPr/>
              <a:t>16</a:t>
            </a:fld>
            <a:endParaRPr lang="en-US" dirty="0"/>
          </a:p>
        </p:txBody>
      </p:sp>
    </p:spTree>
    <p:extLst>
      <p:ext uri="{BB962C8B-B14F-4D97-AF65-F5344CB8AC3E}">
        <p14:creationId xmlns:p14="http://schemas.microsoft.com/office/powerpoint/2010/main" val="2806671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2">
            <a:extLst>
              <a:ext uri="{FF2B5EF4-FFF2-40B4-BE49-F238E27FC236}">
                <a16:creationId xmlns:a16="http://schemas.microsoft.com/office/drawing/2014/main" id="{72E7C396-8464-5D1B-198E-B6C89A97B335}"/>
              </a:ext>
            </a:extLst>
          </p:cNvPr>
          <p:cNvSpPr>
            <a:spLocks noGrp="1"/>
          </p:cNvSpPr>
          <p:nvPr>
            <p:ph type="title"/>
          </p:nvPr>
        </p:nvSpPr>
        <p:spPr>
          <a:xfrm>
            <a:off x="278297" y="1545613"/>
            <a:ext cx="6062868" cy="3259662"/>
          </a:xfrm>
        </p:spPr>
        <p:txBody>
          <a:bodyPr/>
          <a:lstStyle/>
          <a:p>
            <a:r>
              <a:rPr lang="en-US" dirty="0" err="1"/>
              <a:t>gRACIAS</a:t>
            </a:r>
            <a:endParaRPr lang="en-US" dirty="0"/>
          </a:p>
        </p:txBody>
      </p:sp>
      <p:sp>
        <p:nvSpPr>
          <p:cNvPr id="4" name="Text Placeholder 3">
            <a:extLst>
              <a:ext uri="{FF2B5EF4-FFF2-40B4-BE49-F238E27FC236}">
                <a16:creationId xmlns:a16="http://schemas.microsoft.com/office/drawing/2014/main" id="{73FD7D8E-194B-A01D-DC35-869418B4ED53}"/>
              </a:ext>
            </a:extLst>
          </p:cNvPr>
          <p:cNvSpPr>
            <a:spLocks noGrp="1"/>
          </p:cNvSpPr>
          <p:nvPr>
            <p:ph type="body" sz="quarter" idx="10"/>
          </p:nvPr>
        </p:nvSpPr>
        <p:spPr>
          <a:xfrm>
            <a:off x="278297" y="4567143"/>
            <a:ext cx="9123969" cy="1490487"/>
          </a:xfrm>
        </p:spPr>
        <p:txBody>
          <a:bodyPr/>
          <a:lstStyle/>
          <a:p>
            <a:pPr>
              <a:lnSpc>
                <a:spcPct val="150000"/>
              </a:lnSpc>
            </a:pPr>
            <a:r>
              <a:rPr lang="en-US" dirty="0"/>
              <a:t>Paul Corella</a:t>
            </a:r>
            <a:br>
              <a:rPr lang="en-US" dirty="0">
                <a:hlinkClick r:id="rId3"/>
              </a:rPr>
            </a:br>
            <a:r>
              <a:rPr lang="en-US" dirty="0">
                <a:hlinkClick r:id="rId3"/>
              </a:rPr>
              <a:t>pcorellam@estud.usfq.edu.ec</a:t>
            </a:r>
            <a:r>
              <a:rPr lang="en-US" dirty="0"/>
              <a:t> / </a:t>
            </a:r>
            <a:r>
              <a:rPr lang="en-US" dirty="0">
                <a:hlinkClick r:id="rId4"/>
              </a:rPr>
              <a:t>paul.corella.medina@gmail.com</a:t>
            </a:r>
            <a:r>
              <a:rPr lang="en-US" dirty="0"/>
              <a:t> </a:t>
            </a:r>
            <a:br>
              <a:rPr lang="en-US" sz="2000" dirty="0">
                <a:latin typeface="Arial" panose="020B0604020202020204" pitchFamily="34" charset="0"/>
                <a:cs typeface="Arial" panose="020B0604020202020204" pitchFamily="34" charset="0"/>
              </a:rPr>
            </a:br>
            <a:r>
              <a:rPr lang="en-US" sz="2000" dirty="0">
                <a:latin typeface="Arial" panose="020B0604020202020204" pitchFamily="34" charset="0"/>
                <a:cs typeface="Arial" panose="020B0604020202020204" pitchFamily="34" charset="0"/>
              </a:rPr>
              <a:t>+593 998952399</a:t>
            </a:r>
          </a:p>
        </p:txBody>
      </p:sp>
    </p:spTree>
    <p:extLst>
      <p:ext uri="{BB962C8B-B14F-4D97-AF65-F5344CB8AC3E}">
        <p14:creationId xmlns:p14="http://schemas.microsoft.com/office/powerpoint/2010/main" val="36077199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CED6B0D9-87C4-925A-6FA9-3E7B206696D4}"/>
              </a:ext>
            </a:extLst>
          </p:cNvPr>
          <p:cNvSpPr>
            <a:spLocks noGrp="1"/>
          </p:cNvSpPr>
          <p:nvPr>
            <p:ph type="title"/>
          </p:nvPr>
        </p:nvSpPr>
        <p:spPr>
          <a:xfrm>
            <a:off x="483079" y="109267"/>
            <a:ext cx="10696753" cy="658381"/>
          </a:xfrm>
        </p:spPr>
        <p:txBody>
          <a:bodyPr/>
          <a:lstStyle/>
          <a:p>
            <a:r>
              <a:rPr lang="en-US" dirty="0"/>
              <a:t>AGENDA</a:t>
            </a:r>
          </a:p>
        </p:txBody>
      </p:sp>
      <p:sp>
        <p:nvSpPr>
          <p:cNvPr id="4" name="Content Placeholder 3">
            <a:extLst>
              <a:ext uri="{FF2B5EF4-FFF2-40B4-BE49-F238E27FC236}">
                <a16:creationId xmlns:a16="http://schemas.microsoft.com/office/drawing/2014/main" id="{E3B9D386-CDB8-483E-07A6-69C02FAA9220}"/>
              </a:ext>
            </a:extLst>
          </p:cNvPr>
          <p:cNvSpPr>
            <a:spLocks noGrp="1"/>
          </p:cNvSpPr>
          <p:nvPr>
            <p:ph sz="quarter" idx="14"/>
          </p:nvPr>
        </p:nvSpPr>
        <p:spPr>
          <a:xfrm>
            <a:off x="483079" y="1379712"/>
            <a:ext cx="5951690" cy="4607079"/>
          </a:xfrm>
        </p:spPr>
        <p:txBody>
          <a:bodyPr/>
          <a:lstStyle/>
          <a:p>
            <a:r>
              <a:rPr lang="es-ES" dirty="0"/>
              <a:t>Introducción </a:t>
            </a:r>
          </a:p>
          <a:p>
            <a:r>
              <a:rPr lang="es-ES" dirty="0"/>
              <a:t>Descripción del problema</a:t>
            </a:r>
          </a:p>
          <a:p>
            <a:r>
              <a:rPr lang="es-ES" dirty="0"/>
              <a:t>Trabajos Previos</a:t>
            </a:r>
          </a:p>
          <a:p>
            <a:r>
              <a:rPr lang="es-ES" dirty="0"/>
              <a:t>Metodología propuesta</a:t>
            </a:r>
          </a:p>
          <a:p>
            <a:r>
              <a:rPr lang="es-ES" dirty="0"/>
              <a:t>Experimentación y resultados</a:t>
            </a:r>
          </a:p>
          <a:p>
            <a:r>
              <a:rPr lang="es-ES" dirty="0"/>
              <a:t>Conclusiones</a:t>
            </a:r>
          </a:p>
          <a:p>
            <a:endParaRPr lang="en-US" dirty="0"/>
          </a:p>
        </p:txBody>
      </p:sp>
      <p:sp>
        <p:nvSpPr>
          <p:cNvPr id="2" name="Slide Number Placeholder 1">
            <a:extLst>
              <a:ext uri="{FF2B5EF4-FFF2-40B4-BE49-F238E27FC236}">
                <a16:creationId xmlns:a16="http://schemas.microsoft.com/office/drawing/2014/main" id="{8E1FE06D-AF21-FA3D-C7D9-3C78E2C3FF25}"/>
              </a:ext>
            </a:extLst>
          </p:cNvPr>
          <p:cNvSpPr>
            <a:spLocks noGrp="1"/>
          </p:cNvSpPr>
          <p:nvPr>
            <p:ph type="sldNum" sz="quarter" idx="12"/>
          </p:nvPr>
        </p:nvSpPr>
        <p:spPr>
          <a:xfrm>
            <a:off x="11441019" y="274321"/>
            <a:ext cx="580279" cy="386458"/>
          </a:xfrm>
        </p:spPr>
        <p:txBody>
          <a:bodyPr/>
          <a:lstStyle/>
          <a:p>
            <a:fld id="{4FAB73BC-B049-4115-A692-8D63A059BFB8}" type="slidenum">
              <a:rPr lang="en-US" smtClean="0"/>
              <a:pPr/>
              <a:t>2</a:t>
            </a:fld>
            <a:endParaRPr lang="en-US" dirty="0"/>
          </a:p>
        </p:txBody>
      </p:sp>
      <p:pic>
        <p:nvPicPr>
          <p:cNvPr id="9" name="Picture Placeholder 8" descr="A building with a staircase and trees&#10;&#10;Description automatically generated">
            <a:extLst>
              <a:ext uri="{FF2B5EF4-FFF2-40B4-BE49-F238E27FC236}">
                <a16:creationId xmlns:a16="http://schemas.microsoft.com/office/drawing/2014/main" id="{7A918E7C-0B7F-EDE8-DD9F-391264956187}"/>
              </a:ext>
            </a:extLst>
          </p:cNvPr>
          <p:cNvPicPr>
            <a:picLocks noGrp="1" noChangeAspect="1"/>
          </p:cNvPicPr>
          <p:nvPr>
            <p:ph type="pic" sz="quarter" idx="13"/>
          </p:nvPr>
        </p:nvPicPr>
        <p:blipFill>
          <a:blip r:embed="rId3"/>
          <a:srcRect l="49726" t="156" r="16240" b="-156"/>
          <a:stretch/>
        </p:blipFill>
        <p:spPr>
          <a:xfrm>
            <a:off x="6920813" y="880164"/>
            <a:ext cx="4355736" cy="5730315"/>
          </a:xfrm>
        </p:spPr>
      </p:pic>
    </p:spTree>
    <p:extLst>
      <p:ext uri="{BB962C8B-B14F-4D97-AF65-F5344CB8AC3E}">
        <p14:creationId xmlns:p14="http://schemas.microsoft.com/office/powerpoint/2010/main" val="42817186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E919ED-67AA-F3A7-A8D0-D93033473A75}"/>
              </a:ext>
            </a:extLst>
          </p:cNvPr>
          <p:cNvSpPr>
            <a:spLocks noGrp="1"/>
          </p:cNvSpPr>
          <p:nvPr>
            <p:ph type="title"/>
          </p:nvPr>
        </p:nvSpPr>
        <p:spPr>
          <a:xfrm>
            <a:off x="495300" y="1371602"/>
            <a:ext cx="9993805" cy="2763517"/>
          </a:xfrm>
        </p:spPr>
        <p:txBody>
          <a:bodyPr vert="horz" lIns="91440" tIns="45720" rIns="91440" bIns="45720" rtlCol="0" anchor="b">
            <a:normAutofit/>
          </a:bodyPr>
          <a:lstStyle/>
          <a:p>
            <a:r>
              <a:rPr lang="en-US" b="1" kern="1200" cap="all" spc="300" baseline="0">
                <a:latin typeface="+mj-lt"/>
                <a:ea typeface="+mj-ea"/>
                <a:cs typeface="+mj-cs"/>
              </a:rPr>
              <a:t>Introducción </a:t>
            </a:r>
            <a:endParaRPr lang="en-US" b="1" kern="1200" cap="all" spc="300" baseline="0" dirty="0">
              <a:latin typeface="+mj-lt"/>
              <a:ea typeface="+mj-ea"/>
              <a:cs typeface="+mj-cs"/>
            </a:endParaRPr>
          </a:p>
        </p:txBody>
      </p:sp>
      <p:sp>
        <p:nvSpPr>
          <p:cNvPr id="2" name="Content Placeholder 2">
            <a:extLst>
              <a:ext uri="{FF2B5EF4-FFF2-40B4-BE49-F238E27FC236}">
                <a16:creationId xmlns:a16="http://schemas.microsoft.com/office/drawing/2014/main" id="{17DADCCD-778A-D4B3-0636-3DB9C8E64B03}"/>
              </a:ext>
            </a:extLst>
          </p:cNvPr>
          <p:cNvSpPr txBox="1">
            <a:spLocks/>
          </p:cNvSpPr>
          <p:nvPr/>
        </p:nvSpPr>
        <p:spPr>
          <a:xfrm>
            <a:off x="495301" y="4343401"/>
            <a:ext cx="7743094" cy="2136531"/>
          </a:xfrm>
          <a:prstGeom prst="rect">
            <a:avLst/>
          </a:prstGeom>
        </p:spPr>
        <p:txBody>
          <a:bodyPr vert="horz" lIns="91440" tIns="45720" rIns="91440" bIns="45720" rtlCol="0">
            <a:normAutofit/>
          </a:bodyPr>
          <a:lstStyle>
            <a:lvl1pPr marL="45720" indent="0" algn="ctr" defTabSz="914400" rtl="0" eaLnBrk="1" latinLnBrk="0" hangingPunct="1">
              <a:lnSpc>
                <a:spcPct val="90000"/>
              </a:lnSpc>
              <a:spcBef>
                <a:spcPts val="1400"/>
              </a:spcBef>
              <a:buClr>
                <a:schemeClr val="tx1"/>
              </a:buClr>
              <a:buSzPct val="70000"/>
              <a:buFont typeface="Corbel" pitchFamily="34" charset="0"/>
              <a:buNone/>
              <a:defRPr sz="2200" kern="1200">
                <a:solidFill>
                  <a:schemeClr val="bg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l">
              <a:lnSpc>
                <a:spcPct val="120000"/>
              </a:lnSpc>
              <a:spcAft>
                <a:spcPts val="600"/>
              </a:spcAft>
            </a:pPr>
            <a:r>
              <a:rPr lang="en-US" sz="2000" dirty="0"/>
              <a:t>El </a:t>
            </a:r>
            <a:r>
              <a:rPr lang="en-US" sz="2000" dirty="0" err="1"/>
              <a:t>tráfico</a:t>
            </a:r>
            <a:r>
              <a:rPr lang="en-US" sz="2000" dirty="0"/>
              <a:t> vehicular </a:t>
            </a:r>
            <a:r>
              <a:rPr lang="en-US" sz="2000" dirty="0" err="1"/>
              <a:t>representa</a:t>
            </a:r>
            <a:r>
              <a:rPr lang="en-US" sz="2000" dirty="0"/>
              <a:t> un </a:t>
            </a:r>
            <a:r>
              <a:rPr lang="en-US" sz="2000" dirty="0" err="1"/>
              <a:t>desafío</a:t>
            </a:r>
            <a:r>
              <a:rPr lang="en-US" sz="2000" dirty="0"/>
              <a:t> </a:t>
            </a:r>
            <a:r>
              <a:rPr lang="en-US" sz="2000" dirty="0" err="1"/>
              <a:t>significativo</a:t>
            </a:r>
            <a:r>
              <a:rPr lang="en-US" sz="2000" dirty="0"/>
              <a:t> para las redes </a:t>
            </a:r>
            <a:r>
              <a:rPr lang="en-US" sz="2000" dirty="0" err="1"/>
              <a:t>viales</a:t>
            </a:r>
            <a:r>
              <a:rPr lang="en-US" sz="2000" dirty="0"/>
              <a:t> </a:t>
            </a:r>
            <a:r>
              <a:rPr lang="en-US" sz="2000" dirty="0" err="1"/>
              <a:t>urbanas</a:t>
            </a:r>
            <a:r>
              <a:rPr lang="en-US" sz="2000" dirty="0"/>
              <a:t>. </a:t>
            </a:r>
            <a:r>
              <a:rPr lang="en-US" sz="2000" dirty="0" err="1"/>
              <a:t>Principalmente</a:t>
            </a:r>
            <a:r>
              <a:rPr lang="en-US" sz="2000" dirty="0"/>
              <a:t>, la </a:t>
            </a:r>
            <a:r>
              <a:rPr lang="en-US" sz="2000" dirty="0" err="1"/>
              <a:t>problemática</a:t>
            </a:r>
            <a:r>
              <a:rPr lang="en-US" sz="2000" dirty="0"/>
              <a:t> se </a:t>
            </a:r>
            <a:r>
              <a:rPr lang="en-US" sz="2000" dirty="0" err="1"/>
              <a:t>evidencia</a:t>
            </a:r>
            <a:r>
              <a:rPr lang="en-US" sz="2000" dirty="0"/>
              <a:t> </a:t>
            </a:r>
            <a:r>
              <a:rPr lang="en-US" sz="2000" dirty="0" err="1"/>
              <a:t>en</a:t>
            </a:r>
            <a:r>
              <a:rPr lang="en-US" sz="2000" dirty="0"/>
              <a:t> </a:t>
            </a:r>
            <a:r>
              <a:rPr lang="en-US" sz="2000" dirty="0" err="1"/>
              <a:t>velocidades</a:t>
            </a:r>
            <a:r>
              <a:rPr lang="en-US" sz="2000" dirty="0"/>
              <a:t> </a:t>
            </a:r>
            <a:r>
              <a:rPr lang="en-US" sz="2000" dirty="0" err="1"/>
              <a:t>reducidas</a:t>
            </a:r>
            <a:r>
              <a:rPr lang="en-US" sz="2000" dirty="0"/>
              <a:t>, largos </a:t>
            </a:r>
            <a:r>
              <a:rPr lang="en-US" sz="2000" dirty="0" err="1"/>
              <a:t>tiempos</a:t>
            </a:r>
            <a:r>
              <a:rPr lang="en-US" sz="2000" dirty="0"/>
              <a:t> de </a:t>
            </a:r>
            <a:r>
              <a:rPr lang="en-US" sz="2000" dirty="0" err="1"/>
              <a:t>espera</a:t>
            </a:r>
            <a:r>
              <a:rPr lang="en-US" sz="2000" dirty="0"/>
              <a:t> de </a:t>
            </a:r>
            <a:r>
              <a:rPr lang="en-US" sz="2000" dirty="0" err="1"/>
              <a:t>los</a:t>
            </a:r>
            <a:r>
              <a:rPr lang="en-US" sz="2000" dirty="0"/>
              <a:t> </a:t>
            </a:r>
            <a:r>
              <a:rPr lang="en-US" sz="2000" dirty="0" err="1"/>
              <a:t>usuarios</a:t>
            </a:r>
            <a:r>
              <a:rPr lang="en-US" sz="2000" dirty="0"/>
              <a:t> </a:t>
            </a:r>
            <a:r>
              <a:rPr lang="en-US" sz="2000" dirty="0" err="1"/>
              <a:t>en</a:t>
            </a:r>
            <a:r>
              <a:rPr lang="en-US" sz="2000" dirty="0"/>
              <a:t> </a:t>
            </a:r>
            <a:r>
              <a:rPr lang="en-US" sz="2000" dirty="0" err="1"/>
              <a:t>los</a:t>
            </a:r>
            <a:r>
              <a:rPr lang="en-US" sz="2000" dirty="0"/>
              <a:t> </a:t>
            </a:r>
            <a:r>
              <a:rPr lang="en-US" sz="2000" dirty="0" err="1"/>
              <a:t>atascos</a:t>
            </a:r>
            <a:r>
              <a:rPr lang="en-US" sz="2000" dirty="0"/>
              <a:t>, etc.</a:t>
            </a:r>
          </a:p>
        </p:txBody>
      </p:sp>
    </p:spTree>
    <p:extLst>
      <p:ext uri="{BB962C8B-B14F-4D97-AF65-F5344CB8AC3E}">
        <p14:creationId xmlns:p14="http://schemas.microsoft.com/office/powerpoint/2010/main" val="167294851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FDDEF8B4-7A28-FB08-A421-EDC3B793D5B7}"/>
              </a:ext>
            </a:extLst>
          </p:cNvPr>
          <p:cNvSpPr>
            <a:spLocks noGrp="1"/>
          </p:cNvSpPr>
          <p:nvPr>
            <p:ph type="title"/>
          </p:nvPr>
        </p:nvSpPr>
        <p:spPr>
          <a:xfrm>
            <a:off x="483079" y="109267"/>
            <a:ext cx="10696753" cy="658381"/>
          </a:xfrm>
        </p:spPr>
        <p:txBody>
          <a:bodyPr/>
          <a:lstStyle/>
          <a:p>
            <a:r>
              <a:rPr lang="es-ES" dirty="0"/>
              <a:t>Introducción </a:t>
            </a:r>
          </a:p>
        </p:txBody>
      </p:sp>
      <p:sp>
        <p:nvSpPr>
          <p:cNvPr id="4" name="Content Placeholder 3">
            <a:extLst>
              <a:ext uri="{FF2B5EF4-FFF2-40B4-BE49-F238E27FC236}">
                <a16:creationId xmlns:a16="http://schemas.microsoft.com/office/drawing/2014/main" id="{D730790A-B81A-1216-3D0E-3EC67241A755}"/>
              </a:ext>
            </a:extLst>
          </p:cNvPr>
          <p:cNvSpPr>
            <a:spLocks noGrp="1"/>
          </p:cNvSpPr>
          <p:nvPr>
            <p:ph sz="quarter" idx="14"/>
          </p:nvPr>
        </p:nvSpPr>
        <p:spPr>
          <a:xfrm>
            <a:off x="483079" y="1379712"/>
            <a:ext cx="5951690" cy="4607079"/>
          </a:xfrm>
        </p:spPr>
        <p:txBody>
          <a:bodyPr>
            <a:normAutofit/>
          </a:bodyPr>
          <a:lstStyle/>
          <a:p>
            <a:pPr marL="0" indent="0">
              <a:buNone/>
            </a:pPr>
            <a:r>
              <a:rPr lang="en-US" dirty="0" err="1"/>
              <a:t>Factores</a:t>
            </a:r>
            <a:r>
              <a:rPr lang="en-US" dirty="0"/>
              <a:t> que </a:t>
            </a:r>
            <a:r>
              <a:rPr lang="en-US" dirty="0" err="1"/>
              <a:t>influyen</a:t>
            </a:r>
            <a:r>
              <a:rPr lang="en-US" dirty="0"/>
              <a:t> </a:t>
            </a:r>
            <a:r>
              <a:rPr lang="en-US" dirty="0" err="1"/>
              <a:t>en</a:t>
            </a:r>
            <a:r>
              <a:rPr lang="en-US" dirty="0"/>
              <a:t> </a:t>
            </a:r>
            <a:r>
              <a:rPr lang="en-US" dirty="0" err="1"/>
              <a:t>el</a:t>
            </a:r>
            <a:r>
              <a:rPr lang="en-US" dirty="0"/>
              <a:t> </a:t>
            </a:r>
            <a:r>
              <a:rPr lang="en-US" dirty="0" err="1"/>
              <a:t>tráfico</a:t>
            </a:r>
            <a:r>
              <a:rPr lang="en-US" dirty="0"/>
              <a:t> vehicular </a:t>
            </a:r>
          </a:p>
          <a:p>
            <a:r>
              <a:rPr lang="en-US" dirty="0"/>
              <a:t>El </a:t>
            </a:r>
            <a:r>
              <a:rPr lang="es-ES" dirty="0"/>
              <a:t>crecimiento</a:t>
            </a:r>
            <a:r>
              <a:rPr lang="en-US" dirty="0"/>
              <a:t> </a:t>
            </a:r>
            <a:r>
              <a:rPr lang="es-ES" dirty="0"/>
              <a:t>demográfico</a:t>
            </a:r>
          </a:p>
          <a:p>
            <a:r>
              <a:rPr lang="es-ES" dirty="0"/>
              <a:t>Una infraestructura vial pobre con redes viales ineficientes que no permiten la gestión adecuada de un gran volumen de vehículos</a:t>
            </a:r>
            <a:endParaRPr lang="en-US" dirty="0"/>
          </a:p>
          <a:p>
            <a:r>
              <a:rPr lang="es-ES" dirty="0"/>
              <a:t>La evolución temporal lo que deriva a la acumulación de autos en un cruce vial con el paso del tiempo. </a:t>
            </a:r>
            <a:endParaRPr lang="en-US" dirty="0"/>
          </a:p>
        </p:txBody>
      </p:sp>
      <p:sp>
        <p:nvSpPr>
          <p:cNvPr id="2" name="Slide Number Placeholder 1">
            <a:extLst>
              <a:ext uri="{FF2B5EF4-FFF2-40B4-BE49-F238E27FC236}">
                <a16:creationId xmlns:a16="http://schemas.microsoft.com/office/drawing/2014/main" id="{ABAAAF99-57E5-7637-5063-59BA5E5B0CBD}"/>
              </a:ext>
            </a:extLst>
          </p:cNvPr>
          <p:cNvSpPr>
            <a:spLocks noGrp="1"/>
          </p:cNvSpPr>
          <p:nvPr>
            <p:ph type="sldNum" sz="quarter" idx="12"/>
          </p:nvPr>
        </p:nvSpPr>
        <p:spPr>
          <a:xfrm>
            <a:off x="11441019" y="274321"/>
            <a:ext cx="580279" cy="386458"/>
          </a:xfrm>
        </p:spPr>
        <p:txBody>
          <a:bodyPr/>
          <a:lstStyle/>
          <a:p>
            <a:fld id="{4FAB73BC-B049-4115-A692-8D63A059BFB8}" type="slidenum">
              <a:rPr lang="en-US" smtClean="0"/>
              <a:pPr/>
              <a:t>4</a:t>
            </a:fld>
            <a:endParaRPr lang="en-US" dirty="0"/>
          </a:p>
        </p:txBody>
      </p:sp>
      <p:pic>
        <p:nvPicPr>
          <p:cNvPr id="16" name="Picture Placeholder 15" descr="A traffic jam on a highway&#10;&#10;Description automatically generated">
            <a:extLst>
              <a:ext uri="{FF2B5EF4-FFF2-40B4-BE49-F238E27FC236}">
                <a16:creationId xmlns:a16="http://schemas.microsoft.com/office/drawing/2014/main" id="{69643307-E13A-E55C-3555-4BF07DDAFB1B}"/>
              </a:ext>
            </a:extLst>
          </p:cNvPr>
          <p:cNvPicPr>
            <a:picLocks noGrp="1" noChangeAspect="1"/>
          </p:cNvPicPr>
          <p:nvPr>
            <p:ph type="pic" sz="quarter" idx="13"/>
          </p:nvPr>
        </p:nvPicPr>
        <p:blipFill>
          <a:blip r:embed="rId3"/>
          <a:srcRect l="24514" r="24514"/>
          <a:stretch>
            <a:fillRect/>
          </a:stretch>
        </p:blipFill>
        <p:spPr/>
      </p:pic>
    </p:spTree>
    <p:extLst>
      <p:ext uri="{BB962C8B-B14F-4D97-AF65-F5344CB8AC3E}">
        <p14:creationId xmlns:p14="http://schemas.microsoft.com/office/powerpoint/2010/main" val="95030143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E9D961-E7AC-EC8F-CF34-38EA2BA17057}"/>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3FAF431F-3FB6-5EF8-8AF8-736D332DAA64}"/>
              </a:ext>
            </a:extLst>
          </p:cNvPr>
          <p:cNvSpPr>
            <a:spLocks noGrp="1"/>
          </p:cNvSpPr>
          <p:nvPr>
            <p:ph type="title"/>
          </p:nvPr>
        </p:nvSpPr>
        <p:spPr>
          <a:xfrm>
            <a:off x="495300" y="1371602"/>
            <a:ext cx="9993805" cy="2763517"/>
          </a:xfrm>
        </p:spPr>
        <p:txBody>
          <a:bodyPr vert="horz" lIns="91440" tIns="45720" rIns="91440" bIns="45720" rtlCol="0" anchor="b">
            <a:normAutofit/>
          </a:bodyPr>
          <a:lstStyle/>
          <a:p>
            <a:r>
              <a:rPr lang="es-ES" dirty="0"/>
              <a:t>Descripción del problema</a:t>
            </a:r>
            <a:endParaRPr lang="en-US" b="1" kern="1200" cap="all" spc="300" baseline="0" dirty="0">
              <a:latin typeface="+mj-lt"/>
              <a:ea typeface="+mj-ea"/>
              <a:cs typeface="+mj-cs"/>
            </a:endParaRPr>
          </a:p>
        </p:txBody>
      </p:sp>
      <p:sp>
        <p:nvSpPr>
          <p:cNvPr id="2" name="Content Placeholder 2">
            <a:extLst>
              <a:ext uri="{FF2B5EF4-FFF2-40B4-BE49-F238E27FC236}">
                <a16:creationId xmlns:a16="http://schemas.microsoft.com/office/drawing/2014/main" id="{326F9626-F972-7E16-140A-97E55C176035}"/>
              </a:ext>
            </a:extLst>
          </p:cNvPr>
          <p:cNvSpPr txBox="1">
            <a:spLocks/>
          </p:cNvSpPr>
          <p:nvPr/>
        </p:nvSpPr>
        <p:spPr>
          <a:xfrm>
            <a:off x="495301" y="4343401"/>
            <a:ext cx="7743094" cy="2136531"/>
          </a:xfrm>
          <a:prstGeom prst="rect">
            <a:avLst/>
          </a:prstGeom>
        </p:spPr>
        <p:txBody>
          <a:bodyPr vert="horz" lIns="91440" tIns="45720" rIns="91440" bIns="45720" rtlCol="0">
            <a:normAutofit/>
          </a:bodyPr>
          <a:lstStyle>
            <a:lvl1pPr marL="45720" indent="0" algn="ctr" defTabSz="914400" rtl="0" eaLnBrk="1" latinLnBrk="0" hangingPunct="1">
              <a:lnSpc>
                <a:spcPct val="90000"/>
              </a:lnSpc>
              <a:spcBef>
                <a:spcPts val="1400"/>
              </a:spcBef>
              <a:buClr>
                <a:schemeClr val="tx1"/>
              </a:buClr>
              <a:buSzPct val="70000"/>
              <a:buFont typeface="Corbel" pitchFamily="34" charset="0"/>
              <a:buNone/>
              <a:defRPr sz="2200" kern="1200">
                <a:solidFill>
                  <a:schemeClr val="bg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l">
              <a:lnSpc>
                <a:spcPct val="120000"/>
              </a:lnSpc>
              <a:spcAft>
                <a:spcPts val="600"/>
              </a:spcAft>
            </a:pPr>
            <a:r>
              <a:rPr lang="es-ES" sz="2000" dirty="0"/>
              <a:t>El mayor reto al que se enfrenta un modelo para la predicción del </a:t>
            </a:r>
            <a:r>
              <a:rPr lang="en-US" sz="1800" dirty="0" err="1"/>
              <a:t>tráfico</a:t>
            </a:r>
            <a:r>
              <a:rPr lang="es-ES" sz="2000" dirty="0"/>
              <a:t> vehicular es la naturaleza no lineal de los datos.</a:t>
            </a:r>
            <a:endParaRPr lang="en-US" sz="2000" dirty="0"/>
          </a:p>
        </p:txBody>
      </p:sp>
    </p:spTree>
    <p:extLst>
      <p:ext uri="{BB962C8B-B14F-4D97-AF65-F5344CB8AC3E}">
        <p14:creationId xmlns:p14="http://schemas.microsoft.com/office/powerpoint/2010/main" val="427693681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9D8BA9-BEA9-2A6E-7BC3-3B814F0B12CF}"/>
              </a:ext>
            </a:extLst>
          </p:cNvPr>
          <p:cNvSpPr>
            <a:spLocks noGrp="1"/>
          </p:cNvSpPr>
          <p:nvPr>
            <p:ph type="title"/>
          </p:nvPr>
        </p:nvSpPr>
        <p:spPr/>
        <p:txBody>
          <a:bodyPr/>
          <a:lstStyle/>
          <a:p>
            <a:r>
              <a:rPr lang="es-ES" dirty="0"/>
              <a:t>Descripción del problema</a:t>
            </a:r>
          </a:p>
        </p:txBody>
      </p:sp>
      <p:sp>
        <p:nvSpPr>
          <p:cNvPr id="3" name="Content Placeholder 2">
            <a:extLst>
              <a:ext uri="{FF2B5EF4-FFF2-40B4-BE49-F238E27FC236}">
                <a16:creationId xmlns:a16="http://schemas.microsoft.com/office/drawing/2014/main" id="{F4F9F1FA-5C7C-0D9A-78E2-48B03330279E}"/>
              </a:ext>
            </a:extLst>
          </p:cNvPr>
          <p:cNvSpPr>
            <a:spLocks noGrp="1"/>
          </p:cNvSpPr>
          <p:nvPr>
            <p:ph sz="quarter" idx="14"/>
          </p:nvPr>
        </p:nvSpPr>
        <p:spPr/>
        <p:txBody>
          <a:bodyPr/>
          <a:lstStyle/>
          <a:p>
            <a:pPr marL="0" indent="0">
              <a:buNone/>
            </a:pPr>
            <a:r>
              <a:rPr lang="es-ES" b="1" dirty="0"/>
              <a:t>Dependencia temporal </a:t>
            </a:r>
          </a:p>
          <a:p>
            <a:r>
              <a:rPr lang="es-ES" dirty="0"/>
              <a:t>El patrón del tráfico varía a lo largo del tiempo con fluctuaciones en el corto plazo como son patrones horarios hasta fluctuaciones a largo plazo como las tendencias diarias o semanales. </a:t>
            </a:r>
          </a:p>
        </p:txBody>
      </p:sp>
      <p:pic>
        <p:nvPicPr>
          <p:cNvPr id="7" name="Content Placeholder 6" descr="Aerial view of a crosswalk with cars and traffic&#10;&#10;Description automatically generated">
            <a:extLst>
              <a:ext uri="{FF2B5EF4-FFF2-40B4-BE49-F238E27FC236}">
                <a16:creationId xmlns:a16="http://schemas.microsoft.com/office/drawing/2014/main" id="{610A98A0-F841-E88B-0F0C-08C34EBC773D}"/>
              </a:ext>
            </a:extLst>
          </p:cNvPr>
          <p:cNvPicPr>
            <a:picLocks noGrp="1" noChangeAspect="1"/>
          </p:cNvPicPr>
          <p:nvPr>
            <p:ph sz="quarter" idx="15"/>
          </p:nvPr>
        </p:nvPicPr>
        <p:blipFill>
          <a:blip r:embed="rId2"/>
          <a:stretch>
            <a:fillRect/>
          </a:stretch>
        </p:blipFill>
        <p:spPr>
          <a:xfrm>
            <a:off x="6030913" y="2098146"/>
            <a:ext cx="4754562" cy="3169708"/>
          </a:xfrm>
        </p:spPr>
      </p:pic>
      <p:sp>
        <p:nvSpPr>
          <p:cNvPr id="5" name="Slide Number Placeholder 4">
            <a:extLst>
              <a:ext uri="{FF2B5EF4-FFF2-40B4-BE49-F238E27FC236}">
                <a16:creationId xmlns:a16="http://schemas.microsoft.com/office/drawing/2014/main" id="{A5CEB96F-BB7A-F199-0F9C-DBB8BC3FA78D}"/>
              </a:ext>
            </a:extLst>
          </p:cNvPr>
          <p:cNvSpPr>
            <a:spLocks noGrp="1"/>
          </p:cNvSpPr>
          <p:nvPr>
            <p:ph type="sldNum" sz="quarter" idx="12"/>
          </p:nvPr>
        </p:nvSpPr>
        <p:spPr/>
        <p:txBody>
          <a:bodyPr/>
          <a:lstStyle/>
          <a:p>
            <a:fld id="{4FAB73BC-B049-4115-A692-8D63A059BFB8}" type="slidenum">
              <a:rPr lang="en-US" smtClean="0"/>
              <a:pPr/>
              <a:t>6</a:t>
            </a:fld>
            <a:endParaRPr lang="en-US" dirty="0"/>
          </a:p>
        </p:txBody>
      </p:sp>
    </p:spTree>
    <p:extLst>
      <p:ext uri="{BB962C8B-B14F-4D97-AF65-F5344CB8AC3E}">
        <p14:creationId xmlns:p14="http://schemas.microsoft.com/office/powerpoint/2010/main" val="4136542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612866-2021-96C0-A057-111EC15303F8}"/>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B5B71DAF-0797-E14D-46E1-94EDD1956393}"/>
              </a:ext>
            </a:extLst>
          </p:cNvPr>
          <p:cNvSpPr>
            <a:spLocks noGrp="1"/>
          </p:cNvSpPr>
          <p:nvPr>
            <p:ph type="title"/>
          </p:nvPr>
        </p:nvSpPr>
        <p:spPr>
          <a:xfrm>
            <a:off x="495300" y="1371602"/>
            <a:ext cx="9993805" cy="2763517"/>
          </a:xfrm>
        </p:spPr>
        <p:txBody>
          <a:bodyPr vert="horz" lIns="91440" tIns="45720" rIns="91440" bIns="45720" rtlCol="0" anchor="b">
            <a:normAutofit/>
          </a:bodyPr>
          <a:lstStyle/>
          <a:p>
            <a:r>
              <a:rPr lang="es-ES" dirty="0"/>
              <a:t>Trabajos Previos</a:t>
            </a:r>
          </a:p>
        </p:txBody>
      </p:sp>
      <p:sp>
        <p:nvSpPr>
          <p:cNvPr id="2" name="Content Placeholder 2">
            <a:extLst>
              <a:ext uri="{FF2B5EF4-FFF2-40B4-BE49-F238E27FC236}">
                <a16:creationId xmlns:a16="http://schemas.microsoft.com/office/drawing/2014/main" id="{CB403602-76E1-428A-5546-E6F4C9BE4D6F}"/>
              </a:ext>
            </a:extLst>
          </p:cNvPr>
          <p:cNvSpPr txBox="1">
            <a:spLocks/>
          </p:cNvSpPr>
          <p:nvPr/>
        </p:nvSpPr>
        <p:spPr>
          <a:xfrm>
            <a:off x="495301" y="4343401"/>
            <a:ext cx="7743094" cy="2136531"/>
          </a:xfrm>
          <a:prstGeom prst="rect">
            <a:avLst/>
          </a:prstGeom>
        </p:spPr>
        <p:txBody>
          <a:bodyPr vert="horz" lIns="91440" tIns="45720" rIns="91440" bIns="45720" rtlCol="0">
            <a:normAutofit/>
          </a:bodyPr>
          <a:lstStyle>
            <a:lvl1pPr marL="45720" indent="0" algn="ctr" defTabSz="914400" rtl="0" eaLnBrk="1" latinLnBrk="0" hangingPunct="1">
              <a:lnSpc>
                <a:spcPct val="90000"/>
              </a:lnSpc>
              <a:spcBef>
                <a:spcPts val="1400"/>
              </a:spcBef>
              <a:buClr>
                <a:schemeClr val="tx1"/>
              </a:buClr>
              <a:buSzPct val="70000"/>
              <a:buFont typeface="Corbel" pitchFamily="34" charset="0"/>
              <a:buNone/>
              <a:defRPr sz="2200" kern="1200">
                <a:solidFill>
                  <a:schemeClr val="bg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l">
              <a:lnSpc>
                <a:spcPct val="120000"/>
              </a:lnSpc>
              <a:spcAft>
                <a:spcPts val="600"/>
              </a:spcAft>
            </a:pPr>
            <a:r>
              <a:rPr lang="es-ES" sz="2000" dirty="0"/>
              <a:t>Los modelos de predicción de tráfico que actualmente existen permiten identificar los complejos patrones de flujo vehicular en las redes viales urbanas. </a:t>
            </a:r>
            <a:endParaRPr lang="en-US" sz="2800" dirty="0"/>
          </a:p>
        </p:txBody>
      </p:sp>
    </p:spTree>
    <p:extLst>
      <p:ext uri="{BB962C8B-B14F-4D97-AF65-F5344CB8AC3E}">
        <p14:creationId xmlns:p14="http://schemas.microsoft.com/office/powerpoint/2010/main" val="26959695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B759AE09-0310-A1F6-036D-A6733C892661}"/>
              </a:ext>
            </a:extLst>
          </p:cNvPr>
          <p:cNvSpPr>
            <a:spLocks noGrp="1"/>
          </p:cNvSpPr>
          <p:nvPr>
            <p:ph type="title"/>
          </p:nvPr>
        </p:nvSpPr>
        <p:spPr>
          <a:xfrm>
            <a:off x="483079" y="109267"/>
            <a:ext cx="10696753" cy="658381"/>
          </a:xfrm>
        </p:spPr>
        <p:txBody>
          <a:bodyPr/>
          <a:lstStyle/>
          <a:p>
            <a:r>
              <a:rPr lang="es-ES" dirty="0"/>
              <a:t>Trabajos Previos</a:t>
            </a:r>
            <a:endParaRPr lang="en-US" dirty="0"/>
          </a:p>
        </p:txBody>
      </p:sp>
      <p:sp>
        <p:nvSpPr>
          <p:cNvPr id="4" name="Content Placeholder 3">
            <a:extLst>
              <a:ext uri="{FF2B5EF4-FFF2-40B4-BE49-F238E27FC236}">
                <a16:creationId xmlns:a16="http://schemas.microsoft.com/office/drawing/2014/main" id="{F2506170-767C-C9EE-3E80-73C77B3E2A07}"/>
              </a:ext>
            </a:extLst>
          </p:cNvPr>
          <p:cNvSpPr>
            <a:spLocks noGrp="1"/>
          </p:cNvSpPr>
          <p:nvPr>
            <p:ph sz="quarter" idx="14"/>
          </p:nvPr>
        </p:nvSpPr>
        <p:spPr>
          <a:xfrm>
            <a:off x="483079" y="1379712"/>
            <a:ext cx="5144936" cy="4607079"/>
          </a:xfrm>
        </p:spPr>
        <p:txBody>
          <a:bodyPr>
            <a:normAutofit/>
          </a:bodyPr>
          <a:lstStyle/>
          <a:p>
            <a:r>
              <a:rPr lang="es-ES" dirty="0"/>
              <a:t>Modelos basados en redes neuronales recurrentes (RNN)</a:t>
            </a:r>
          </a:p>
          <a:p>
            <a:r>
              <a:rPr lang="es-ES" dirty="0"/>
              <a:t>Modelos basados en redes neuronales convolucionales (</a:t>
            </a:r>
            <a:r>
              <a:rPr lang="es-ES" dirty="0" err="1"/>
              <a:t>CNNs</a:t>
            </a:r>
            <a:r>
              <a:rPr lang="es-ES" dirty="0"/>
              <a:t>) </a:t>
            </a:r>
          </a:p>
          <a:p>
            <a:r>
              <a:rPr lang="en-US" dirty="0" err="1"/>
              <a:t>Modelos</a:t>
            </a:r>
            <a:r>
              <a:rPr lang="en-US" dirty="0"/>
              <a:t> </a:t>
            </a:r>
            <a:r>
              <a:rPr lang="en-US" dirty="0" err="1"/>
              <a:t>combinados</a:t>
            </a:r>
            <a:r>
              <a:rPr lang="en-US" dirty="0"/>
              <a:t> (</a:t>
            </a:r>
            <a:r>
              <a:rPr lang="en-US" dirty="0" err="1"/>
              <a:t>Spatio</a:t>
            </a:r>
            <a:r>
              <a:rPr lang="en-US" dirty="0"/>
              <a:t> – Temporal models) </a:t>
            </a:r>
          </a:p>
          <a:p>
            <a:r>
              <a:rPr lang="es-ES" dirty="0"/>
              <a:t>Modelos basados en redes de grafos (</a:t>
            </a:r>
            <a:r>
              <a:rPr lang="es-ES" dirty="0" err="1"/>
              <a:t>Graph</a:t>
            </a:r>
            <a:r>
              <a:rPr lang="es-ES" dirty="0"/>
              <a:t> Neural Networks </a:t>
            </a:r>
            <a:r>
              <a:rPr lang="es-ES" dirty="0" err="1"/>
              <a:t>GNNs</a:t>
            </a:r>
            <a:r>
              <a:rPr lang="es-ES" dirty="0"/>
              <a:t>) </a:t>
            </a:r>
          </a:p>
          <a:p>
            <a:r>
              <a:rPr lang="en-US" dirty="0" err="1"/>
              <a:t>Modelos</a:t>
            </a:r>
            <a:r>
              <a:rPr lang="en-US" dirty="0"/>
              <a:t> de </a:t>
            </a:r>
            <a:r>
              <a:rPr lang="en-US" dirty="0" err="1"/>
              <a:t>transformadores</a:t>
            </a:r>
            <a:r>
              <a:rPr lang="en-US" dirty="0"/>
              <a:t> </a:t>
            </a:r>
            <a:r>
              <a:rPr lang="en-US" dirty="0" err="1"/>
              <a:t>espacio</a:t>
            </a:r>
            <a:r>
              <a:rPr lang="en-US" dirty="0"/>
              <a:t> – </a:t>
            </a:r>
            <a:r>
              <a:rPr lang="en-US" dirty="0" err="1"/>
              <a:t>temporales</a:t>
            </a:r>
            <a:endParaRPr lang="en-US" dirty="0"/>
          </a:p>
        </p:txBody>
      </p:sp>
      <p:sp>
        <p:nvSpPr>
          <p:cNvPr id="2" name="Slide Number Placeholder 1">
            <a:extLst>
              <a:ext uri="{FF2B5EF4-FFF2-40B4-BE49-F238E27FC236}">
                <a16:creationId xmlns:a16="http://schemas.microsoft.com/office/drawing/2014/main" id="{6AF6A452-9423-2178-FC02-D4599BB6A158}"/>
              </a:ext>
            </a:extLst>
          </p:cNvPr>
          <p:cNvSpPr>
            <a:spLocks noGrp="1"/>
          </p:cNvSpPr>
          <p:nvPr>
            <p:ph type="sldNum" sz="quarter" idx="12"/>
          </p:nvPr>
        </p:nvSpPr>
        <p:spPr>
          <a:xfrm>
            <a:off x="11441019" y="274321"/>
            <a:ext cx="580279" cy="386458"/>
          </a:xfrm>
        </p:spPr>
        <p:txBody>
          <a:bodyPr/>
          <a:lstStyle/>
          <a:p>
            <a:fld id="{4FAB73BC-B049-4115-A692-8D63A059BFB8}" type="slidenum">
              <a:rPr lang="en-US" smtClean="0"/>
              <a:pPr/>
              <a:t>8</a:t>
            </a:fld>
            <a:endParaRPr lang="en-US" dirty="0"/>
          </a:p>
        </p:txBody>
      </p:sp>
      <p:pic>
        <p:nvPicPr>
          <p:cNvPr id="9" name="Picture Placeholder 8" descr="A diagram of a multivariate disorder&#10;&#10;Description automatically generated with medium confidence">
            <a:extLst>
              <a:ext uri="{FF2B5EF4-FFF2-40B4-BE49-F238E27FC236}">
                <a16:creationId xmlns:a16="http://schemas.microsoft.com/office/drawing/2014/main" id="{F730A8DE-F3EE-3AEF-448E-0CEADDB428F6}"/>
              </a:ext>
            </a:extLst>
          </p:cNvPr>
          <p:cNvPicPr>
            <a:picLocks noGrp="1" noChangeAspect="1"/>
          </p:cNvPicPr>
          <p:nvPr>
            <p:ph type="pic" sz="quarter" idx="13"/>
          </p:nvPr>
        </p:nvPicPr>
        <p:blipFill>
          <a:blip r:embed="rId3"/>
          <a:srcRect l="378" t="-72265" r="-1596" b="-77679"/>
          <a:stretch/>
        </p:blipFill>
        <p:spPr>
          <a:xfrm>
            <a:off x="5628015" y="871209"/>
            <a:ext cx="5744383" cy="5730315"/>
          </a:xfrm>
        </p:spPr>
      </p:pic>
    </p:spTree>
    <p:extLst>
      <p:ext uri="{BB962C8B-B14F-4D97-AF65-F5344CB8AC3E}">
        <p14:creationId xmlns:p14="http://schemas.microsoft.com/office/powerpoint/2010/main" val="37975609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A5C631-57D2-C85A-507E-98DCE6CD39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A55B0E45-F61F-58F7-62D6-F43630577EB5}"/>
              </a:ext>
            </a:extLst>
          </p:cNvPr>
          <p:cNvSpPr>
            <a:spLocks noGrp="1"/>
          </p:cNvSpPr>
          <p:nvPr>
            <p:ph type="title"/>
          </p:nvPr>
        </p:nvSpPr>
        <p:spPr>
          <a:xfrm>
            <a:off x="495300" y="1371602"/>
            <a:ext cx="9993805" cy="2763517"/>
          </a:xfrm>
        </p:spPr>
        <p:txBody>
          <a:bodyPr vert="horz" lIns="91440" tIns="45720" rIns="91440" bIns="45720" rtlCol="0" anchor="b">
            <a:normAutofit/>
          </a:bodyPr>
          <a:lstStyle/>
          <a:p>
            <a:r>
              <a:rPr lang="es-ES" dirty="0"/>
              <a:t>Metodología propuesta</a:t>
            </a:r>
          </a:p>
        </p:txBody>
      </p:sp>
      <p:sp>
        <p:nvSpPr>
          <p:cNvPr id="2" name="Content Placeholder 2">
            <a:extLst>
              <a:ext uri="{FF2B5EF4-FFF2-40B4-BE49-F238E27FC236}">
                <a16:creationId xmlns:a16="http://schemas.microsoft.com/office/drawing/2014/main" id="{B6F9AD57-FADA-46CA-9D39-7F9C684E9550}"/>
              </a:ext>
            </a:extLst>
          </p:cNvPr>
          <p:cNvSpPr txBox="1">
            <a:spLocks/>
          </p:cNvSpPr>
          <p:nvPr/>
        </p:nvSpPr>
        <p:spPr>
          <a:xfrm>
            <a:off x="495301" y="4343401"/>
            <a:ext cx="7743094" cy="2136531"/>
          </a:xfrm>
          <a:prstGeom prst="rect">
            <a:avLst/>
          </a:prstGeom>
        </p:spPr>
        <p:txBody>
          <a:bodyPr vert="horz" lIns="91440" tIns="45720" rIns="91440" bIns="45720" rtlCol="0">
            <a:normAutofit/>
          </a:bodyPr>
          <a:lstStyle>
            <a:lvl1pPr marL="45720" indent="0" algn="ctr" defTabSz="914400" rtl="0" eaLnBrk="1" latinLnBrk="0" hangingPunct="1">
              <a:lnSpc>
                <a:spcPct val="90000"/>
              </a:lnSpc>
              <a:spcBef>
                <a:spcPts val="1400"/>
              </a:spcBef>
              <a:buClr>
                <a:schemeClr val="tx1"/>
              </a:buClr>
              <a:buSzPct val="70000"/>
              <a:buFont typeface="Corbel" pitchFamily="34" charset="0"/>
              <a:buNone/>
              <a:defRPr sz="2200" kern="1200">
                <a:solidFill>
                  <a:schemeClr val="bg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2000" kern="1200">
                <a:solidFill>
                  <a:schemeClr val="tx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800" kern="1200">
                <a:solidFill>
                  <a:schemeClr val="tx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tx1"/>
              </a:buClr>
              <a:buSzPct val="70000"/>
              <a:buFont typeface="Corbel" pitchFamily="34" charset="0"/>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algn="l">
              <a:lnSpc>
                <a:spcPct val="120000"/>
              </a:lnSpc>
              <a:spcAft>
                <a:spcPts val="600"/>
              </a:spcAft>
            </a:pPr>
            <a:r>
              <a:rPr lang="es-ES" sz="2000" dirty="0"/>
              <a:t>El presente estudio propone el uso de las Redes Neuronales Recurrentes Long Short </a:t>
            </a:r>
            <a:r>
              <a:rPr lang="es-ES" sz="2000" dirty="0" err="1"/>
              <a:t>Term</a:t>
            </a:r>
            <a:r>
              <a:rPr lang="es-ES" sz="2000" dirty="0"/>
              <a:t> </a:t>
            </a:r>
            <a:r>
              <a:rPr lang="es-ES" sz="2000" dirty="0" err="1"/>
              <a:t>Memory</a:t>
            </a:r>
            <a:r>
              <a:rPr lang="es-ES" sz="2000" dirty="0"/>
              <a:t> (</a:t>
            </a:r>
            <a:r>
              <a:rPr lang="es-ES" sz="2000" dirty="0" err="1"/>
              <a:t>LSTMs</a:t>
            </a:r>
            <a:r>
              <a:rPr lang="es-ES" sz="2000" dirty="0"/>
              <a:t>) con la configuración </a:t>
            </a:r>
            <a:r>
              <a:rPr lang="es-ES" sz="2000" dirty="0" err="1"/>
              <a:t>Many</a:t>
            </a:r>
            <a:r>
              <a:rPr lang="es-ES" sz="2000" dirty="0"/>
              <a:t> </a:t>
            </a:r>
            <a:r>
              <a:rPr lang="es-ES" sz="2000" dirty="0" err="1"/>
              <a:t>to</a:t>
            </a:r>
            <a:r>
              <a:rPr lang="es-ES" sz="2000" dirty="0"/>
              <a:t> </a:t>
            </a:r>
            <a:r>
              <a:rPr lang="es-ES" sz="2000" dirty="0" err="1"/>
              <a:t>Many</a:t>
            </a:r>
            <a:endParaRPr lang="en-US" sz="2800" dirty="0"/>
          </a:p>
        </p:txBody>
      </p:sp>
    </p:spTree>
    <p:extLst>
      <p:ext uri="{BB962C8B-B14F-4D97-AF65-F5344CB8AC3E}">
        <p14:creationId xmlns:p14="http://schemas.microsoft.com/office/powerpoint/2010/main" val="579519182"/>
      </p:ext>
    </p:extLst>
  </p:cSld>
  <p:clrMapOvr>
    <a:masterClrMapping/>
  </p:clrMapOvr>
</p:sld>
</file>

<file path=ppt/theme/theme1.xml><?xml version="1.0" encoding="utf-8"?>
<a:theme xmlns:a="http://schemas.openxmlformats.org/drawingml/2006/main" name="Basis">
  <a:themeElements>
    <a:clrScheme name="Basis">
      <a:dk1>
        <a:srgbClr val="000000"/>
      </a:dk1>
      <a:lt1>
        <a:srgbClr val="FFFFFF"/>
      </a:lt1>
      <a:dk2>
        <a:srgbClr val="565349"/>
      </a:dk2>
      <a:lt2>
        <a:srgbClr val="DDDDDD"/>
      </a:lt2>
      <a:accent1>
        <a:srgbClr val="A6B727"/>
      </a:accent1>
      <a:accent2>
        <a:srgbClr val="DF5327"/>
      </a:accent2>
      <a:accent3>
        <a:srgbClr val="FE9E00"/>
      </a:accent3>
      <a:accent4>
        <a:srgbClr val="418AB3"/>
      </a:accent4>
      <a:accent5>
        <a:srgbClr val="D7D447"/>
      </a:accent5>
      <a:accent6>
        <a:srgbClr val="818183"/>
      </a:accent6>
      <a:hlink>
        <a:srgbClr val="F59E00"/>
      </a:hlink>
      <a:folHlink>
        <a:srgbClr val="B2B2B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TM00019431_Win32_SL_V8" id="{A5076127-C042-40C4-85D3-58A8646FE808}" vid="{B11E6CF2-F2B2-4587-9A5B-71AB7CC606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60072BC-1E1A-485D-9EB7-B1B91483B6ED}">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5A9CFD24-0D4A-45C8-9000-D34AC8CA763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E113A1E2-526C-4BB4-8ED2-7EE9E9EE7BDC}">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Scarlet product presentation</Template>
  <TotalTime>100</TotalTime>
  <Words>918</Words>
  <Application>Microsoft Office PowerPoint</Application>
  <PresentationFormat>Widescreen</PresentationFormat>
  <Paragraphs>88</Paragraphs>
  <Slides>17</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Corbel</vt:lpstr>
      <vt:lpstr>Basis</vt:lpstr>
      <vt:lpstr>Neural Network with Long Short Term Memory for Predicting Traffic Flow on 30 intersections</vt:lpstr>
      <vt:lpstr>AGENDA</vt:lpstr>
      <vt:lpstr>Introducción </vt:lpstr>
      <vt:lpstr>Introducción </vt:lpstr>
      <vt:lpstr>Descripción del problema</vt:lpstr>
      <vt:lpstr>Descripción del problema</vt:lpstr>
      <vt:lpstr>Trabajos Previos</vt:lpstr>
      <vt:lpstr>Trabajos Previos</vt:lpstr>
      <vt:lpstr>Metodología propuesta</vt:lpstr>
      <vt:lpstr>Metodología propuesta</vt:lpstr>
      <vt:lpstr>Experimentación y resultados</vt:lpstr>
      <vt:lpstr>Experimentación y resultados</vt:lpstr>
      <vt:lpstr>Experimentación y resultados</vt:lpstr>
      <vt:lpstr>Experimentación y resultados</vt:lpstr>
      <vt:lpstr>Conclusiones</vt:lpstr>
      <vt:lpstr>Conclusiones</vt:lpstr>
      <vt:lpstr>gRACIAS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Paul Corella</dc:creator>
  <cp:lastModifiedBy>Paul Corella</cp:lastModifiedBy>
  <cp:revision>2</cp:revision>
  <dcterms:created xsi:type="dcterms:W3CDTF">2024-12-01T02:00:48Z</dcterms:created>
  <dcterms:modified xsi:type="dcterms:W3CDTF">2025-09-13T09:07:02Z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