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816542"/>
            <a:ext cx="8610600" cy="2225041"/>
          </a:xfrm>
          <a:prstGeom prst="rect"/>
          <a:noFill/>
        </p:spPr>
        <p:txBody>
          <a:bodyPr rtlCol="0" wrap="square">
            <a:spAutoFit/>
          </a:bodyPr>
          <a:p>
            <a:r>
              <a:rPr dirty="0" sz="2400" lang="en-US"/>
              <a:t>STUDENT NAME:</a:t>
            </a:r>
            <a:r>
              <a:rPr dirty="0" sz="2400" lang="en-IN"/>
              <a:t> </a:t>
            </a:r>
            <a:r>
              <a:rPr dirty="0" sz="2400" lang="en-US"/>
              <a:t> </a:t>
            </a:r>
            <a:r>
              <a:rPr dirty="0" sz="2400" lang="en-US"/>
              <a:t>V</a:t>
            </a:r>
            <a:r>
              <a:rPr dirty="0" sz="2400" lang="en-US"/>
              <a:t>A</a:t>
            </a:r>
            <a:r>
              <a:rPr dirty="0" sz="2400" lang="en-US"/>
              <a:t>S</a:t>
            </a:r>
            <a:r>
              <a:rPr dirty="0" sz="2400" lang="en-US"/>
              <a:t>A</a:t>
            </a:r>
            <a:r>
              <a:rPr dirty="0" sz="2400" lang="en-US"/>
              <a:t>N</a:t>
            </a:r>
            <a:r>
              <a:rPr dirty="0" sz="2400" lang="en-US"/>
              <a:t>T</a:t>
            </a:r>
            <a:r>
              <a:rPr dirty="0" sz="2400" lang="en-US"/>
              <a:t>H</a:t>
            </a:r>
            <a:r>
              <a:rPr dirty="0" sz="2400" lang="en-US"/>
              <a:t>I</a:t>
            </a:r>
            <a:r>
              <a:rPr dirty="0" sz="2400" lang="en-US"/>
              <a:t>.</a:t>
            </a:r>
            <a:r>
              <a:rPr dirty="0" sz="2400" lang="en-US"/>
              <a:t>B</a:t>
            </a:r>
            <a:endParaRPr dirty="0" sz="2400" lang="en-US"/>
          </a:p>
          <a:p>
            <a:r>
              <a:rPr dirty="0" sz="2400" lang="en-US"/>
              <a:t>REGISTER NO:</a:t>
            </a:r>
            <a:r>
              <a:rPr dirty="0" sz="2400" lang="en-IN"/>
              <a:t> 1222019</a:t>
            </a:r>
            <a:r>
              <a:rPr dirty="0" sz="2400" lang="en-US"/>
              <a:t>6</a:t>
            </a:r>
            <a:r>
              <a:rPr dirty="0" sz="2400" lang="en-US"/>
              <a:t>5</a:t>
            </a:r>
            <a:endParaRPr dirty="0" sz="2400" lang="en-US"/>
          </a:p>
          <a:p>
            <a:r>
              <a:rPr dirty="0" sz="2400" lang="en-US"/>
              <a:t>DEPARTMENT:</a:t>
            </a:r>
            <a:r>
              <a:rPr dirty="0" sz="2400" lang="en-IN"/>
              <a:t> </a:t>
            </a:r>
            <a:r>
              <a:rPr dirty="0" sz="2400" lang="en-IN" err="1"/>
              <a:t>lll</a:t>
            </a:r>
            <a:r>
              <a:rPr dirty="0" sz="2400" lang="en-IN"/>
              <a:t> </a:t>
            </a:r>
            <a:r>
              <a:rPr dirty="0" sz="2400" lang="en-IN" err="1"/>
              <a:t>B.com</a:t>
            </a:r>
            <a:r>
              <a:rPr dirty="0" sz="2400" lang="en-IN"/>
              <a:t>(</a:t>
            </a:r>
            <a:r>
              <a:rPr dirty="0" sz="2400" lang="en-IN" err="1"/>
              <a:t>cs</a:t>
            </a:r>
            <a:r>
              <a:rPr dirty="0" sz="2400" lang="en-IN"/>
              <a:t>) </a:t>
            </a:r>
          </a:p>
          <a:p>
            <a:r>
              <a:rPr dirty="0" sz="2400" lang="en-IN"/>
              <a:t>COLLEGE: Chevalier </a:t>
            </a:r>
            <a:r>
              <a:rPr dirty="0" sz="2400" lang="en-IN" err="1"/>
              <a:t>T.Thomas</a:t>
            </a:r>
            <a:r>
              <a:rPr dirty="0" sz="2400" lang="en-IN"/>
              <a:t> Elizabeth college</a:t>
            </a:r>
          </a:p>
          <a:p>
            <a:r>
              <a:rPr dirty="0" sz="2400" lang="en-IN"/>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528075" y="2698512"/>
            <a:ext cx="5486400" cy="1691641"/>
          </a:xfrm>
          <a:prstGeom prst="rect"/>
          <a:noFill/>
        </p:spPr>
        <p:txBody>
          <a:bodyPr rtlCol="0" wrap="square">
            <a:spAutoFit/>
          </a:bodyPr>
          <a:p>
            <a:pPr algn="l"/>
            <a:r>
              <a:rPr b="1" dirty="0" lang="en-IN"/>
              <a:t>Microsoft Excel spreadsheets allow individuals to organize and display their data visually with models. Excel models are an effective way to forecast future events and occurrences. Learning about Excel </a:t>
            </a:r>
            <a:r>
              <a:rPr b="1" dirty="0" lang="en-IN" err="1"/>
              <a:t>modeling</a:t>
            </a:r>
            <a:r>
              <a:rPr b="1" dirty="0" lang="en-IN"/>
              <a:t> can help you make better decisions and predictions for your organization based on past data.</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xmlns:r="http://schemas.openxmlformats.org/officeDocument/2006/relationships" r:embed="rId2"/>
          <a:srcRect/>
          <a:stretch>
            <a:fillRect/>
          </a:stretch>
        </p:blipFill>
        <p:spPr>
          <a:xfrm>
            <a:off x="1015603" y="1321435"/>
            <a:ext cx="7324725" cy="45745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1958341"/>
          </a:xfrm>
          <a:prstGeom prst="rect"/>
          <a:noFill/>
        </p:spPr>
        <p:txBody>
          <a:bodyPr rtlCol="0" wrap="square">
            <a:spAutoFit/>
          </a:bodyPr>
          <a:p>
            <a:pPr algn="l"/>
            <a:r>
              <a:rPr b="1" dirty="0" lang="en-IN"/>
              <a:t>By leveraging predictive </a:t>
            </a:r>
            <a:r>
              <a:rPr b="1" dirty="0" lang="en-IN" err="1"/>
              <a:t>modeling</a:t>
            </a:r>
            <a:r>
              <a:rPr b="1" dirty="0" lang="en-IN"/>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022791" y="2451854"/>
            <a:ext cx="5987609" cy="3025141"/>
          </a:xfrm>
          <a:prstGeom prst="rect"/>
          <a:noFill/>
        </p:spPr>
        <p:txBody>
          <a:bodyPr rtlCol="0" wrap="square">
            <a:spAutoFit/>
          </a:bodyPr>
          <a:p>
            <a:pPr algn="l"/>
            <a:r>
              <a:rPr b="1" dirty="0" lang="en-IN"/>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2225040"/>
          </a:xfrm>
          <a:prstGeom prst="rect"/>
          <a:noFill/>
        </p:spPr>
        <p:txBody>
          <a:bodyPr rtlCol="0" wrap="square">
            <a:spAutoFit/>
          </a:bodyPr>
          <a:p>
            <a:pPr algn="l"/>
            <a:r>
              <a:rPr b="1" dirty="0" lang="en-IN"/>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1124664" y="1931487"/>
            <a:ext cx="4371262" cy="4091940"/>
          </a:xfrm>
          <a:prstGeom prst="rect"/>
          <a:noFill/>
        </p:spPr>
        <p:txBody>
          <a:bodyPr rtlCol="0" wrap="square">
            <a:spAutoFit/>
          </a:bodyPr>
          <a:p>
            <a:pPr algn="l"/>
            <a:r>
              <a:rPr b="1" dirty="0" lang="en-IN"/>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862974" y="2281555"/>
            <a:ext cx="5036534" cy="3558540"/>
          </a:xfrm>
          <a:prstGeom prst="rect"/>
          <a:noFill/>
        </p:spPr>
        <p:txBody>
          <a:bodyPr rtlCol="0" wrap="square">
            <a:spAutoFit/>
          </a:bodyPr>
          <a:p>
            <a:pPr algn="l"/>
            <a:r>
              <a:rPr b="1" dirty="0" lang="en-IN"/>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136888" y="1735893"/>
            <a:ext cx="5877587" cy="1958341"/>
          </a:xfrm>
          <a:prstGeom prst="rect"/>
          <a:noFill/>
        </p:spPr>
        <p:txBody>
          <a:bodyPr rtlCol="0" wrap="square">
            <a:spAutoFit/>
          </a:bodyPr>
          <a:p>
            <a:pPr algn="l"/>
            <a:r>
              <a:rPr b="1" dirty="0" lang="en-IN"/>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dirty="0" lang="en-US"/>
          </a:p>
        </p:txBody>
      </p:sp>
      <p:pic>
        <p:nvPicPr>
          <p:cNvPr id="2097165" name="Picture 3"/>
          <p:cNvPicPr>
            <a:picLocks noChangeAspect="1"/>
          </p:cNvPicPr>
          <p:nvPr/>
        </p:nvPicPr>
        <p:blipFill>
          <a:blip xmlns:r="http://schemas.openxmlformats.org/officeDocument/2006/relationships" r:embed="rId1"/>
          <a:srcRect/>
          <a:stretch>
            <a:fillRect/>
          </a:stretch>
        </p:blipFill>
        <p:spPr>
          <a:xfrm>
            <a:off x="7014476" y="696516"/>
            <a:ext cx="4754852" cy="54706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701541"/>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We will employ predictive </a:t>
            </a:r>
            <a:r>
              <a:rPr b="0" dirty="0" sz="2800" i="0" lang="en-IN" err="1">
                <a:solidFill>
                  <a:srgbClr val="0D0D0D"/>
                </a:solidFill>
                <a:effectLst/>
                <a:latin typeface="Times New Roman" panose="02020603050405020304" pitchFamily="18" charset="0"/>
                <a:cs typeface="Times New Roman" panose="02020603050405020304" pitchFamily="18" charset="0"/>
              </a:rPr>
              <a:t>modeling</a:t>
            </a:r>
            <a:r>
              <a:rPr b="0" dirty="0" sz="2800" i="0" lang="en-IN">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b="0" dirty="0" sz="2800" i="0" lang="en-IN" err="1">
                <a:solidFill>
                  <a:srgbClr val="0D0D0D"/>
                </a:solidFill>
                <a:effectLst/>
                <a:latin typeface="Times New Roman" panose="02020603050405020304" pitchFamily="18" charset="0"/>
                <a:cs typeface="Times New Roman" panose="02020603050405020304" pitchFamily="18" charset="0"/>
              </a:rPr>
              <a:t>analyze</a:t>
            </a:r>
            <a:r>
              <a:rPr b="0" dirty="0" sz="2800" i="0" lang="en-IN">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K20 Pro</dc:creator>
  <cp:lastModifiedBy>919514490690</cp:lastModifiedBy>
  <dcterms:created xsi:type="dcterms:W3CDTF">2024-08-29T08:54:37Z</dcterms:created>
  <dcterms:modified xsi:type="dcterms:W3CDTF">2024-09-02T08:39:46Z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85981ffc11bd47b7b64165b8fba7711c</vt:lpwstr>
  </property>
</Properties>
</file>