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sldIdLst>
    <p:sldId id="539" r:id="rId5"/>
    <p:sldId id="571" r:id="rId6"/>
    <p:sldId id="557" r:id="rId7"/>
    <p:sldId id="558" r:id="rId8"/>
    <p:sldId id="559" r:id="rId9"/>
    <p:sldId id="562" r:id="rId10"/>
    <p:sldId id="563" r:id="rId11"/>
    <p:sldId id="560" r:id="rId12"/>
    <p:sldId id="561" r:id="rId13"/>
    <p:sldId id="564" r:id="rId14"/>
    <p:sldId id="565" r:id="rId15"/>
    <p:sldId id="566" r:id="rId16"/>
    <p:sldId id="567" r:id="rId17"/>
    <p:sldId id="568" r:id="rId18"/>
    <p:sldId id="5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2" d="100"/>
          <a:sy n="82" d="100"/>
        </p:scale>
        <p:origin x="720" y="72"/>
      </p:cViewPr>
      <p:guideLst/>
    </p:cSldViewPr>
  </p:slideViewPr>
  <p:outlineViewPr>
    <p:cViewPr>
      <p:scale>
        <a:sx n="33" d="100"/>
        <a:sy n="33" d="100"/>
      </p:scale>
      <p:origin x="0" y="-144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BC4F2-6A87-450D-AD53-D2188421BC53}" type="datetimeFigureOut">
              <a:rPr lang="en-US" smtClean="0"/>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B2649-7BD8-4005-A99E-30D13769A8BD}" type="slidenum">
              <a:rPr lang="en-US" smtClean="0"/>
              <a:t>‹#›</a:t>
            </a:fld>
            <a:endParaRPr lang="en-US"/>
          </a:p>
        </p:txBody>
      </p:sp>
    </p:spTree>
    <p:extLst>
      <p:ext uri="{BB962C8B-B14F-4D97-AF65-F5344CB8AC3E}">
        <p14:creationId xmlns:p14="http://schemas.microsoft.com/office/powerpoint/2010/main" val="24448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03401A8-3220-413E-B964-4A8659985FD3}" type="slidenum">
              <a:rPr lang="en-US" smtClean="0"/>
              <a:t>1</a:t>
            </a:fld>
            <a:endParaRPr lang="en-US"/>
          </a:p>
        </p:txBody>
      </p:sp>
    </p:spTree>
    <p:extLst>
      <p:ext uri="{BB962C8B-B14F-4D97-AF65-F5344CB8AC3E}">
        <p14:creationId xmlns:p14="http://schemas.microsoft.com/office/powerpoint/2010/main" val="372418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1A4182-6276-41ED-8EAF-0C6A4D8FF0A8}"/>
              </a:ext>
              <a:ext uri="{C183D7F6-B498-43B3-948B-1728B52AA6E4}">
                <adec:decorative xmlns:adec="http://schemas.microsoft.com/office/drawing/2017/decorative" val="1"/>
              </a:ext>
            </a:extLst>
          </p:cNvPr>
          <p:cNvSpPr/>
          <p:nvPr userDrawn="1"/>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EF4B644F-A23D-409C-9540-B41AC18DB546}"/>
              </a:ext>
              <a:ext uri="{C183D7F6-B498-43B3-948B-1728B52AA6E4}">
                <adec:decorative xmlns:adec="http://schemas.microsoft.com/office/drawing/2017/decorative" val="1"/>
              </a:ext>
            </a:extLst>
          </p:cNvPr>
          <p:cNvSpPr/>
          <p:nvPr userDrawn="1"/>
        </p:nvSpPr>
        <p:spPr>
          <a:xfrm>
            <a:off x="0" y="0"/>
            <a:ext cx="5334003" cy="6175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8">
            <a:extLst>
              <a:ext uri="{FF2B5EF4-FFF2-40B4-BE49-F238E27FC236}">
                <a16:creationId xmlns:a16="http://schemas.microsoft.com/office/drawing/2014/main" id="{580AE1ED-3577-4808-86BF-CCD12234928D}"/>
              </a:ext>
            </a:extLst>
          </p:cNvPr>
          <p:cNvSpPr>
            <a:spLocks noGrp="1"/>
          </p:cNvSpPr>
          <p:nvPr>
            <p:ph type="ctrTitle" hasCustomPrompt="1"/>
          </p:nvPr>
        </p:nvSpPr>
        <p:spPr>
          <a:xfrm>
            <a:off x="762000" y="839336"/>
            <a:ext cx="4123899" cy="3475513"/>
          </a:xfrm>
        </p:spPr>
        <p:txBody>
          <a:bodyPr anchor="ctr">
            <a:normAutofit/>
          </a:bodyPr>
          <a:lstStyle>
            <a:lvl1pPr>
              <a:defRPr sz="5200"/>
            </a:lvl1pPr>
          </a:lstStyle>
          <a:p>
            <a:pPr algn="l"/>
            <a:r>
              <a:rPr lang="en-US" sz="4800" dirty="0"/>
              <a:t>Click to add title</a:t>
            </a:r>
          </a:p>
        </p:txBody>
      </p:sp>
      <p:sp>
        <p:nvSpPr>
          <p:cNvPr id="9" name="Subtitle 19">
            <a:extLst>
              <a:ext uri="{FF2B5EF4-FFF2-40B4-BE49-F238E27FC236}">
                <a16:creationId xmlns:a16="http://schemas.microsoft.com/office/drawing/2014/main" id="{E8F46CAD-D4FF-4BBC-937E-CBBD034A180B}"/>
              </a:ext>
            </a:extLst>
          </p:cNvPr>
          <p:cNvSpPr>
            <a:spLocks noGrp="1"/>
          </p:cNvSpPr>
          <p:nvPr>
            <p:ph type="subTitle" idx="1" hasCustomPrompt="1"/>
          </p:nvPr>
        </p:nvSpPr>
        <p:spPr>
          <a:xfrm>
            <a:off x="762000" y="4570807"/>
            <a:ext cx="4123899" cy="1524000"/>
          </a:xfrm>
        </p:spPr>
        <p:txBody>
          <a:bodyPr/>
          <a:lstStyle>
            <a:lvl1pPr marL="0" indent="0">
              <a:buNone/>
              <a:defRPr/>
            </a:lvl1pPr>
          </a:lstStyle>
          <a:p>
            <a:pPr algn="l"/>
            <a:r>
              <a:rPr lang="en-US" dirty="0"/>
              <a:t>Click to add subtitle</a:t>
            </a:r>
          </a:p>
        </p:txBody>
      </p:sp>
      <p:sp>
        <p:nvSpPr>
          <p:cNvPr id="15" name="Picture Placeholder 14">
            <a:extLst>
              <a:ext uri="{FF2B5EF4-FFF2-40B4-BE49-F238E27FC236}">
                <a16:creationId xmlns:a16="http://schemas.microsoft.com/office/drawing/2014/main" id="{A2750E7C-D01B-4533-A0B8-2E7EF2B168DC}"/>
              </a:ext>
            </a:extLst>
          </p:cNvPr>
          <p:cNvSpPr>
            <a:spLocks noGrp="1"/>
          </p:cNvSpPr>
          <p:nvPr>
            <p:ph type="pic" sz="quarter" idx="13"/>
          </p:nvPr>
        </p:nvSpPr>
        <p:spPr>
          <a:xfrm>
            <a:off x="5330952" y="754711"/>
            <a:ext cx="6099048" cy="5340096"/>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2000814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a:xfrm>
            <a:off x="1517904" y="1517904"/>
            <a:ext cx="9144000" cy="78638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697480"/>
            <a:ext cx="2971800"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401568"/>
            <a:ext cx="2971800" cy="2449645"/>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D13F3BC3-6D4F-4A91-9397-DEB976DF5B59}"/>
              </a:ext>
            </a:extLst>
          </p:cNvPr>
          <p:cNvSpPr>
            <a:spLocks noGrp="1"/>
          </p:cNvSpPr>
          <p:nvPr>
            <p:ph type="body" sz="quarter" idx="13"/>
          </p:nvPr>
        </p:nvSpPr>
        <p:spPr>
          <a:xfrm>
            <a:off x="4622292" y="2697480"/>
            <a:ext cx="2971800"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A336BAA8-288D-4A65-AF12-E44ED08AF83A}"/>
              </a:ext>
            </a:extLst>
          </p:cNvPr>
          <p:cNvSpPr>
            <a:spLocks noGrp="1"/>
          </p:cNvSpPr>
          <p:nvPr>
            <p:ph sz="quarter" idx="14"/>
          </p:nvPr>
        </p:nvSpPr>
        <p:spPr>
          <a:xfrm>
            <a:off x="4622292" y="3401568"/>
            <a:ext cx="2971800" cy="2449645"/>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7698867" y="2697480"/>
            <a:ext cx="2971800"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7698867" y="3401568"/>
            <a:ext cx="2971800" cy="2449645"/>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r>
              <a:rPr lang="en-US"/>
              <a:t>3/1/20XX</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4272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5388F8-94ED-41CA-A4EE-E0FA1CAC03B2}"/>
              </a:ext>
              <a:ext uri="{C183D7F6-B498-43B3-948B-1728B52AA6E4}">
                <adec:decorative xmlns:adec="http://schemas.microsoft.com/office/drawing/2017/decorative" val="1"/>
              </a:ext>
            </a:extLst>
          </p:cNvPr>
          <p:cNvSpPr/>
          <p:nvPr userDrawn="1"/>
        </p:nvSpPr>
        <p:spPr>
          <a:xfrm>
            <a:off x="0" y="-1"/>
            <a:ext cx="12192000" cy="609905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62753702-3230-4BA6-A3F8-5783540BC1F6}"/>
              </a:ext>
              <a:ext uri="{C183D7F6-B498-43B3-948B-1728B52AA6E4}">
                <adec:decorative xmlns:adec="http://schemas.microsoft.com/office/drawing/2017/decorative" val="1"/>
              </a:ext>
            </a:extLst>
          </p:cNvPr>
          <p:cNvSpPr/>
          <p:nvPr userDrawn="1"/>
        </p:nvSpPr>
        <p:spPr>
          <a:xfrm>
            <a:off x="762000" y="758951"/>
            <a:ext cx="10668000" cy="555041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2">
            <a:extLst>
              <a:ext uri="{FF2B5EF4-FFF2-40B4-BE49-F238E27FC236}">
                <a16:creationId xmlns:a16="http://schemas.microsoft.com/office/drawing/2014/main" id="{22B9C48D-0714-4941-A2BB-36340F697D5E}"/>
              </a:ext>
            </a:extLst>
          </p:cNvPr>
          <p:cNvSpPr>
            <a:spLocks noGrp="1"/>
          </p:cNvSpPr>
          <p:nvPr>
            <p:ph type="title"/>
          </p:nvPr>
        </p:nvSpPr>
        <p:spPr>
          <a:xfrm>
            <a:off x="5411874" y="1517903"/>
            <a:ext cx="5250030" cy="1345115"/>
          </a:xfrm>
        </p:spPr>
        <p:txBody>
          <a:body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3A478133-AD69-45A3-8FE5-EBD28FD2FACB}"/>
              </a:ext>
            </a:extLst>
          </p:cNvPr>
          <p:cNvSpPr>
            <a:spLocks noGrp="1"/>
          </p:cNvSpPr>
          <p:nvPr>
            <p:ph type="pic" sz="quarter" idx="13"/>
          </p:nvPr>
        </p:nvSpPr>
        <p:spPr>
          <a:xfrm>
            <a:off x="758952" y="758952"/>
            <a:ext cx="1947672" cy="2670048"/>
          </a:xfrm>
          <a:solidFill>
            <a:schemeClr val="accent6"/>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F2E72FA7-6D23-4F38-9A7B-A0EB41E53416}"/>
              </a:ext>
            </a:extLst>
          </p:cNvPr>
          <p:cNvSpPr>
            <a:spLocks noGrp="1"/>
          </p:cNvSpPr>
          <p:nvPr>
            <p:ph type="pic" sz="quarter" idx="15"/>
          </p:nvPr>
        </p:nvSpPr>
        <p:spPr>
          <a:xfrm>
            <a:off x="758952" y="3424237"/>
            <a:ext cx="1947672" cy="267919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27DAE17D-48FA-4EE7-9630-D65727343897}"/>
              </a:ext>
            </a:extLst>
          </p:cNvPr>
          <p:cNvSpPr>
            <a:spLocks noGrp="1"/>
          </p:cNvSpPr>
          <p:nvPr>
            <p:ph type="pic" sz="quarter" idx="14"/>
          </p:nvPr>
        </p:nvSpPr>
        <p:spPr>
          <a:xfrm>
            <a:off x="2706624" y="758952"/>
            <a:ext cx="1947672" cy="2670048"/>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093DB7BE-4947-4B5D-B8E4-59505E49A06A}"/>
              </a:ext>
            </a:extLst>
          </p:cNvPr>
          <p:cNvSpPr>
            <a:spLocks noGrp="1"/>
          </p:cNvSpPr>
          <p:nvPr>
            <p:ph type="pic" sz="quarter" idx="16"/>
          </p:nvPr>
        </p:nvSpPr>
        <p:spPr>
          <a:xfrm>
            <a:off x="2706624" y="3424237"/>
            <a:ext cx="1947672" cy="2679192"/>
          </a:xfrm>
          <a:solidFill>
            <a:schemeClr val="accent6"/>
          </a:solidFill>
        </p:spPr>
        <p:txBody>
          <a:bodyPr/>
          <a:lstStyle/>
          <a:p>
            <a:r>
              <a:rPr lang="en-US"/>
              <a:t>Click icon to add picture</a:t>
            </a:r>
          </a:p>
        </p:txBody>
      </p:sp>
      <p:sp>
        <p:nvSpPr>
          <p:cNvPr id="12" name="Content Placeholder 13">
            <a:extLst>
              <a:ext uri="{FF2B5EF4-FFF2-40B4-BE49-F238E27FC236}">
                <a16:creationId xmlns:a16="http://schemas.microsoft.com/office/drawing/2014/main" id="{D0C77CEA-908E-4A02-B347-F376CEC25E57}"/>
              </a:ext>
            </a:extLst>
          </p:cNvPr>
          <p:cNvSpPr>
            <a:spLocks noGrp="1"/>
          </p:cNvSpPr>
          <p:nvPr>
            <p:ph idx="1"/>
          </p:nvPr>
        </p:nvSpPr>
        <p:spPr>
          <a:xfrm>
            <a:off x="5411874" y="2970222"/>
            <a:ext cx="5250030" cy="3128826"/>
          </a:xfrm>
        </p:spPr>
        <p:txBody>
          <a:bodyPr>
            <a:normAutofit/>
          </a:bodyPr>
          <a:lstStyle>
            <a:lvl1pPr marL="0" indent="0">
              <a:lnSpc>
                <a:spcPct val="100000"/>
              </a:lnSpc>
              <a:spcBef>
                <a:spcPts val="0"/>
              </a:spcBef>
              <a:buNone/>
              <a:defRPr sz="2200"/>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013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3A25B7-A924-4C03-8022-000A9EA88D1A}"/>
              </a:ext>
              <a:ext uri="{C183D7F6-B498-43B3-948B-1728B52AA6E4}">
                <adec:decorative xmlns:adec="http://schemas.microsoft.com/office/drawing/2017/decorative" val="1"/>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3A68D8-CB71-4A41-B029-626BD6912875}"/>
              </a:ext>
              <a:ext uri="{C183D7F6-B498-43B3-948B-1728B52AA6E4}">
                <adec:decorative xmlns:adec="http://schemas.microsoft.com/office/drawing/2017/decorative" val="1"/>
              </a:ext>
            </a:extLst>
          </p:cNvPr>
          <p:cNvSpPr/>
          <p:nvPr userDrawn="1"/>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rgbClr val="FCEA37"/>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9ECFC55D-2CEE-47A4-9ACA-D6C78D236982}"/>
              </a:ext>
              <a:ext uri="{C183D7F6-B498-43B3-948B-1728B52AA6E4}">
                <adec:decorative xmlns:adec="http://schemas.microsoft.com/office/drawing/2017/decorative" val="1"/>
              </a:ext>
            </a:extLst>
          </p:cNvPr>
          <p:cNvSpPr/>
          <p:nvPr userDrawn="1"/>
        </p:nvSpPr>
        <p:spPr>
          <a:xfrm>
            <a:off x="-2" y="-9523"/>
            <a:ext cx="11430001" cy="6105523"/>
          </a:xfrm>
          <a:custGeom>
            <a:avLst/>
            <a:gdLst>
              <a:gd name="connsiteX0" fmla="*/ 0 w 11430001"/>
              <a:gd name="connsiteY0" fmla="*/ 0 h 6105523"/>
              <a:gd name="connsiteX1" fmla="*/ 7874003 w 11430001"/>
              <a:gd name="connsiteY1" fmla="*/ 0 h 6105523"/>
              <a:gd name="connsiteX2" fmla="*/ 7874003 w 11430001"/>
              <a:gd name="connsiteY2" fmla="*/ 771522 h 6105523"/>
              <a:gd name="connsiteX3" fmla="*/ 11430001 w 11430001"/>
              <a:gd name="connsiteY3" fmla="*/ 771522 h 6105523"/>
              <a:gd name="connsiteX4" fmla="*/ 11430001 w 11430001"/>
              <a:gd name="connsiteY4" fmla="*/ 6105523 h 6105523"/>
              <a:gd name="connsiteX5" fmla="*/ 7874003 w 11430001"/>
              <a:gd name="connsiteY5" fmla="*/ 6105523 h 6105523"/>
              <a:gd name="connsiteX6" fmla="*/ 5334002 w 11430001"/>
              <a:gd name="connsiteY6" fmla="*/ 6105523 h 6105523"/>
              <a:gd name="connsiteX7" fmla="*/ 0 w 11430001"/>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05523">
                <a:moveTo>
                  <a:pt x="0" y="0"/>
                </a:moveTo>
                <a:lnTo>
                  <a:pt x="7874003" y="0"/>
                </a:lnTo>
                <a:lnTo>
                  <a:pt x="7874003" y="771522"/>
                </a:lnTo>
                <a:lnTo>
                  <a:pt x="11430001" y="771522"/>
                </a:lnTo>
                <a:lnTo>
                  <a:pt x="11430001" y="6105523"/>
                </a:lnTo>
                <a:lnTo>
                  <a:pt x="7874003" y="6105523"/>
                </a:lnTo>
                <a:lnTo>
                  <a:pt x="5334002" y="6105523"/>
                </a:lnTo>
                <a:lnTo>
                  <a:pt x="0" y="6105523"/>
                </a:lnTo>
                <a:close/>
              </a:path>
            </a:pathLst>
          </a:custGeom>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itle 5">
            <a:extLst>
              <a:ext uri="{FF2B5EF4-FFF2-40B4-BE49-F238E27FC236}">
                <a16:creationId xmlns:a16="http://schemas.microsoft.com/office/drawing/2014/main" id="{00406F9C-B330-46B3-A03C-15F85CD76061}"/>
              </a:ext>
            </a:extLst>
          </p:cNvPr>
          <p:cNvSpPr>
            <a:spLocks noGrp="1"/>
          </p:cNvSpPr>
          <p:nvPr>
            <p:ph type="title"/>
          </p:nvPr>
        </p:nvSpPr>
        <p:spPr>
          <a:xfrm>
            <a:off x="762000" y="3822282"/>
            <a:ext cx="5012266" cy="2273710"/>
          </a:xfrm>
        </p:spPr>
        <p:txBody>
          <a:bodyPr anchor="t"/>
          <a:lstStyle>
            <a:lvl1pPr>
              <a:defRPr sz="4200"/>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34FC9061-555D-4FE2-ABE9-07A195BC022E}"/>
              </a:ext>
            </a:extLst>
          </p:cNvPr>
          <p:cNvSpPr>
            <a:spLocks noGrp="1"/>
          </p:cNvSpPr>
          <p:nvPr>
            <p:ph type="pic" sz="quarter" idx="13"/>
          </p:nvPr>
        </p:nvSpPr>
        <p:spPr>
          <a:xfrm>
            <a:off x="758952" y="761988"/>
            <a:ext cx="3566160" cy="2660904"/>
          </a:xfrm>
          <a:solidFill>
            <a:schemeClr val="accent6"/>
          </a:solidFill>
        </p:spPr>
        <p:txBody>
          <a:bodyPr/>
          <a:lstStyle/>
          <a:p>
            <a:r>
              <a:rPr lang="en-US"/>
              <a:t>Click icon to add picture</a:t>
            </a:r>
          </a:p>
        </p:txBody>
      </p:sp>
      <p:sp>
        <p:nvSpPr>
          <p:cNvPr id="22" name="Picture Placeholder 20">
            <a:extLst>
              <a:ext uri="{FF2B5EF4-FFF2-40B4-BE49-F238E27FC236}">
                <a16:creationId xmlns:a16="http://schemas.microsoft.com/office/drawing/2014/main" id="{7C8788B5-2964-4199-A168-84BDEBE3E9A7}"/>
              </a:ext>
            </a:extLst>
          </p:cNvPr>
          <p:cNvSpPr>
            <a:spLocks noGrp="1"/>
          </p:cNvSpPr>
          <p:nvPr>
            <p:ph type="pic" sz="quarter" idx="14"/>
          </p:nvPr>
        </p:nvSpPr>
        <p:spPr>
          <a:xfrm>
            <a:off x="4294632" y="761980"/>
            <a:ext cx="3566160" cy="2660904"/>
          </a:xfrm>
          <a:solidFill>
            <a:schemeClr val="accent6"/>
          </a:solidFill>
        </p:spPr>
        <p:txBody>
          <a:bodyPr/>
          <a:lstStyle/>
          <a:p>
            <a:r>
              <a:rPr lang="en-US"/>
              <a:t>Click icon to add picture</a:t>
            </a:r>
          </a:p>
        </p:txBody>
      </p:sp>
      <p:sp>
        <p:nvSpPr>
          <p:cNvPr id="23" name="Picture Placeholder 20">
            <a:extLst>
              <a:ext uri="{FF2B5EF4-FFF2-40B4-BE49-F238E27FC236}">
                <a16:creationId xmlns:a16="http://schemas.microsoft.com/office/drawing/2014/main" id="{D4B5D4A5-C34C-4703-AFB6-DA982B6FF83B}"/>
              </a:ext>
            </a:extLst>
          </p:cNvPr>
          <p:cNvSpPr>
            <a:spLocks noGrp="1"/>
          </p:cNvSpPr>
          <p:nvPr>
            <p:ph type="pic" sz="quarter" idx="15"/>
          </p:nvPr>
        </p:nvSpPr>
        <p:spPr>
          <a:xfrm>
            <a:off x="7859598" y="761980"/>
            <a:ext cx="3566160" cy="2660904"/>
          </a:xfrm>
          <a:solidFill>
            <a:schemeClr val="accent6"/>
          </a:solidFill>
        </p:spPr>
        <p:txBody>
          <a:bodyPr/>
          <a:lstStyle/>
          <a:p>
            <a:r>
              <a:rPr lang="en-US"/>
              <a:t>Click icon to add picture</a:t>
            </a:r>
            <a:endParaRPr lang="en-US" dirty="0"/>
          </a:p>
        </p:txBody>
      </p:sp>
      <p:sp>
        <p:nvSpPr>
          <p:cNvPr id="19" name="Content Placeholder 1">
            <a:extLst>
              <a:ext uri="{FF2B5EF4-FFF2-40B4-BE49-F238E27FC236}">
                <a16:creationId xmlns:a16="http://schemas.microsoft.com/office/drawing/2014/main" id="{8CA9663F-19C9-4799-8B97-333815BF6A4F}"/>
              </a:ext>
            </a:extLst>
          </p:cNvPr>
          <p:cNvSpPr>
            <a:spLocks noGrp="1"/>
          </p:cNvSpPr>
          <p:nvPr>
            <p:ph idx="1"/>
          </p:nvPr>
        </p:nvSpPr>
        <p:spPr>
          <a:xfrm>
            <a:off x="6417734" y="3822282"/>
            <a:ext cx="4607484" cy="2273710"/>
          </a:xfrm>
        </p:spPr>
        <p:txBody>
          <a:bodyPr anchor="t">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1337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AC5ABB9-3EAC-446C-B128-CFDB09B2476A}"/>
              </a:ext>
              <a:ext uri="{C183D7F6-B498-43B3-948B-1728B52AA6E4}">
                <adec:decorative xmlns:adec="http://schemas.microsoft.com/office/drawing/2017/decorative" val="1"/>
              </a:ext>
            </a:extLst>
          </p:cNvPr>
          <p:cNvSpPr/>
          <p:nvPr userDrawn="1"/>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DED2D7-7BC9-473D-8241-8289B5821CF4}"/>
              </a:ext>
              <a:ext uri="{C183D7F6-B498-43B3-948B-1728B52AA6E4}">
                <adec:decorative xmlns:adec="http://schemas.microsoft.com/office/drawing/2017/decorative" val="1"/>
              </a:ext>
            </a:extLst>
          </p:cNvPr>
          <p:cNvSpPr/>
          <p:nvPr userDrawn="1"/>
        </p:nvSpPr>
        <p:spPr>
          <a:xfrm>
            <a:off x="0" y="0"/>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19C2616F-4436-4A60-BB08-54EC762C53BE}"/>
              </a:ext>
              <a:ext uri="{C183D7F6-B498-43B3-948B-1728B52AA6E4}">
                <adec:decorative xmlns:adec="http://schemas.microsoft.com/office/drawing/2017/decorative" val="1"/>
              </a:ext>
            </a:extLst>
          </p:cNvPr>
          <p:cNvSpPr/>
          <p:nvPr userDrawn="1"/>
        </p:nvSpPr>
        <p:spPr>
          <a:xfrm>
            <a:off x="0" y="762001"/>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2">
            <a:extLst>
              <a:ext uri="{FF2B5EF4-FFF2-40B4-BE49-F238E27FC236}">
                <a16:creationId xmlns:a16="http://schemas.microsoft.com/office/drawing/2014/main" id="{D6F9523F-1BD5-4832-8B13-FA0BE3E6F732}"/>
              </a:ext>
            </a:extLst>
          </p:cNvPr>
          <p:cNvSpPr>
            <a:spLocks noGrp="1"/>
          </p:cNvSpPr>
          <p:nvPr>
            <p:ph type="title"/>
          </p:nvPr>
        </p:nvSpPr>
        <p:spPr>
          <a:xfrm>
            <a:off x="5431940" y="1517652"/>
            <a:ext cx="5998059" cy="1344613"/>
          </a:xfrm>
        </p:spPr>
        <p:txBody>
          <a:body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FA83160D-9929-4C5C-B741-192DF7639B60}"/>
              </a:ext>
            </a:extLst>
          </p:cNvPr>
          <p:cNvSpPr>
            <a:spLocks noGrp="1"/>
          </p:cNvSpPr>
          <p:nvPr>
            <p:ph type="pic" sz="quarter" idx="13"/>
          </p:nvPr>
        </p:nvSpPr>
        <p:spPr>
          <a:xfrm>
            <a:off x="768293" y="1517652"/>
            <a:ext cx="1947672" cy="2295144"/>
          </a:xfrm>
          <a:solidFill>
            <a:schemeClr val="accent6"/>
          </a:solidFill>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D97EB8C6-CD91-4F0C-A719-5079DB8D325C}"/>
              </a:ext>
            </a:extLst>
          </p:cNvPr>
          <p:cNvSpPr>
            <a:spLocks noGrp="1"/>
          </p:cNvSpPr>
          <p:nvPr>
            <p:ph type="pic" sz="quarter" idx="14"/>
          </p:nvPr>
        </p:nvSpPr>
        <p:spPr>
          <a:xfrm>
            <a:off x="2715768" y="1517904"/>
            <a:ext cx="1947672" cy="2295144"/>
          </a:xfrm>
          <a:solidFill>
            <a:schemeClr val="accent6"/>
          </a:solidFill>
        </p:spPr>
        <p:txBody>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A7347AC5-7F3A-4E62-AE18-744B6A756E4C}"/>
              </a:ext>
            </a:extLst>
          </p:cNvPr>
          <p:cNvSpPr>
            <a:spLocks noGrp="1"/>
          </p:cNvSpPr>
          <p:nvPr>
            <p:ph type="pic" sz="quarter" idx="15"/>
          </p:nvPr>
        </p:nvSpPr>
        <p:spPr>
          <a:xfrm>
            <a:off x="768096" y="3800858"/>
            <a:ext cx="3895344" cy="2295144"/>
          </a:xfrm>
          <a:solidFill>
            <a:schemeClr val="accent6"/>
          </a:solidFill>
        </p:spPr>
        <p:txBody>
          <a:bodyPr/>
          <a:lstStyle/>
          <a:p>
            <a:r>
              <a:rPr lang="en-US"/>
              <a:t>Click icon to add picture</a:t>
            </a:r>
          </a:p>
        </p:txBody>
      </p:sp>
      <p:sp>
        <p:nvSpPr>
          <p:cNvPr id="12" name="Content Placeholder 13">
            <a:extLst>
              <a:ext uri="{FF2B5EF4-FFF2-40B4-BE49-F238E27FC236}">
                <a16:creationId xmlns:a16="http://schemas.microsoft.com/office/drawing/2014/main" id="{CC904223-D55A-40A9-AA1D-5687C89BE8E3}"/>
              </a:ext>
            </a:extLst>
          </p:cNvPr>
          <p:cNvSpPr>
            <a:spLocks noGrp="1"/>
          </p:cNvSpPr>
          <p:nvPr>
            <p:ph idx="1"/>
          </p:nvPr>
        </p:nvSpPr>
        <p:spPr>
          <a:xfrm>
            <a:off x="5431940" y="2970215"/>
            <a:ext cx="5998059" cy="3125787"/>
          </a:xfrm>
        </p:spPr>
        <p:txBody>
          <a:bodyP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0897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4A1CC7-4419-4A64-9DC9-AE157407AFB8}"/>
              </a:ext>
              <a:ext uri="{C183D7F6-B498-43B3-948B-1728B52AA6E4}">
                <adec:decorative xmlns:adec="http://schemas.microsoft.com/office/drawing/2017/decorative" val="1"/>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A2F8EC6-DD66-475C-B129-22B374F49A70}"/>
              </a:ext>
              <a:ext uri="{C183D7F6-B498-43B3-948B-1728B52AA6E4}">
                <adec:decorative xmlns:adec="http://schemas.microsoft.com/office/drawing/2017/decorative" val="1"/>
              </a:ext>
            </a:extLst>
          </p:cNvPr>
          <p:cNvSpPr/>
          <p:nvPr userDrawn="1"/>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86FA963F-8B94-469B-B1A5-890D9134FB50}"/>
              </a:ext>
              <a:ext uri="{C183D7F6-B498-43B3-948B-1728B52AA6E4}">
                <adec:decorative xmlns:adec="http://schemas.microsoft.com/office/drawing/2017/decorative" val="1"/>
              </a:ext>
            </a:extLst>
          </p:cNvPr>
          <p:cNvSpPr/>
          <p:nvPr userDrawn="1"/>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5">
            <a:extLst>
              <a:ext uri="{FF2B5EF4-FFF2-40B4-BE49-F238E27FC236}">
                <a16:creationId xmlns:a16="http://schemas.microsoft.com/office/drawing/2014/main" id="{4CD44A43-6E39-4FE6-87BB-C65CE8FC6B1A}"/>
              </a:ext>
            </a:extLst>
          </p:cNvPr>
          <p:cNvSpPr>
            <a:spLocks noGrp="1"/>
          </p:cNvSpPr>
          <p:nvPr>
            <p:ph type="title"/>
          </p:nvPr>
        </p:nvSpPr>
        <p:spPr>
          <a:xfrm>
            <a:off x="6096000" y="1517650"/>
            <a:ext cx="4565650" cy="1344613"/>
          </a:xfrm>
        </p:spPr>
        <p:txBody>
          <a:bodyPr>
            <a:normAutofit/>
          </a:bodyPr>
          <a:lstStyle/>
          <a:p>
            <a:r>
              <a:rPr lang="en-US"/>
              <a:t>Click to edit Master title style</a:t>
            </a:r>
            <a:endParaRPr lang="en-US" dirty="0"/>
          </a:p>
        </p:txBody>
      </p:sp>
      <p:sp>
        <p:nvSpPr>
          <p:cNvPr id="18" name="Picture Placeholder 17">
            <a:extLst>
              <a:ext uri="{FF2B5EF4-FFF2-40B4-BE49-F238E27FC236}">
                <a16:creationId xmlns:a16="http://schemas.microsoft.com/office/drawing/2014/main" id="{5229EB0D-B986-4E26-BDF3-305AE3233EB7}"/>
              </a:ext>
            </a:extLst>
          </p:cNvPr>
          <p:cNvSpPr>
            <a:spLocks noGrp="1"/>
          </p:cNvSpPr>
          <p:nvPr>
            <p:ph type="pic" sz="quarter" idx="13"/>
          </p:nvPr>
        </p:nvSpPr>
        <p:spPr>
          <a:xfrm>
            <a:off x="758952" y="883487"/>
            <a:ext cx="4562856" cy="2441448"/>
          </a:xfrm>
          <a:solidFill>
            <a:schemeClr val="accent6"/>
          </a:solidFill>
        </p:spPr>
        <p:txBody>
          <a:bodyPr/>
          <a:lstStyle/>
          <a:p>
            <a:r>
              <a:rPr lang="en-US"/>
              <a:t>Click icon to add picture</a:t>
            </a:r>
          </a:p>
        </p:txBody>
      </p:sp>
      <p:sp>
        <p:nvSpPr>
          <p:cNvPr id="19" name="Picture Placeholder 17">
            <a:extLst>
              <a:ext uri="{FF2B5EF4-FFF2-40B4-BE49-F238E27FC236}">
                <a16:creationId xmlns:a16="http://schemas.microsoft.com/office/drawing/2014/main" id="{37E21EC2-9A85-4522-B6AD-3FF227CACDD7}"/>
              </a:ext>
            </a:extLst>
          </p:cNvPr>
          <p:cNvSpPr>
            <a:spLocks noGrp="1"/>
          </p:cNvSpPr>
          <p:nvPr>
            <p:ph type="pic" sz="quarter" idx="14"/>
          </p:nvPr>
        </p:nvSpPr>
        <p:spPr>
          <a:xfrm>
            <a:off x="758952" y="3593592"/>
            <a:ext cx="4562856" cy="2441448"/>
          </a:xfrm>
          <a:solidFill>
            <a:schemeClr val="accent6"/>
          </a:solidFill>
        </p:spPr>
        <p:txBody>
          <a:bodyPr/>
          <a:lstStyle/>
          <a:p>
            <a:r>
              <a:rPr lang="en-US"/>
              <a:t>Click icon to add picture</a:t>
            </a:r>
          </a:p>
        </p:txBody>
      </p:sp>
      <p:sp>
        <p:nvSpPr>
          <p:cNvPr id="16" name="Content Placeholder 1">
            <a:extLst>
              <a:ext uri="{FF2B5EF4-FFF2-40B4-BE49-F238E27FC236}">
                <a16:creationId xmlns:a16="http://schemas.microsoft.com/office/drawing/2014/main" id="{9F9D0834-E38A-4C71-95D5-A8A2B973AC09}"/>
              </a:ext>
            </a:extLst>
          </p:cNvPr>
          <p:cNvSpPr>
            <a:spLocks noGrp="1"/>
          </p:cNvSpPr>
          <p:nvPr>
            <p:ph idx="1"/>
          </p:nvPr>
        </p:nvSpPr>
        <p:spPr>
          <a:xfrm>
            <a:off x="6095998" y="2970213"/>
            <a:ext cx="4565651" cy="3125787"/>
          </a:xfrm>
        </p:spPr>
        <p:txBody>
          <a:bodyP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9883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D03AAFC-F6FA-4A24-BE1D-34AE6AD64CD3}"/>
              </a:ext>
              <a:ext uri="{C183D7F6-B498-43B3-948B-1728B52AA6E4}">
                <adec:decorative xmlns:adec="http://schemas.microsoft.com/office/drawing/2017/decorative" val="1"/>
              </a:ext>
            </a:extLst>
          </p:cNvPr>
          <p:cNvSpPr/>
          <p:nvPr userDrawn="1"/>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Picture Placeholder 11">
            <a:extLst>
              <a:ext uri="{FF2B5EF4-FFF2-40B4-BE49-F238E27FC236}">
                <a16:creationId xmlns:a16="http://schemas.microsoft.com/office/drawing/2014/main" id="{82190B39-D040-425A-9AD6-58A7533FEA6D}"/>
              </a:ext>
            </a:extLst>
          </p:cNvPr>
          <p:cNvSpPr>
            <a:spLocks noGrp="1"/>
          </p:cNvSpPr>
          <p:nvPr>
            <p:ph type="pic" sz="quarter" idx="13"/>
          </p:nvPr>
        </p:nvSpPr>
        <p:spPr>
          <a:xfrm>
            <a:off x="746760" y="756284"/>
            <a:ext cx="10698480" cy="5349240"/>
          </a:xfrm>
          <a:solidFill>
            <a:schemeClr val="accent6"/>
          </a:solidFill>
        </p:spPr>
        <p:txBody>
          <a:bodyPr/>
          <a:lstStyle/>
          <a:p>
            <a:r>
              <a:rPr lang="en-US"/>
              <a:t>Click icon to add picture</a:t>
            </a:r>
            <a:endParaRPr lang="en-US" dirty="0"/>
          </a:p>
        </p:txBody>
      </p:sp>
      <p:sp>
        <p:nvSpPr>
          <p:cNvPr id="15" name="Title 16">
            <a:extLst>
              <a:ext uri="{FF2B5EF4-FFF2-40B4-BE49-F238E27FC236}">
                <a16:creationId xmlns:a16="http://schemas.microsoft.com/office/drawing/2014/main" id="{8950CCE3-163E-46A1-B489-395F3F75FE34}"/>
              </a:ext>
            </a:extLst>
          </p:cNvPr>
          <p:cNvSpPr>
            <a:spLocks noGrp="1"/>
          </p:cNvSpPr>
          <p:nvPr>
            <p:ph type="ctrTitle"/>
          </p:nvPr>
        </p:nvSpPr>
        <p:spPr>
          <a:xfrm>
            <a:off x="7333488" y="1517904"/>
            <a:ext cx="3749040" cy="2796945"/>
          </a:xfrm>
        </p:spPr>
        <p:txBody>
          <a:bodyPr anchor="ctr">
            <a:normAutofit/>
          </a:bodyPr>
          <a:lstStyle>
            <a:lvl1pPr>
              <a:defRPr sz="6000"/>
            </a:lvl1pPr>
          </a:lstStyle>
          <a:p>
            <a:pPr algn="l"/>
            <a:r>
              <a:rPr lang="en-US"/>
              <a:t>Click to edit Master title style</a:t>
            </a:r>
            <a:endParaRPr lang="en-US" dirty="0"/>
          </a:p>
        </p:txBody>
      </p:sp>
      <p:sp>
        <p:nvSpPr>
          <p:cNvPr id="16" name="Subtitle 17">
            <a:extLst>
              <a:ext uri="{FF2B5EF4-FFF2-40B4-BE49-F238E27FC236}">
                <a16:creationId xmlns:a16="http://schemas.microsoft.com/office/drawing/2014/main" id="{81E38157-454C-44D5-8D2B-A220A53D780E}"/>
              </a:ext>
            </a:extLst>
          </p:cNvPr>
          <p:cNvSpPr>
            <a:spLocks noGrp="1"/>
          </p:cNvSpPr>
          <p:nvPr>
            <p:ph type="subTitle" idx="1"/>
          </p:nvPr>
        </p:nvSpPr>
        <p:spPr>
          <a:xfrm>
            <a:off x="7333488" y="4479368"/>
            <a:ext cx="3666744" cy="1616631"/>
          </a:xfrm>
        </p:spPr>
        <p:txBody>
          <a:bodyPr/>
          <a:lstStyle>
            <a:lvl1pPr marL="0" indent="0">
              <a:buNone/>
              <a:defRPr/>
            </a:lvl1pPr>
          </a:lstStyle>
          <a:p>
            <a:pPr algn="l"/>
            <a:r>
              <a:rPr lang="en-US"/>
              <a:t>Click to edit Master subtitle style</a:t>
            </a:r>
            <a:endParaRPr lang="en-US" dirty="0"/>
          </a:p>
        </p:txBody>
      </p:sp>
    </p:spTree>
    <p:extLst>
      <p:ext uri="{BB962C8B-B14F-4D97-AF65-F5344CB8AC3E}">
        <p14:creationId xmlns:p14="http://schemas.microsoft.com/office/powerpoint/2010/main" val="173054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r>
              <a:rPr lang="en-US"/>
              <a:t>3/1/20XX</a:t>
            </a:r>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5251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EDA639-2F5C-4255-BE42-C41A5ABBC24D}"/>
              </a:ext>
              <a:ext uri="{C183D7F6-B498-43B3-948B-1728B52AA6E4}">
                <adec:decorative xmlns:adec="http://schemas.microsoft.com/office/drawing/2017/decorative" val="1"/>
              </a:ext>
            </a:extLst>
          </p:cNvPr>
          <p:cNvSpPr/>
          <p:nvPr userDrawn="1"/>
        </p:nvSpPr>
        <p:spPr>
          <a:xfrm>
            <a:off x="0" y="0"/>
            <a:ext cx="12192000" cy="6867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6" name="Rectangle 5">
            <a:extLst>
              <a:ext uri="{FF2B5EF4-FFF2-40B4-BE49-F238E27FC236}">
                <a16:creationId xmlns:a16="http://schemas.microsoft.com/office/drawing/2014/main" id="{E96D6DC8-1218-45DD-BCD3-DF21DFA5B10A}"/>
              </a:ext>
              <a:ext uri="{C183D7F6-B498-43B3-948B-1728B52AA6E4}">
                <adec:decorative xmlns:adec="http://schemas.microsoft.com/office/drawing/2017/decorative" val="1"/>
              </a:ext>
            </a:extLst>
          </p:cNvPr>
          <p:cNvSpPr/>
          <p:nvPr userDrawn="1"/>
        </p:nvSpPr>
        <p:spPr>
          <a:xfrm>
            <a:off x="762000" y="766762"/>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A58F504-65F1-4BFD-A987-54F78AD52D41}"/>
              </a:ext>
            </a:extLst>
          </p:cNvPr>
          <p:cNvSpPr>
            <a:spLocks noGrp="1"/>
          </p:cNvSpPr>
          <p:nvPr>
            <p:ph type="pic" sz="quarter" idx="13"/>
          </p:nvPr>
        </p:nvSpPr>
        <p:spPr>
          <a:xfrm>
            <a:off x="758952" y="749808"/>
            <a:ext cx="10744200" cy="5394960"/>
          </a:xfrm>
          <a:solidFill>
            <a:schemeClr val="accent6"/>
          </a:solidFill>
        </p:spPr>
        <p:txBody>
          <a:bodyPr/>
          <a:lstStyle/>
          <a:p>
            <a:r>
              <a:rPr lang="en-US"/>
              <a:t>Click icon to add picture</a:t>
            </a:r>
            <a:endParaRPr lang="en-US" dirty="0"/>
          </a:p>
        </p:txBody>
      </p:sp>
      <p:sp>
        <p:nvSpPr>
          <p:cNvPr id="13" name="Title 16">
            <a:extLst>
              <a:ext uri="{FF2B5EF4-FFF2-40B4-BE49-F238E27FC236}">
                <a16:creationId xmlns:a16="http://schemas.microsoft.com/office/drawing/2014/main" id="{0B9261BF-90C7-41A0-8711-97168C7479D9}"/>
              </a:ext>
            </a:extLst>
          </p:cNvPr>
          <p:cNvSpPr>
            <a:spLocks noGrp="1"/>
          </p:cNvSpPr>
          <p:nvPr>
            <p:ph type="ctrTitle"/>
          </p:nvPr>
        </p:nvSpPr>
        <p:spPr>
          <a:xfrm>
            <a:off x="6611112" y="1517904"/>
            <a:ext cx="4480560" cy="2796945"/>
          </a:xfrm>
        </p:spPr>
        <p:txBody>
          <a:bodyPr anchor="ctr">
            <a:normAutofit/>
          </a:bodyPr>
          <a:lstStyle>
            <a:lvl1pPr>
              <a:defRPr sz="4400"/>
            </a:lvl1pPr>
          </a:lstStyle>
          <a:p>
            <a:pPr algn="l"/>
            <a:r>
              <a:rPr lang="en-US"/>
              <a:t>Click to edit Master title style</a:t>
            </a:r>
            <a:endParaRPr lang="en-US" dirty="0"/>
          </a:p>
        </p:txBody>
      </p:sp>
      <p:sp>
        <p:nvSpPr>
          <p:cNvPr id="14" name="Subtitle 17">
            <a:extLst>
              <a:ext uri="{FF2B5EF4-FFF2-40B4-BE49-F238E27FC236}">
                <a16:creationId xmlns:a16="http://schemas.microsoft.com/office/drawing/2014/main" id="{305C0D07-994F-4143-B88E-32EED69E7F65}"/>
              </a:ext>
            </a:extLst>
          </p:cNvPr>
          <p:cNvSpPr>
            <a:spLocks noGrp="1"/>
          </p:cNvSpPr>
          <p:nvPr>
            <p:ph type="subTitle" idx="1"/>
          </p:nvPr>
        </p:nvSpPr>
        <p:spPr>
          <a:xfrm>
            <a:off x="6611112" y="4425696"/>
            <a:ext cx="4059936" cy="1189912"/>
          </a:xfrm>
        </p:spPr>
        <p:txBody>
          <a:bodyPr/>
          <a:lstStyle>
            <a:lvl1pPr marL="0" indent="0">
              <a:buNone/>
              <a:defRPr/>
            </a:lvl1pPr>
          </a:lstStyle>
          <a:p>
            <a:pPr algn="l"/>
            <a:r>
              <a:rPr lang="en-US"/>
              <a:t>Click to edit Master subtitle style</a:t>
            </a:r>
            <a:endParaRPr lang="en-US" dirty="0"/>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dirty="0"/>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lvl1pPr>
              <a:defRPr>
                <a:solidFill>
                  <a:schemeClr val="bg1"/>
                </a:solidFill>
              </a:defRPr>
            </a:lvl1p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lvl1pPr>
              <a:defRPr>
                <a:solidFill>
                  <a:schemeClr val="bg1"/>
                </a:solidFill>
              </a:defRPr>
            </a:lvl1pPr>
          </a:lstStyle>
          <a:p>
            <a:fld id="{CB1E4CB7-CB13-4810-BF18-BE31AFC64F93}" type="slidenum">
              <a:rPr lang="en-US" smtClean="0"/>
              <a:pPr/>
              <a:t>‹#›</a:t>
            </a:fld>
            <a:endParaRPr lang="en-US"/>
          </a:p>
        </p:txBody>
      </p:sp>
    </p:spTree>
    <p:extLst>
      <p:ext uri="{BB962C8B-B14F-4D97-AF65-F5344CB8AC3E}">
        <p14:creationId xmlns:p14="http://schemas.microsoft.com/office/powerpoint/2010/main" val="282252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29" name="Picture Placeholder 28">
            <a:extLst>
              <a:ext uri="{FF2B5EF4-FFF2-40B4-BE49-F238E27FC236}">
                <a16:creationId xmlns:a16="http://schemas.microsoft.com/office/drawing/2014/main" id="{26E6BD11-82A7-4729-AD05-B0676F9B1F5F}"/>
              </a:ext>
            </a:extLst>
          </p:cNvPr>
          <p:cNvSpPr>
            <a:spLocks noGrp="1"/>
          </p:cNvSpPr>
          <p:nvPr>
            <p:ph type="pic" sz="quarter" idx="21"/>
          </p:nvPr>
        </p:nvSpPr>
        <p:spPr>
          <a:xfrm>
            <a:off x="1504950" y="2861595"/>
            <a:ext cx="1828800" cy="1993392"/>
          </a:xfrm>
          <a:solidFill>
            <a:schemeClr val="accent6"/>
          </a:solidFill>
        </p:spPr>
        <p:txBody>
          <a:bodyPr/>
          <a:lstStyle/>
          <a:p>
            <a:r>
              <a:rPr lang="en-US"/>
              <a:t>Click icon to add picture</a:t>
            </a:r>
          </a:p>
        </p:txBody>
      </p:sp>
      <p:sp>
        <p:nvSpPr>
          <p:cNvPr id="19" name="Text Placeholder 18">
            <a:extLst>
              <a:ext uri="{FF2B5EF4-FFF2-40B4-BE49-F238E27FC236}">
                <a16:creationId xmlns:a16="http://schemas.microsoft.com/office/drawing/2014/main" id="{6E08135B-D6D5-401C-B151-CDCB20550F16}"/>
              </a:ext>
            </a:extLst>
          </p:cNvPr>
          <p:cNvSpPr>
            <a:spLocks noGrp="1"/>
          </p:cNvSpPr>
          <p:nvPr>
            <p:ph type="body" sz="quarter" idx="13" hasCustomPrompt="1"/>
          </p:nvPr>
        </p:nvSpPr>
        <p:spPr>
          <a:xfrm>
            <a:off x="1508760" y="4855464"/>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1" name="Text Placeholder 20">
            <a:extLst>
              <a:ext uri="{FF2B5EF4-FFF2-40B4-BE49-F238E27FC236}">
                <a16:creationId xmlns:a16="http://schemas.microsoft.com/office/drawing/2014/main" id="{FA587696-63FF-4232-8879-488DFE1C31EA}"/>
              </a:ext>
            </a:extLst>
          </p:cNvPr>
          <p:cNvSpPr>
            <a:spLocks noGrp="1"/>
          </p:cNvSpPr>
          <p:nvPr>
            <p:ph type="body" sz="quarter" idx="14" hasCustomPrompt="1"/>
          </p:nvPr>
        </p:nvSpPr>
        <p:spPr>
          <a:xfrm>
            <a:off x="1504950" y="5468112"/>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30" name="Picture Placeholder 28">
            <a:extLst>
              <a:ext uri="{FF2B5EF4-FFF2-40B4-BE49-F238E27FC236}">
                <a16:creationId xmlns:a16="http://schemas.microsoft.com/office/drawing/2014/main" id="{96507A97-E180-468F-B641-141DBA738642}"/>
              </a:ext>
            </a:extLst>
          </p:cNvPr>
          <p:cNvSpPr>
            <a:spLocks noGrp="1"/>
          </p:cNvSpPr>
          <p:nvPr>
            <p:ph type="pic" sz="quarter" idx="22"/>
          </p:nvPr>
        </p:nvSpPr>
        <p:spPr>
          <a:xfrm>
            <a:off x="3953511" y="2861595"/>
            <a:ext cx="1828800" cy="1993392"/>
          </a:xfrm>
          <a:solidFill>
            <a:schemeClr val="accent6"/>
          </a:solidFill>
        </p:spPr>
        <p:txBody>
          <a:bodyPr/>
          <a:lstStyle/>
          <a:p>
            <a:r>
              <a:rPr lang="en-US"/>
              <a:t>Click icon to add picture</a:t>
            </a:r>
          </a:p>
        </p:txBody>
      </p:sp>
      <p:sp>
        <p:nvSpPr>
          <p:cNvPr id="22" name="Text Placeholder 18">
            <a:extLst>
              <a:ext uri="{FF2B5EF4-FFF2-40B4-BE49-F238E27FC236}">
                <a16:creationId xmlns:a16="http://schemas.microsoft.com/office/drawing/2014/main" id="{49BB8F01-AE51-4455-BE0F-8972415A0C06}"/>
              </a:ext>
            </a:extLst>
          </p:cNvPr>
          <p:cNvSpPr>
            <a:spLocks noGrp="1"/>
          </p:cNvSpPr>
          <p:nvPr>
            <p:ph type="body" sz="quarter" idx="15" hasCustomPrompt="1"/>
          </p:nvPr>
        </p:nvSpPr>
        <p:spPr>
          <a:xfrm>
            <a:off x="3942757" y="4854889"/>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3" name="Text Placeholder 20">
            <a:extLst>
              <a:ext uri="{FF2B5EF4-FFF2-40B4-BE49-F238E27FC236}">
                <a16:creationId xmlns:a16="http://schemas.microsoft.com/office/drawing/2014/main" id="{759D2442-D209-4F87-9F2C-19D73A2412D4}"/>
              </a:ext>
            </a:extLst>
          </p:cNvPr>
          <p:cNvSpPr>
            <a:spLocks noGrp="1"/>
          </p:cNvSpPr>
          <p:nvPr>
            <p:ph type="body" sz="quarter" idx="16" hasCustomPrompt="1"/>
          </p:nvPr>
        </p:nvSpPr>
        <p:spPr>
          <a:xfrm>
            <a:off x="3942757" y="5462491"/>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31" name="Picture Placeholder 28">
            <a:extLst>
              <a:ext uri="{FF2B5EF4-FFF2-40B4-BE49-F238E27FC236}">
                <a16:creationId xmlns:a16="http://schemas.microsoft.com/office/drawing/2014/main" id="{A850442C-9915-406C-83D9-8EBE8AD3C243}"/>
              </a:ext>
            </a:extLst>
          </p:cNvPr>
          <p:cNvSpPr>
            <a:spLocks noGrp="1"/>
          </p:cNvSpPr>
          <p:nvPr>
            <p:ph type="pic" sz="quarter" idx="23"/>
          </p:nvPr>
        </p:nvSpPr>
        <p:spPr>
          <a:xfrm>
            <a:off x="6391656" y="2861595"/>
            <a:ext cx="1828800" cy="1993392"/>
          </a:xfrm>
          <a:solidFill>
            <a:schemeClr val="accent6"/>
          </a:solidFill>
        </p:spPr>
        <p:txBody>
          <a:bodyPr/>
          <a:lstStyle/>
          <a:p>
            <a:r>
              <a:rPr lang="en-US"/>
              <a:t>Click icon to add picture</a:t>
            </a:r>
          </a:p>
        </p:txBody>
      </p:sp>
      <p:sp>
        <p:nvSpPr>
          <p:cNvPr id="24" name="Text Placeholder 18">
            <a:extLst>
              <a:ext uri="{FF2B5EF4-FFF2-40B4-BE49-F238E27FC236}">
                <a16:creationId xmlns:a16="http://schemas.microsoft.com/office/drawing/2014/main" id="{A596F3D1-5D97-4111-B3D6-FE37290A6B3D}"/>
              </a:ext>
            </a:extLst>
          </p:cNvPr>
          <p:cNvSpPr>
            <a:spLocks noGrp="1"/>
          </p:cNvSpPr>
          <p:nvPr>
            <p:ph type="body" sz="quarter" idx="17" hasCustomPrompt="1"/>
          </p:nvPr>
        </p:nvSpPr>
        <p:spPr>
          <a:xfrm>
            <a:off x="6391656" y="4855464"/>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5" name="Text Placeholder 20">
            <a:extLst>
              <a:ext uri="{FF2B5EF4-FFF2-40B4-BE49-F238E27FC236}">
                <a16:creationId xmlns:a16="http://schemas.microsoft.com/office/drawing/2014/main" id="{2D25C272-C21E-4078-818F-B12E10F1827C}"/>
              </a:ext>
            </a:extLst>
          </p:cNvPr>
          <p:cNvSpPr>
            <a:spLocks noGrp="1"/>
          </p:cNvSpPr>
          <p:nvPr>
            <p:ph type="body" sz="quarter" idx="18" hasCustomPrompt="1"/>
          </p:nvPr>
        </p:nvSpPr>
        <p:spPr>
          <a:xfrm>
            <a:off x="6391656" y="5468112"/>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32" name="Picture Placeholder 28">
            <a:extLst>
              <a:ext uri="{FF2B5EF4-FFF2-40B4-BE49-F238E27FC236}">
                <a16:creationId xmlns:a16="http://schemas.microsoft.com/office/drawing/2014/main" id="{05393806-4E48-45A2-8BD7-0BA36566F3CC}"/>
              </a:ext>
            </a:extLst>
          </p:cNvPr>
          <p:cNvSpPr>
            <a:spLocks noGrp="1"/>
          </p:cNvSpPr>
          <p:nvPr>
            <p:ph type="pic" sz="quarter" idx="24"/>
          </p:nvPr>
        </p:nvSpPr>
        <p:spPr>
          <a:xfrm>
            <a:off x="8833104" y="2862072"/>
            <a:ext cx="1828800" cy="1993392"/>
          </a:xfrm>
          <a:solidFill>
            <a:schemeClr val="accent6"/>
          </a:solidFill>
        </p:spPr>
        <p:txBody>
          <a:bodyPr/>
          <a:lstStyle/>
          <a:p>
            <a:r>
              <a:rPr lang="en-US"/>
              <a:t>Click icon to add picture</a:t>
            </a:r>
          </a:p>
        </p:txBody>
      </p:sp>
      <p:sp>
        <p:nvSpPr>
          <p:cNvPr id="26" name="Text Placeholder 18">
            <a:extLst>
              <a:ext uri="{FF2B5EF4-FFF2-40B4-BE49-F238E27FC236}">
                <a16:creationId xmlns:a16="http://schemas.microsoft.com/office/drawing/2014/main" id="{DD19656C-C87E-4938-A66D-D6836DBC653A}"/>
              </a:ext>
            </a:extLst>
          </p:cNvPr>
          <p:cNvSpPr>
            <a:spLocks noGrp="1"/>
          </p:cNvSpPr>
          <p:nvPr>
            <p:ph type="body" sz="quarter" idx="19" hasCustomPrompt="1"/>
          </p:nvPr>
        </p:nvSpPr>
        <p:spPr>
          <a:xfrm>
            <a:off x="8825653" y="4855651"/>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7" name="Text Placeholder 20">
            <a:extLst>
              <a:ext uri="{FF2B5EF4-FFF2-40B4-BE49-F238E27FC236}">
                <a16:creationId xmlns:a16="http://schemas.microsoft.com/office/drawing/2014/main" id="{DF55E1E1-7FB8-465C-B720-E39D43FFECC8}"/>
              </a:ext>
            </a:extLst>
          </p:cNvPr>
          <p:cNvSpPr>
            <a:spLocks noGrp="1"/>
          </p:cNvSpPr>
          <p:nvPr>
            <p:ph type="body" sz="quarter" idx="20" hasCustomPrompt="1"/>
          </p:nvPr>
        </p:nvSpPr>
        <p:spPr>
          <a:xfrm>
            <a:off x="8825653" y="5468299"/>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r>
              <a:rPr lang="en-US"/>
              <a:t>3/1/20XX</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98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10" name="Content Placeholder 9">
            <a:extLst>
              <a:ext uri="{FF2B5EF4-FFF2-40B4-BE49-F238E27FC236}">
                <a16:creationId xmlns:a16="http://schemas.microsoft.com/office/drawing/2014/main" id="{B0FFFD15-4D1A-45CA-9374-373A700D366B}"/>
              </a:ext>
            </a:extLst>
          </p:cNvPr>
          <p:cNvSpPr>
            <a:spLocks noGrp="1"/>
          </p:cNvSpPr>
          <p:nvPr>
            <p:ph sz="quarter" idx="13"/>
          </p:nvPr>
        </p:nvSpPr>
        <p:spPr>
          <a:xfrm>
            <a:off x="838200" y="2181225"/>
            <a:ext cx="10515600" cy="3876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r>
              <a:rPr lang="en-US"/>
              <a:t>3/1/20XX</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1837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a:xfrm>
            <a:off x="1517904" y="1517904"/>
            <a:ext cx="9144000" cy="78714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69671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397337"/>
            <a:ext cx="4334256" cy="2449645"/>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69671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397337"/>
            <a:ext cx="4334256" cy="2449645"/>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r>
              <a:rPr lang="en-US"/>
              <a:t>3/1/20XX</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0283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r>
              <a:rPr lang="en-US"/>
              <a:t>3/1/20XX</a:t>
            </a:r>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r>
              <a:rPr lang="en-US" sz="1000"/>
              <a:t>Sample footer text</a:t>
            </a:r>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9044188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5" r:id="rId3"/>
    <p:sldLayoutId id="2147483663" r:id="rId4"/>
    <p:sldLayoutId id="2147483650" r:id="rId5"/>
    <p:sldLayoutId id="2147483664" r:id="rId6"/>
    <p:sldLayoutId id="2147483669" r:id="rId7"/>
    <p:sldLayoutId id="2147483654" r:id="rId8"/>
    <p:sldLayoutId id="2147483653" r:id="rId9"/>
    <p:sldLayoutId id="2147483670" r:id="rId10"/>
    <p:sldLayoutId id="2147483662" r:id="rId11"/>
    <p:sldLayoutId id="2147483666" r:id="rId12"/>
  </p:sldLayoutIdLst>
  <p:hf hdr="0"/>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reeform: Shape 134">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37" name="Rectangle 136">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38">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9" name="Rectangle 140">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8">
            <a:extLst>
              <a:ext uri="{FF2B5EF4-FFF2-40B4-BE49-F238E27FC236}">
                <a16:creationId xmlns:a16="http://schemas.microsoft.com/office/drawing/2014/main" id="{C60B4E40-ED59-4DFA-97D2-04570E2808BD}"/>
              </a:ext>
            </a:extLst>
          </p:cNvPr>
          <p:cNvSpPr>
            <a:spLocks noGrp="1"/>
          </p:cNvSpPr>
          <p:nvPr>
            <p:ph type="ctrTitle"/>
          </p:nvPr>
        </p:nvSpPr>
        <p:spPr>
          <a:xfrm>
            <a:off x="5291667" y="1517904"/>
            <a:ext cx="5370237" cy="2796945"/>
          </a:xfrm>
        </p:spPr>
        <p:txBody>
          <a:bodyPr vert="horz" lIns="91440" tIns="45720" rIns="91440" bIns="45720" rtlCol="0" anchor="ctr">
            <a:normAutofit/>
          </a:bodyPr>
          <a:lstStyle/>
          <a:p>
            <a:br>
              <a:rPr lang="en-US" sz="4200" dirty="0"/>
            </a:br>
            <a:r>
              <a:rPr lang="en-US" sz="4200" dirty="0"/>
              <a:t>PROJECT PRESENTATION</a:t>
            </a:r>
          </a:p>
        </p:txBody>
      </p:sp>
      <p:pic>
        <p:nvPicPr>
          <p:cNvPr id="1026" name="Picture 2" descr="Nettigo: ESP-32 Development Board with WiFi Bluetooth - 30pin">
            <a:extLst>
              <a:ext uri="{FF2B5EF4-FFF2-40B4-BE49-F238E27FC236}">
                <a16:creationId xmlns:a16="http://schemas.microsoft.com/office/drawing/2014/main" id="{54F5C400-D2A8-49A6-A265-F2C91A91C4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843" r="28126" b="1"/>
          <a:stretch/>
        </p:blipFill>
        <p:spPr bwMode="auto">
          <a:xfrm>
            <a:off x="762000" y="762000"/>
            <a:ext cx="3890923"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40157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Freeform: Shape 24">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Rectangle 26">
            <a:extLst>
              <a:ext uri="{FF2B5EF4-FFF2-40B4-BE49-F238E27FC236}">
                <a16:creationId xmlns:a16="http://schemas.microsoft.com/office/drawing/2014/main" id="{811F69A7-CFA0-4B2D-B181-6801FF586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75AF5A1-4884-4FBA-B1BB-80A2939EA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867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31" name="Rectangle 30">
            <a:extLst>
              <a:ext uri="{FF2B5EF4-FFF2-40B4-BE49-F238E27FC236}">
                <a16:creationId xmlns:a16="http://schemas.microsoft.com/office/drawing/2014/main" id="{5A8C16DA-E452-4500-B803-5D451BB09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57238"/>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89972892-B168-40FC-9459-BFB97394229C}"/>
              </a:ext>
            </a:extLst>
          </p:cNvPr>
          <p:cNvPicPr>
            <a:picLocks noChangeAspect="1"/>
          </p:cNvPicPr>
          <p:nvPr/>
        </p:nvPicPr>
        <p:blipFill>
          <a:blip r:embed="rId2">
            <a:duotone>
              <a:prstClr val="black"/>
              <a:prstClr val="white"/>
            </a:duotone>
          </a:blip>
          <a:stretch>
            <a:fillRect/>
          </a:stretch>
        </p:blipFill>
        <p:spPr>
          <a:xfrm>
            <a:off x="3590925" y="838200"/>
            <a:ext cx="5010150" cy="5067300"/>
          </a:xfrm>
          <a:prstGeom prst="rect">
            <a:avLst/>
          </a:prstGeom>
        </p:spPr>
      </p:pic>
      <p:sp>
        <p:nvSpPr>
          <p:cNvPr id="4" name="Footer Placeholder 3">
            <a:extLst>
              <a:ext uri="{FF2B5EF4-FFF2-40B4-BE49-F238E27FC236}">
                <a16:creationId xmlns:a16="http://schemas.microsoft.com/office/drawing/2014/main" id="{B95FDF02-F81E-44D5-97A4-0CC934DB57B7}"/>
              </a:ext>
            </a:extLst>
          </p:cNvPr>
          <p:cNvSpPr>
            <a:spLocks noGrp="1"/>
          </p:cNvSpPr>
          <p:nvPr>
            <p:ph type="ftr" sz="quarter" idx="11"/>
          </p:nvPr>
        </p:nvSpPr>
        <p:spPr>
          <a:xfrm>
            <a:off x="758952" y="6400800"/>
            <a:ext cx="6099048"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Sample footer text</a:t>
            </a:r>
          </a:p>
        </p:txBody>
      </p:sp>
      <p:sp>
        <p:nvSpPr>
          <p:cNvPr id="5" name="Date Placeholder 4">
            <a:extLst>
              <a:ext uri="{FF2B5EF4-FFF2-40B4-BE49-F238E27FC236}">
                <a16:creationId xmlns:a16="http://schemas.microsoft.com/office/drawing/2014/main" id="{F9E150E3-150C-403C-B072-9114A14FD50A}"/>
              </a:ext>
            </a:extLst>
          </p:cNvPr>
          <p:cNvSpPr>
            <a:spLocks noGrp="1"/>
          </p:cNvSpPr>
          <p:nvPr>
            <p:ph type="dt" sz="half" idx="10"/>
          </p:nvPr>
        </p:nvSpPr>
        <p:spPr>
          <a:xfrm>
            <a:off x="8805672" y="6400800"/>
            <a:ext cx="1865376" cy="365125"/>
          </a:xfrm>
        </p:spPr>
        <p:txBody>
          <a:bodyPr vert="horz" lIns="91440" tIns="45720" rIns="91440" bIns="45720" rtlCol="0" anchor="ctr">
            <a:normAutofit/>
          </a:bodyPr>
          <a:lstStyle/>
          <a:p>
            <a:pPr>
              <a:spcAft>
                <a:spcPts val="600"/>
              </a:spcAft>
            </a:pPr>
            <a:r>
              <a:rPr lang="en-US">
                <a:solidFill>
                  <a:srgbClr val="FFFFFF"/>
                </a:solidFill>
              </a:rPr>
              <a:t>3/1/20XX</a:t>
            </a:r>
          </a:p>
        </p:txBody>
      </p:sp>
      <p:sp>
        <p:nvSpPr>
          <p:cNvPr id="6" name="Slide Number Placeholder 5">
            <a:extLst>
              <a:ext uri="{FF2B5EF4-FFF2-40B4-BE49-F238E27FC236}">
                <a16:creationId xmlns:a16="http://schemas.microsoft.com/office/drawing/2014/main" id="{C9D3FB96-BC97-4C36-A6E2-E04B9E1A8C05}"/>
              </a:ext>
            </a:extLst>
          </p:cNvPr>
          <p:cNvSpPr>
            <a:spLocks noGrp="1"/>
          </p:cNvSpPr>
          <p:nvPr>
            <p:ph type="sldNum" sz="quarter" idx="12"/>
          </p:nvPr>
        </p:nvSpPr>
        <p:spPr>
          <a:xfrm>
            <a:off x="10899648" y="6400800"/>
            <a:ext cx="530352" cy="365125"/>
          </a:xfrm>
        </p:spPr>
        <p:txBody>
          <a:bodyPr vert="horz" lIns="91440" tIns="45720" rIns="91440" bIns="45720" rtlCol="0" anchor="ctr">
            <a:normAutofit/>
          </a:bodyPr>
          <a:lstStyle/>
          <a:p>
            <a:pPr>
              <a:spcAft>
                <a:spcPts val="600"/>
              </a:spcAft>
            </a:pPr>
            <a:fld id="{CB1E4CB7-CB13-4810-BF18-BE31AFC64F93}" type="slidenum">
              <a:rPr lang="en-US">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12490023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811F69A7-CFA0-4B2D-B181-6801FF586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75AF5A1-4884-4FBA-B1BB-80A2939EA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867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9" name="Rectangle 18">
            <a:extLst>
              <a:ext uri="{FF2B5EF4-FFF2-40B4-BE49-F238E27FC236}">
                <a16:creationId xmlns:a16="http://schemas.microsoft.com/office/drawing/2014/main" id="{5A8C16DA-E452-4500-B803-5D451BB09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57238"/>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3E8B5DD5-D5DF-4349-85C3-5A6ED9828C87}"/>
              </a:ext>
            </a:extLst>
          </p:cNvPr>
          <p:cNvPicPr>
            <a:picLocks noChangeAspect="1"/>
          </p:cNvPicPr>
          <p:nvPr/>
        </p:nvPicPr>
        <p:blipFill>
          <a:blip r:embed="rId2">
            <a:duotone>
              <a:prstClr val="black"/>
              <a:prstClr val="white"/>
            </a:duotone>
          </a:blip>
          <a:stretch>
            <a:fillRect/>
          </a:stretch>
        </p:blipFill>
        <p:spPr>
          <a:xfrm>
            <a:off x="3609976" y="895350"/>
            <a:ext cx="5195696" cy="5048249"/>
          </a:xfrm>
          <a:prstGeom prst="rect">
            <a:avLst/>
          </a:prstGeom>
        </p:spPr>
      </p:pic>
      <p:sp>
        <p:nvSpPr>
          <p:cNvPr id="4" name="Footer Placeholder 3">
            <a:extLst>
              <a:ext uri="{FF2B5EF4-FFF2-40B4-BE49-F238E27FC236}">
                <a16:creationId xmlns:a16="http://schemas.microsoft.com/office/drawing/2014/main" id="{7A4A082E-2765-4678-9480-A08F5F8A17D5}"/>
              </a:ext>
            </a:extLst>
          </p:cNvPr>
          <p:cNvSpPr>
            <a:spLocks noGrp="1"/>
          </p:cNvSpPr>
          <p:nvPr>
            <p:ph type="ftr" sz="quarter" idx="11"/>
          </p:nvPr>
        </p:nvSpPr>
        <p:spPr>
          <a:xfrm>
            <a:off x="758952" y="6400800"/>
            <a:ext cx="6099048"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Sample footer text</a:t>
            </a:r>
          </a:p>
        </p:txBody>
      </p:sp>
      <p:sp>
        <p:nvSpPr>
          <p:cNvPr id="5" name="Date Placeholder 4">
            <a:extLst>
              <a:ext uri="{FF2B5EF4-FFF2-40B4-BE49-F238E27FC236}">
                <a16:creationId xmlns:a16="http://schemas.microsoft.com/office/drawing/2014/main" id="{58F4D6C6-9A35-4F7E-A3EE-5A9526809B74}"/>
              </a:ext>
            </a:extLst>
          </p:cNvPr>
          <p:cNvSpPr>
            <a:spLocks noGrp="1"/>
          </p:cNvSpPr>
          <p:nvPr>
            <p:ph type="dt" sz="half" idx="10"/>
          </p:nvPr>
        </p:nvSpPr>
        <p:spPr>
          <a:xfrm>
            <a:off x="8805672" y="6400800"/>
            <a:ext cx="1865376" cy="365125"/>
          </a:xfrm>
        </p:spPr>
        <p:txBody>
          <a:bodyPr vert="horz" lIns="91440" tIns="45720" rIns="91440" bIns="45720" rtlCol="0" anchor="ctr">
            <a:normAutofit/>
          </a:bodyPr>
          <a:lstStyle/>
          <a:p>
            <a:pPr>
              <a:spcAft>
                <a:spcPts val="600"/>
              </a:spcAft>
            </a:pPr>
            <a:r>
              <a:rPr lang="en-US">
                <a:solidFill>
                  <a:srgbClr val="FFFFFF"/>
                </a:solidFill>
              </a:rPr>
              <a:t>3/1/20XX</a:t>
            </a:r>
          </a:p>
        </p:txBody>
      </p:sp>
      <p:sp>
        <p:nvSpPr>
          <p:cNvPr id="6" name="Slide Number Placeholder 5">
            <a:extLst>
              <a:ext uri="{FF2B5EF4-FFF2-40B4-BE49-F238E27FC236}">
                <a16:creationId xmlns:a16="http://schemas.microsoft.com/office/drawing/2014/main" id="{BF1EDCC6-E8EE-4513-8B54-DDBF8FF42EE9}"/>
              </a:ext>
            </a:extLst>
          </p:cNvPr>
          <p:cNvSpPr>
            <a:spLocks noGrp="1"/>
          </p:cNvSpPr>
          <p:nvPr>
            <p:ph type="sldNum" sz="quarter" idx="12"/>
          </p:nvPr>
        </p:nvSpPr>
        <p:spPr>
          <a:xfrm>
            <a:off x="10899648" y="6400800"/>
            <a:ext cx="530352" cy="365125"/>
          </a:xfrm>
        </p:spPr>
        <p:txBody>
          <a:bodyPr vert="horz" lIns="91440" tIns="45720" rIns="91440" bIns="45720" rtlCol="0" anchor="ctr">
            <a:normAutofit/>
          </a:bodyPr>
          <a:lstStyle/>
          <a:p>
            <a:pPr>
              <a:spcAft>
                <a:spcPts val="600"/>
              </a:spcAft>
            </a:pPr>
            <a:fld id="{CB1E4CB7-CB13-4810-BF18-BE31AFC64F93}" type="slidenum">
              <a:rPr lang="en-US">
                <a:solidFill>
                  <a:srgbClr val="FFFFFF"/>
                </a:solidFill>
              </a:rPr>
              <a:pPr>
                <a:spcAft>
                  <a:spcPts val="600"/>
                </a:spcAft>
              </a:pPr>
              <a:t>11</a:t>
            </a:fld>
            <a:endParaRPr lang="en-US">
              <a:solidFill>
                <a:srgbClr val="FFFFFF"/>
              </a:solidFill>
            </a:endParaRPr>
          </a:p>
        </p:txBody>
      </p:sp>
    </p:spTree>
    <p:extLst>
      <p:ext uri="{BB962C8B-B14F-4D97-AF65-F5344CB8AC3E}">
        <p14:creationId xmlns:p14="http://schemas.microsoft.com/office/powerpoint/2010/main" val="389275265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Rectangle 25">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49A9E-2727-40A7-8CF0-239454BE6782}"/>
              </a:ext>
            </a:extLst>
          </p:cNvPr>
          <p:cNvSpPr>
            <a:spLocks noGrp="1"/>
          </p:cNvSpPr>
          <p:nvPr>
            <p:ph type="title"/>
          </p:nvPr>
        </p:nvSpPr>
        <p:spPr>
          <a:xfrm>
            <a:off x="1517903" y="1517904"/>
            <a:ext cx="4680595" cy="2796945"/>
          </a:xfrm>
        </p:spPr>
        <p:txBody>
          <a:bodyPr vert="horz" lIns="91440" tIns="45720" rIns="91440" bIns="45720" rtlCol="0" anchor="ctr">
            <a:normAutofit/>
          </a:bodyPr>
          <a:lstStyle/>
          <a:p>
            <a:r>
              <a:rPr lang="en-US" sz="6000"/>
              <a:t>RESULTS :</a:t>
            </a:r>
          </a:p>
        </p:txBody>
      </p:sp>
      <p:pic>
        <p:nvPicPr>
          <p:cNvPr id="8" name="Picture 7">
            <a:extLst>
              <a:ext uri="{FF2B5EF4-FFF2-40B4-BE49-F238E27FC236}">
                <a16:creationId xmlns:a16="http://schemas.microsoft.com/office/drawing/2014/main" id="{1622B64D-C605-440E-98F7-997AFADE766A}"/>
              </a:ext>
            </a:extLst>
          </p:cNvPr>
          <p:cNvPicPr>
            <a:picLocks noChangeAspect="1"/>
          </p:cNvPicPr>
          <p:nvPr/>
        </p:nvPicPr>
        <p:blipFill rotWithShape="1">
          <a:blip r:embed="rId2"/>
          <a:srcRect l="2279" r="16253" b="-1"/>
          <a:stretch/>
        </p:blipFill>
        <p:spPr>
          <a:xfrm>
            <a:off x="5314950" y="762000"/>
            <a:ext cx="6115050" cy="5334000"/>
          </a:xfrm>
          <a:prstGeom prst="rect">
            <a:avLst/>
          </a:prstGeom>
        </p:spPr>
      </p:pic>
      <p:sp>
        <p:nvSpPr>
          <p:cNvPr id="4" name="Footer Placeholder 3">
            <a:extLst>
              <a:ext uri="{FF2B5EF4-FFF2-40B4-BE49-F238E27FC236}">
                <a16:creationId xmlns:a16="http://schemas.microsoft.com/office/drawing/2014/main" id="{E85FA6E4-8AAD-42E4-8028-2EF33ED6276A}"/>
              </a:ext>
            </a:extLst>
          </p:cNvPr>
          <p:cNvSpPr>
            <a:spLocks noGrp="1"/>
          </p:cNvSpPr>
          <p:nvPr>
            <p:ph type="ftr" sz="quarter" idx="11"/>
          </p:nvPr>
        </p:nvSpPr>
        <p:spPr>
          <a:xfrm>
            <a:off x="758952" y="6400800"/>
            <a:ext cx="6099048"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Sample footer text</a:t>
            </a:r>
          </a:p>
        </p:txBody>
      </p:sp>
      <p:sp>
        <p:nvSpPr>
          <p:cNvPr id="5" name="Date Placeholder 4">
            <a:extLst>
              <a:ext uri="{FF2B5EF4-FFF2-40B4-BE49-F238E27FC236}">
                <a16:creationId xmlns:a16="http://schemas.microsoft.com/office/drawing/2014/main" id="{4BA11972-DD84-4C5F-94B7-220447F0CB7D}"/>
              </a:ext>
            </a:extLst>
          </p:cNvPr>
          <p:cNvSpPr>
            <a:spLocks noGrp="1"/>
          </p:cNvSpPr>
          <p:nvPr>
            <p:ph type="dt" sz="half" idx="10"/>
          </p:nvPr>
        </p:nvSpPr>
        <p:spPr>
          <a:xfrm>
            <a:off x="8805672" y="6400800"/>
            <a:ext cx="1865376" cy="365125"/>
          </a:xfrm>
        </p:spPr>
        <p:txBody>
          <a:bodyPr vert="horz" lIns="91440" tIns="45720" rIns="91440" bIns="45720" rtlCol="0" anchor="ctr">
            <a:normAutofit/>
          </a:bodyPr>
          <a:lstStyle/>
          <a:p>
            <a:pPr>
              <a:spcAft>
                <a:spcPts val="600"/>
              </a:spcAft>
            </a:pPr>
            <a:r>
              <a:rPr lang="en-US">
                <a:solidFill>
                  <a:srgbClr val="FFFFFF"/>
                </a:solidFill>
              </a:rPr>
              <a:t>3/1/20XX</a:t>
            </a:r>
          </a:p>
        </p:txBody>
      </p:sp>
      <p:sp>
        <p:nvSpPr>
          <p:cNvPr id="6" name="Slide Number Placeholder 5">
            <a:extLst>
              <a:ext uri="{FF2B5EF4-FFF2-40B4-BE49-F238E27FC236}">
                <a16:creationId xmlns:a16="http://schemas.microsoft.com/office/drawing/2014/main" id="{1D148D50-14ED-4FC2-8642-A3F66290AC5E}"/>
              </a:ext>
            </a:extLst>
          </p:cNvPr>
          <p:cNvSpPr>
            <a:spLocks noGrp="1"/>
          </p:cNvSpPr>
          <p:nvPr>
            <p:ph type="sldNum" sz="quarter" idx="12"/>
          </p:nvPr>
        </p:nvSpPr>
        <p:spPr>
          <a:xfrm>
            <a:off x="10899648" y="6400800"/>
            <a:ext cx="530352" cy="365125"/>
          </a:xfrm>
        </p:spPr>
        <p:txBody>
          <a:bodyPr vert="horz" lIns="91440" tIns="45720" rIns="91440" bIns="45720" rtlCol="0" anchor="ctr">
            <a:normAutofit/>
          </a:bodyPr>
          <a:lstStyle/>
          <a:p>
            <a:pPr>
              <a:spcAft>
                <a:spcPts val="600"/>
              </a:spcAft>
            </a:pPr>
            <a:fld id="{CB1E4CB7-CB13-4810-BF18-BE31AFC64F93}" type="slidenum">
              <a:rPr lang="en-US">
                <a:solidFill>
                  <a:srgbClr val="FFFFFF"/>
                </a:solidFill>
              </a:rPr>
              <a:pPr>
                <a:spcAft>
                  <a:spcPts val="600"/>
                </a:spcAft>
              </a:pPr>
              <a:t>12</a:t>
            </a:fld>
            <a:endParaRPr lang="en-US">
              <a:solidFill>
                <a:srgbClr val="FFFFFF"/>
              </a:solidFill>
            </a:endParaRPr>
          </a:p>
        </p:txBody>
      </p:sp>
    </p:spTree>
    <p:extLst>
      <p:ext uri="{BB962C8B-B14F-4D97-AF65-F5344CB8AC3E}">
        <p14:creationId xmlns:p14="http://schemas.microsoft.com/office/powerpoint/2010/main" val="308414198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55B5583F-9936-4BDA-ACE1-E24A66B94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75AF5A1-4884-4FBA-B1BB-80A2939EA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867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4" name="Rectangle 18">
            <a:extLst>
              <a:ext uri="{FF2B5EF4-FFF2-40B4-BE49-F238E27FC236}">
                <a16:creationId xmlns:a16="http://schemas.microsoft.com/office/drawing/2014/main" id="{5A8C16DA-E452-4500-B803-5D451BB09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57238"/>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5914E18E-E15E-41EB-8C8E-9223DB2E3C91}"/>
              </a:ext>
            </a:extLst>
          </p:cNvPr>
          <p:cNvPicPr>
            <a:picLocks noChangeAspect="1"/>
          </p:cNvPicPr>
          <p:nvPr/>
        </p:nvPicPr>
        <p:blipFill>
          <a:blip r:embed="rId2"/>
          <a:stretch>
            <a:fillRect/>
          </a:stretch>
        </p:blipFill>
        <p:spPr>
          <a:xfrm>
            <a:off x="2200275" y="1047750"/>
            <a:ext cx="7791450" cy="4867275"/>
          </a:xfrm>
          <a:prstGeom prst="rect">
            <a:avLst/>
          </a:prstGeom>
        </p:spPr>
      </p:pic>
      <p:sp>
        <p:nvSpPr>
          <p:cNvPr id="4" name="Footer Placeholder 3">
            <a:extLst>
              <a:ext uri="{FF2B5EF4-FFF2-40B4-BE49-F238E27FC236}">
                <a16:creationId xmlns:a16="http://schemas.microsoft.com/office/drawing/2014/main" id="{FFD6689E-006E-4B8B-BA3B-A2B179F34ACD}"/>
              </a:ext>
            </a:extLst>
          </p:cNvPr>
          <p:cNvSpPr>
            <a:spLocks noGrp="1"/>
          </p:cNvSpPr>
          <p:nvPr>
            <p:ph type="ftr" sz="quarter" idx="11"/>
          </p:nvPr>
        </p:nvSpPr>
        <p:spPr>
          <a:xfrm>
            <a:off x="758952" y="6400800"/>
            <a:ext cx="6099048"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Sample footer text</a:t>
            </a:r>
          </a:p>
        </p:txBody>
      </p:sp>
      <p:sp>
        <p:nvSpPr>
          <p:cNvPr id="5" name="Date Placeholder 4">
            <a:extLst>
              <a:ext uri="{FF2B5EF4-FFF2-40B4-BE49-F238E27FC236}">
                <a16:creationId xmlns:a16="http://schemas.microsoft.com/office/drawing/2014/main" id="{79C68C4C-A5FD-4480-8FC3-9ADC039C50D9}"/>
              </a:ext>
            </a:extLst>
          </p:cNvPr>
          <p:cNvSpPr>
            <a:spLocks noGrp="1"/>
          </p:cNvSpPr>
          <p:nvPr>
            <p:ph type="dt" sz="half" idx="10"/>
          </p:nvPr>
        </p:nvSpPr>
        <p:spPr>
          <a:xfrm>
            <a:off x="8805672" y="6400800"/>
            <a:ext cx="1865376" cy="365125"/>
          </a:xfrm>
        </p:spPr>
        <p:txBody>
          <a:bodyPr vert="horz" lIns="91440" tIns="45720" rIns="91440" bIns="45720" rtlCol="0" anchor="ctr">
            <a:normAutofit/>
          </a:bodyPr>
          <a:lstStyle/>
          <a:p>
            <a:pPr>
              <a:spcAft>
                <a:spcPts val="600"/>
              </a:spcAft>
            </a:pPr>
            <a:r>
              <a:rPr lang="en-US">
                <a:solidFill>
                  <a:srgbClr val="FFFFFF"/>
                </a:solidFill>
              </a:rPr>
              <a:t>3/1/20XX</a:t>
            </a:r>
          </a:p>
        </p:txBody>
      </p:sp>
      <p:sp>
        <p:nvSpPr>
          <p:cNvPr id="6" name="Slide Number Placeholder 5">
            <a:extLst>
              <a:ext uri="{FF2B5EF4-FFF2-40B4-BE49-F238E27FC236}">
                <a16:creationId xmlns:a16="http://schemas.microsoft.com/office/drawing/2014/main" id="{BDD4699D-5479-45EE-9A18-ECAFFE01F8C8}"/>
              </a:ext>
            </a:extLst>
          </p:cNvPr>
          <p:cNvSpPr>
            <a:spLocks noGrp="1"/>
          </p:cNvSpPr>
          <p:nvPr>
            <p:ph type="sldNum" sz="quarter" idx="12"/>
          </p:nvPr>
        </p:nvSpPr>
        <p:spPr>
          <a:xfrm>
            <a:off x="10899648" y="6400800"/>
            <a:ext cx="530352" cy="365125"/>
          </a:xfrm>
        </p:spPr>
        <p:txBody>
          <a:bodyPr vert="horz" lIns="91440" tIns="45720" rIns="91440" bIns="45720" rtlCol="0" anchor="ctr">
            <a:normAutofit/>
          </a:bodyPr>
          <a:lstStyle/>
          <a:p>
            <a:pPr>
              <a:spcAft>
                <a:spcPts val="600"/>
              </a:spcAft>
            </a:pPr>
            <a:fld id="{CB1E4CB7-CB13-4810-BF18-BE31AFC64F93}" type="slidenum">
              <a:rPr lang="en-US">
                <a:solidFill>
                  <a:srgbClr val="FFFFFF"/>
                </a:solidFill>
              </a:rPr>
              <a:pPr>
                <a:spcAft>
                  <a:spcPts val="600"/>
                </a:spcAft>
              </a:pPr>
              <a:t>13</a:t>
            </a:fld>
            <a:endParaRPr lang="en-US">
              <a:solidFill>
                <a:srgbClr val="FFFFFF"/>
              </a:solidFill>
            </a:endParaRPr>
          </a:p>
        </p:txBody>
      </p:sp>
    </p:spTree>
    <p:extLst>
      <p:ext uri="{BB962C8B-B14F-4D97-AF65-F5344CB8AC3E}">
        <p14:creationId xmlns:p14="http://schemas.microsoft.com/office/powerpoint/2010/main" val="30029742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12">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14">
            <a:extLst>
              <a:ext uri="{FF2B5EF4-FFF2-40B4-BE49-F238E27FC236}">
                <a16:creationId xmlns:a16="http://schemas.microsoft.com/office/drawing/2014/main" id="{55B5583F-9936-4BDA-ACE1-E24A66B94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675AF5A1-4884-4FBA-B1BB-80A2939EA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867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4" name="Rectangle 18">
            <a:extLst>
              <a:ext uri="{FF2B5EF4-FFF2-40B4-BE49-F238E27FC236}">
                <a16:creationId xmlns:a16="http://schemas.microsoft.com/office/drawing/2014/main" id="{5A8C16DA-E452-4500-B803-5D451BB09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57238"/>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9D896B49-856C-468A-9AAB-6193851C47DB}"/>
              </a:ext>
            </a:extLst>
          </p:cNvPr>
          <p:cNvPicPr>
            <a:picLocks noChangeAspect="1"/>
          </p:cNvPicPr>
          <p:nvPr/>
        </p:nvPicPr>
        <p:blipFill>
          <a:blip r:embed="rId2"/>
          <a:stretch>
            <a:fillRect/>
          </a:stretch>
        </p:blipFill>
        <p:spPr>
          <a:xfrm>
            <a:off x="2247900" y="1152525"/>
            <a:ext cx="7696200" cy="4705350"/>
          </a:xfrm>
          <a:prstGeom prst="rect">
            <a:avLst/>
          </a:prstGeom>
        </p:spPr>
      </p:pic>
      <p:sp>
        <p:nvSpPr>
          <p:cNvPr id="4" name="Footer Placeholder 3">
            <a:extLst>
              <a:ext uri="{FF2B5EF4-FFF2-40B4-BE49-F238E27FC236}">
                <a16:creationId xmlns:a16="http://schemas.microsoft.com/office/drawing/2014/main" id="{9003E2E6-C2ED-4251-8B7B-326C641F94A8}"/>
              </a:ext>
            </a:extLst>
          </p:cNvPr>
          <p:cNvSpPr>
            <a:spLocks noGrp="1"/>
          </p:cNvSpPr>
          <p:nvPr>
            <p:ph type="ftr" sz="quarter" idx="11"/>
          </p:nvPr>
        </p:nvSpPr>
        <p:spPr>
          <a:xfrm>
            <a:off x="758952" y="6400800"/>
            <a:ext cx="6099048"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Sample footer text</a:t>
            </a:r>
          </a:p>
        </p:txBody>
      </p:sp>
      <p:sp>
        <p:nvSpPr>
          <p:cNvPr id="5" name="Date Placeholder 4">
            <a:extLst>
              <a:ext uri="{FF2B5EF4-FFF2-40B4-BE49-F238E27FC236}">
                <a16:creationId xmlns:a16="http://schemas.microsoft.com/office/drawing/2014/main" id="{59240CF1-F4DC-41E3-A52C-765158CBBEA8}"/>
              </a:ext>
            </a:extLst>
          </p:cNvPr>
          <p:cNvSpPr>
            <a:spLocks noGrp="1"/>
          </p:cNvSpPr>
          <p:nvPr>
            <p:ph type="dt" sz="half" idx="10"/>
          </p:nvPr>
        </p:nvSpPr>
        <p:spPr>
          <a:xfrm>
            <a:off x="8805672" y="6400800"/>
            <a:ext cx="1865376" cy="365125"/>
          </a:xfrm>
        </p:spPr>
        <p:txBody>
          <a:bodyPr vert="horz" lIns="91440" tIns="45720" rIns="91440" bIns="45720" rtlCol="0" anchor="ctr">
            <a:normAutofit/>
          </a:bodyPr>
          <a:lstStyle/>
          <a:p>
            <a:pPr>
              <a:spcAft>
                <a:spcPts val="600"/>
              </a:spcAft>
            </a:pPr>
            <a:r>
              <a:rPr lang="en-US">
                <a:solidFill>
                  <a:srgbClr val="FFFFFF"/>
                </a:solidFill>
              </a:rPr>
              <a:t>3/1/20XX</a:t>
            </a:r>
          </a:p>
        </p:txBody>
      </p:sp>
      <p:sp>
        <p:nvSpPr>
          <p:cNvPr id="6" name="Slide Number Placeholder 5">
            <a:extLst>
              <a:ext uri="{FF2B5EF4-FFF2-40B4-BE49-F238E27FC236}">
                <a16:creationId xmlns:a16="http://schemas.microsoft.com/office/drawing/2014/main" id="{3FF19806-7835-42E2-B8FE-9F5D7516E603}"/>
              </a:ext>
            </a:extLst>
          </p:cNvPr>
          <p:cNvSpPr>
            <a:spLocks noGrp="1"/>
          </p:cNvSpPr>
          <p:nvPr>
            <p:ph type="sldNum" sz="quarter" idx="12"/>
          </p:nvPr>
        </p:nvSpPr>
        <p:spPr>
          <a:xfrm>
            <a:off x="10899648" y="6400800"/>
            <a:ext cx="530352" cy="365125"/>
          </a:xfrm>
        </p:spPr>
        <p:txBody>
          <a:bodyPr vert="horz" lIns="91440" tIns="45720" rIns="91440" bIns="45720" rtlCol="0" anchor="ctr">
            <a:normAutofit/>
          </a:bodyPr>
          <a:lstStyle/>
          <a:p>
            <a:pPr>
              <a:spcAft>
                <a:spcPts val="600"/>
              </a:spcAft>
            </a:pPr>
            <a:fld id="{CB1E4CB7-CB13-4810-BF18-BE31AFC64F93}" type="slidenum">
              <a:rPr lang="en-US">
                <a:solidFill>
                  <a:srgbClr val="FFFFFF"/>
                </a:solidFill>
              </a:rPr>
              <a:pPr>
                <a:spcAft>
                  <a:spcPts val="600"/>
                </a:spcAft>
              </a:pPr>
              <a:t>14</a:t>
            </a:fld>
            <a:endParaRPr lang="en-US">
              <a:solidFill>
                <a:srgbClr val="FFFFFF"/>
              </a:solidFill>
            </a:endParaRPr>
          </a:p>
        </p:txBody>
      </p:sp>
    </p:spTree>
    <p:extLst>
      <p:ext uri="{BB962C8B-B14F-4D97-AF65-F5344CB8AC3E}">
        <p14:creationId xmlns:p14="http://schemas.microsoft.com/office/powerpoint/2010/main" val="325165850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505C-B5A5-4A8C-AE9E-1383E0A52A53}"/>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5538F790-0CC3-46B1-B0B2-B92AC5C34726}"/>
              </a:ext>
            </a:extLst>
          </p:cNvPr>
          <p:cNvSpPr>
            <a:spLocks noGrp="1"/>
          </p:cNvSpPr>
          <p:nvPr>
            <p:ph idx="1"/>
          </p:nvPr>
        </p:nvSpPr>
        <p:spPr>
          <a:xfrm>
            <a:off x="1517904" y="2971800"/>
            <a:ext cx="9144000" cy="3429000"/>
          </a:xfrm>
        </p:spPr>
        <p:txBody>
          <a:bodyPr>
            <a:normAutofit/>
          </a:bodyPr>
          <a:lstStyle/>
          <a:p>
            <a:r>
              <a:rPr lang="en-US" sz="1600" dirty="0"/>
              <a:t>By doing this project we came to a conclusion that we will fetch the time and data from the internet using the ESP32 controller. The internet time clock has a precision of 0.02 to 0.10 seconds. In some of the previous projects, we used the RTC Module like DS1307, DS3231 or PCF8563 to get the time. RTC Module is the poor accuracy as it requires manual adjustments over and over again to keep time/date synchronized.</a:t>
            </a:r>
          </a:p>
          <a:p>
            <a:r>
              <a:rPr lang="en-US" sz="1800" dirty="0"/>
              <a:t>So with the help of this project we can able to on or off the lights or </a:t>
            </a:r>
            <a:r>
              <a:rPr lang="en-US" sz="1800" dirty="0" err="1"/>
              <a:t>Led’s</a:t>
            </a:r>
            <a:r>
              <a:rPr lang="en-US" sz="1800" dirty="0"/>
              <a:t> or any other electrical devices by setting a specific time and period to such that at that instant of time and date the electrical devices will be off. Here the project undergoes an IoT based application. So here goes the conclusion of our project That is ” </a:t>
            </a:r>
            <a:r>
              <a:rPr lang="en-US" sz="1800" b="1" dirty="0"/>
              <a:t>INTERNET CLOCK</a:t>
            </a:r>
            <a:r>
              <a:rPr lang="en-US" sz="1800" dirty="0"/>
              <a:t>”</a:t>
            </a:r>
            <a:endParaRPr lang="en-IN" sz="1800" dirty="0"/>
          </a:p>
        </p:txBody>
      </p:sp>
      <p:sp>
        <p:nvSpPr>
          <p:cNvPr id="4" name="Footer Placeholder 3">
            <a:extLst>
              <a:ext uri="{FF2B5EF4-FFF2-40B4-BE49-F238E27FC236}">
                <a16:creationId xmlns:a16="http://schemas.microsoft.com/office/drawing/2014/main" id="{D7C853FE-BCA0-49A4-ADF2-B1ED422F11E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42DD359B-ECAB-4E28-9621-59E01024E6C3}"/>
              </a:ext>
            </a:extLst>
          </p:cNvPr>
          <p:cNvSpPr>
            <a:spLocks noGrp="1"/>
          </p:cNvSpPr>
          <p:nvPr>
            <p:ph type="dt" sz="half" idx="10"/>
          </p:nvPr>
        </p:nvSpPr>
        <p:spPr/>
        <p:txBody>
          <a:bodyPr/>
          <a:lstStyle/>
          <a:p>
            <a:r>
              <a:rPr lang="en-US"/>
              <a:t>3/1/20XX</a:t>
            </a:r>
          </a:p>
        </p:txBody>
      </p:sp>
      <p:sp>
        <p:nvSpPr>
          <p:cNvPr id="6" name="Slide Number Placeholder 5">
            <a:extLst>
              <a:ext uri="{FF2B5EF4-FFF2-40B4-BE49-F238E27FC236}">
                <a16:creationId xmlns:a16="http://schemas.microsoft.com/office/drawing/2014/main" id="{D7ADF775-4345-418B-B4F3-EA15143640C6}"/>
              </a:ext>
            </a:extLst>
          </p:cNvPr>
          <p:cNvSpPr>
            <a:spLocks noGrp="1"/>
          </p:cNvSpPr>
          <p:nvPr>
            <p:ph type="sldNum" sz="quarter" idx="12"/>
          </p:nvPr>
        </p:nvSpPr>
        <p:spPr/>
        <p:txBody>
          <a:bodyPr/>
          <a:lstStyle/>
          <a:p>
            <a:fld id="{CB1E4CB7-CB13-4810-BF18-BE31AFC64F93}" type="slidenum">
              <a:rPr lang="en-US" smtClean="0"/>
              <a:t>15</a:t>
            </a:fld>
            <a:endParaRPr lang="en-US"/>
          </a:p>
        </p:txBody>
      </p:sp>
    </p:spTree>
    <p:extLst>
      <p:ext uri="{BB962C8B-B14F-4D97-AF65-F5344CB8AC3E}">
        <p14:creationId xmlns:p14="http://schemas.microsoft.com/office/powerpoint/2010/main" val="3044820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C3686C9-BF51-4C35-B6C4-54142E74B370}"/>
              </a:ext>
            </a:extLst>
          </p:cNvPr>
          <p:cNvSpPr>
            <a:spLocks noGrp="1"/>
          </p:cNvSpPr>
          <p:nvPr>
            <p:ph type="ftr" sz="quarter" idx="11"/>
          </p:nvPr>
        </p:nvSpPr>
        <p:spPr/>
        <p:txBody>
          <a:bodyPr/>
          <a:lstStyle/>
          <a:p>
            <a:r>
              <a:rPr lang="en-US"/>
              <a:t>Sample footer text</a:t>
            </a:r>
          </a:p>
        </p:txBody>
      </p:sp>
      <p:sp>
        <p:nvSpPr>
          <p:cNvPr id="8" name="Date Placeholder 7">
            <a:extLst>
              <a:ext uri="{FF2B5EF4-FFF2-40B4-BE49-F238E27FC236}">
                <a16:creationId xmlns:a16="http://schemas.microsoft.com/office/drawing/2014/main" id="{0DA22E23-F865-4BC5-A02D-511617B61542}"/>
              </a:ext>
            </a:extLst>
          </p:cNvPr>
          <p:cNvSpPr>
            <a:spLocks noGrp="1"/>
          </p:cNvSpPr>
          <p:nvPr>
            <p:ph type="dt" sz="half" idx="10"/>
          </p:nvPr>
        </p:nvSpPr>
        <p:spPr/>
        <p:txBody>
          <a:bodyPr/>
          <a:lstStyle/>
          <a:p>
            <a:r>
              <a:rPr lang="en-US"/>
              <a:t>3/1/20XX</a:t>
            </a:r>
          </a:p>
        </p:txBody>
      </p:sp>
      <p:sp>
        <p:nvSpPr>
          <p:cNvPr id="9" name="Slide Number Placeholder 8">
            <a:extLst>
              <a:ext uri="{FF2B5EF4-FFF2-40B4-BE49-F238E27FC236}">
                <a16:creationId xmlns:a16="http://schemas.microsoft.com/office/drawing/2014/main" id="{ED673498-DEC9-455A-B3E7-FB80EEC4E4EA}"/>
              </a:ext>
            </a:extLst>
          </p:cNvPr>
          <p:cNvSpPr>
            <a:spLocks noGrp="1"/>
          </p:cNvSpPr>
          <p:nvPr>
            <p:ph type="sldNum" sz="quarter" idx="12"/>
          </p:nvPr>
        </p:nvSpPr>
        <p:spPr/>
        <p:txBody>
          <a:bodyPr/>
          <a:lstStyle/>
          <a:p>
            <a:fld id="{CB1E4CB7-CB13-4810-BF18-BE31AFC64F93}" type="slidenum">
              <a:rPr lang="en-US" smtClean="0"/>
              <a:t>2</a:t>
            </a:fld>
            <a:endParaRPr lang="en-US"/>
          </a:p>
        </p:txBody>
      </p:sp>
      <p:sp>
        <p:nvSpPr>
          <p:cNvPr id="10" name="TextBox 9">
            <a:extLst>
              <a:ext uri="{FF2B5EF4-FFF2-40B4-BE49-F238E27FC236}">
                <a16:creationId xmlns:a16="http://schemas.microsoft.com/office/drawing/2014/main" id="{29D858C9-7144-4B67-888E-874630231F78}"/>
              </a:ext>
            </a:extLst>
          </p:cNvPr>
          <p:cNvSpPr txBox="1"/>
          <p:nvPr/>
        </p:nvSpPr>
        <p:spPr>
          <a:xfrm>
            <a:off x="695417" y="1295614"/>
            <a:ext cx="10591061" cy="1815882"/>
          </a:xfrm>
          <a:prstGeom prst="rect">
            <a:avLst/>
          </a:prstGeom>
          <a:noFill/>
        </p:spPr>
        <p:txBody>
          <a:bodyPr wrap="square" rtlCol="0">
            <a:spAutoFit/>
          </a:bodyPr>
          <a:lstStyle/>
          <a:p>
            <a:pPr algn="ctr"/>
            <a:r>
              <a:rPr lang="en-US" sz="2800" b="1" dirty="0"/>
              <a:t>PROJECT PRESENTATION BY:</a:t>
            </a:r>
          </a:p>
          <a:p>
            <a:pPr algn="ctr"/>
            <a:endParaRPr lang="en-US" sz="2800" b="1" dirty="0"/>
          </a:p>
          <a:p>
            <a:r>
              <a:rPr lang="en-US" sz="2800" b="1" dirty="0"/>
              <a:t>NAME OF THE STUDENT:</a:t>
            </a:r>
          </a:p>
          <a:p>
            <a:r>
              <a:rPr lang="en-US" sz="2800" dirty="0"/>
              <a:t>1. PAUL SWADEEP PULIPAKA</a:t>
            </a:r>
          </a:p>
        </p:txBody>
      </p:sp>
    </p:spTree>
    <p:extLst>
      <p:ext uri="{BB962C8B-B14F-4D97-AF65-F5344CB8AC3E}">
        <p14:creationId xmlns:p14="http://schemas.microsoft.com/office/powerpoint/2010/main" val="23043792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AD324-B72F-4B75-AAC2-CB57450E78D7}"/>
              </a:ext>
            </a:extLst>
          </p:cNvPr>
          <p:cNvSpPr>
            <a:spLocks noGrp="1"/>
          </p:cNvSpPr>
          <p:nvPr>
            <p:ph type="title"/>
          </p:nvPr>
        </p:nvSpPr>
        <p:spPr>
          <a:xfrm>
            <a:off x="1517904" y="1517904"/>
            <a:ext cx="9144000" cy="2798064"/>
          </a:xfrm>
        </p:spPr>
        <p:txBody>
          <a:bodyPr vert="horz" lIns="91440" tIns="45720" rIns="91440" bIns="45720" rtlCol="0" anchor="ctr">
            <a:normAutofit/>
          </a:bodyPr>
          <a:lstStyle/>
          <a:p>
            <a:pPr algn="ctr"/>
            <a:r>
              <a:rPr lang="en-US" sz="6000" dirty="0"/>
              <a:t>TITLE OF THE PROJECT:</a:t>
            </a:r>
            <a:br>
              <a:rPr lang="en-US" sz="6000" dirty="0"/>
            </a:br>
            <a:r>
              <a:rPr lang="en-US" sz="6000" dirty="0"/>
              <a:t>INTERNET-CLOCK</a:t>
            </a:r>
          </a:p>
        </p:txBody>
      </p:sp>
      <p:sp>
        <p:nvSpPr>
          <p:cNvPr id="4" name="Footer Placeholder 3">
            <a:extLst>
              <a:ext uri="{FF2B5EF4-FFF2-40B4-BE49-F238E27FC236}">
                <a16:creationId xmlns:a16="http://schemas.microsoft.com/office/drawing/2014/main" id="{3180CBBC-2BEA-476A-952A-F255180FD100}"/>
              </a:ext>
            </a:extLst>
          </p:cNvPr>
          <p:cNvSpPr>
            <a:spLocks noGrp="1"/>
          </p:cNvSpPr>
          <p:nvPr>
            <p:ph type="ftr" sz="quarter" idx="11"/>
          </p:nvPr>
        </p:nvSpPr>
        <p:spPr>
          <a:xfrm>
            <a:off x="758952" y="6400800"/>
            <a:ext cx="6099048"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Sample footer text</a:t>
            </a:r>
          </a:p>
        </p:txBody>
      </p:sp>
      <p:sp>
        <p:nvSpPr>
          <p:cNvPr id="5" name="Date Placeholder 4">
            <a:extLst>
              <a:ext uri="{FF2B5EF4-FFF2-40B4-BE49-F238E27FC236}">
                <a16:creationId xmlns:a16="http://schemas.microsoft.com/office/drawing/2014/main" id="{C40B5A9E-3FAD-4E3D-911B-D1B981686CA1}"/>
              </a:ext>
            </a:extLst>
          </p:cNvPr>
          <p:cNvSpPr>
            <a:spLocks noGrp="1"/>
          </p:cNvSpPr>
          <p:nvPr>
            <p:ph type="dt" sz="half" idx="10"/>
          </p:nvPr>
        </p:nvSpPr>
        <p:spPr>
          <a:xfrm>
            <a:off x="8805672" y="6400800"/>
            <a:ext cx="1865376" cy="365125"/>
          </a:xfrm>
        </p:spPr>
        <p:txBody>
          <a:bodyPr vert="horz" lIns="91440" tIns="45720" rIns="91440" bIns="45720" rtlCol="0" anchor="ctr">
            <a:normAutofit/>
          </a:bodyPr>
          <a:lstStyle/>
          <a:p>
            <a:pPr>
              <a:spcAft>
                <a:spcPts val="600"/>
              </a:spcAft>
            </a:pPr>
            <a:r>
              <a:rPr lang="en-US">
                <a:solidFill>
                  <a:srgbClr val="FFFFFF"/>
                </a:solidFill>
              </a:rPr>
              <a:t>3/1/20XX</a:t>
            </a:r>
          </a:p>
        </p:txBody>
      </p:sp>
      <p:sp>
        <p:nvSpPr>
          <p:cNvPr id="6" name="Slide Number Placeholder 5">
            <a:extLst>
              <a:ext uri="{FF2B5EF4-FFF2-40B4-BE49-F238E27FC236}">
                <a16:creationId xmlns:a16="http://schemas.microsoft.com/office/drawing/2014/main" id="{B8D3AC79-A886-4DF3-A701-58C6F2E9E85A}"/>
              </a:ext>
            </a:extLst>
          </p:cNvPr>
          <p:cNvSpPr>
            <a:spLocks noGrp="1"/>
          </p:cNvSpPr>
          <p:nvPr>
            <p:ph type="sldNum" sz="quarter" idx="12"/>
          </p:nvPr>
        </p:nvSpPr>
        <p:spPr>
          <a:xfrm>
            <a:off x="10899648" y="6400800"/>
            <a:ext cx="530352" cy="365125"/>
          </a:xfrm>
        </p:spPr>
        <p:txBody>
          <a:bodyPr vert="horz" lIns="91440" tIns="45720" rIns="91440" bIns="45720" rtlCol="0" anchor="ctr">
            <a:normAutofit/>
          </a:bodyPr>
          <a:lstStyle/>
          <a:p>
            <a:pPr>
              <a:spcAft>
                <a:spcPts val="600"/>
              </a:spcAft>
            </a:pPr>
            <a:fld id="{CB1E4CB7-CB13-4810-BF18-BE31AFC64F93}"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1708469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B800-2605-40BC-BEF6-63BD66362886}"/>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7B6292DD-7CAA-4874-A00D-5598327CF0D7}"/>
              </a:ext>
            </a:extLst>
          </p:cNvPr>
          <p:cNvSpPr>
            <a:spLocks noGrp="1"/>
          </p:cNvSpPr>
          <p:nvPr>
            <p:ph idx="1"/>
          </p:nvPr>
        </p:nvSpPr>
        <p:spPr/>
        <p:txBody>
          <a:bodyPr>
            <a:normAutofit fontScale="62500" lnSpcReduction="20000"/>
          </a:bodyPr>
          <a:lstStyle/>
          <a:p>
            <a:r>
              <a:rPr lang="en-US" dirty="0"/>
              <a:t>In this project we will design an Internet Clock using ESP32 </a:t>
            </a:r>
            <a:r>
              <a:rPr lang="en-US" dirty="0" err="1"/>
              <a:t>Wifi</a:t>
            </a:r>
            <a:r>
              <a:rPr lang="en-US" dirty="0"/>
              <a:t> Module. We will fetch the time and data from the internet using the ESP32 controller. The internet time clock has a precision of 0.02 to 0.10 seconds. In some of the previous projects, I used the RTC Module like DS1307, DS3231 or PCF8563 to get the time. But what if there is no availability of any RTC Module. The next disadvantage of RTC Module is the poor accuracy as it requires manual adjustments over and over again to keep time/date </a:t>
            </a:r>
            <a:r>
              <a:rPr lang="en-US" dirty="0" err="1"/>
              <a:t>synchronized.The</a:t>
            </a:r>
            <a:r>
              <a:rPr lang="en-US" dirty="0"/>
              <a:t> solution here is to use the Network Time Protocol (NTP). If your ESP32 project has access to the Internet, you can get date and time (with precision within a few milliseconds of UTC) for FREE. You don’t need any additional </a:t>
            </a:r>
            <a:r>
              <a:rPr lang="en-US" dirty="0" err="1"/>
              <a:t>hardware.The</a:t>
            </a:r>
            <a:r>
              <a:rPr lang="en-US" dirty="0"/>
              <a:t> Network Time Protocol (NTP) is a networking protocol for clock synchronization between computer systems over packet-switched, variable-latency data </a:t>
            </a:r>
            <a:r>
              <a:rPr lang="en-US" dirty="0" err="1"/>
              <a:t>networks.The</a:t>
            </a:r>
            <a:r>
              <a:rPr lang="en-US" dirty="0"/>
              <a:t> protocol can be used to synchronize all networked devices to Coordinated Universal Time (UTC) within a few milliseconds, example 50 milliseconds over the public </a:t>
            </a:r>
            <a:r>
              <a:rPr lang="en-US" dirty="0" err="1"/>
              <a:t>Internet.The</a:t>
            </a:r>
            <a:r>
              <a:rPr lang="en-US" dirty="0"/>
              <a:t> NTP client initiates a time-request exchange with the NTP server. </a:t>
            </a:r>
            <a:endParaRPr lang="en-IN" dirty="0"/>
          </a:p>
        </p:txBody>
      </p:sp>
      <p:sp>
        <p:nvSpPr>
          <p:cNvPr id="4" name="Footer Placeholder 3">
            <a:extLst>
              <a:ext uri="{FF2B5EF4-FFF2-40B4-BE49-F238E27FC236}">
                <a16:creationId xmlns:a16="http://schemas.microsoft.com/office/drawing/2014/main" id="{CA8F79D2-8DA0-41FF-9153-28471C4357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D14D8330-87D0-4E39-ADA5-53EDDECC911C}"/>
              </a:ext>
            </a:extLst>
          </p:cNvPr>
          <p:cNvSpPr>
            <a:spLocks noGrp="1"/>
          </p:cNvSpPr>
          <p:nvPr>
            <p:ph type="dt" sz="half" idx="10"/>
          </p:nvPr>
        </p:nvSpPr>
        <p:spPr/>
        <p:txBody>
          <a:bodyPr/>
          <a:lstStyle/>
          <a:p>
            <a:r>
              <a:rPr lang="en-US"/>
              <a:t>3/1/20XX</a:t>
            </a:r>
          </a:p>
        </p:txBody>
      </p:sp>
      <p:sp>
        <p:nvSpPr>
          <p:cNvPr id="6" name="Slide Number Placeholder 5">
            <a:extLst>
              <a:ext uri="{FF2B5EF4-FFF2-40B4-BE49-F238E27FC236}">
                <a16:creationId xmlns:a16="http://schemas.microsoft.com/office/drawing/2014/main" id="{10695E9C-CCB5-4041-B371-98C54533BDED}"/>
              </a:ext>
            </a:extLst>
          </p:cNvPr>
          <p:cNvSpPr>
            <a:spLocks noGrp="1"/>
          </p:cNvSpPr>
          <p:nvPr>
            <p:ph type="sldNum" sz="quarter" idx="12"/>
          </p:nvPr>
        </p:nvSpPr>
        <p:spPr/>
        <p:txBody>
          <a:bodyPr/>
          <a:lstStyle/>
          <a:p>
            <a:fld id="{CB1E4CB7-CB13-4810-BF18-BE31AFC64F93}" type="slidenum">
              <a:rPr lang="en-US" smtClean="0"/>
              <a:t>4</a:t>
            </a:fld>
            <a:endParaRPr lang="en-US"/>
          </a:p>
        </p:txBody>
      </p:sp>
    </p:spTree>
    <p:extLst>
      <p:ext uri="{BB962C8B-B14F-4D97-AF65-F5344CB8AC3E}">
        <p14:creationId xmlns:p14="http://schemas.microsoft.com/office/powerpoint/2010/main" val="153099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5101BD-172E-41EC-B5F8-03AFBB470CB2}"/>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17636A00-6EEC-4CD4-8D1E-C53365E92682}"/>
              </a:ext>
            </a:extLst>
          </p:cNvPr>
          <p:cNvSpPr>
            <a:spLocks noGrp="1"/>
          </p:cNvSpPr>
          <p:nvPr>
            <p:ph type="dt" sz="half" idx="10"/>
          </p:nvPr>
        </p:nvSpPr>
        <p:spPr/>
        <p:txBody>
          <a:bodyPr/>
          <a:lstStyle/>
          <a:p>
            <a:r>
              <a:rPr lang="en-US"/>
              <a:t>3/1/20XX</a:t>
            </a:r>
          </a:p>
        </p:txBody>
      </p:sp>
      <p:sp>
        <p:nvSpPr>
          <p:cNvPr id="6" name="Slide Number Placeholder 5">
            <a:extLst>
              <a:ext uri="{FF2B5EF4-FFF2-40B4-BE49-F238E27FC236}">
                <a16:creationId xmlns:a16="http://schemas.microsoft.com/office/drawing/2014/main" id="{63A1B313-A7E8-4861-B64E-853D60925A81}"/>
              </a:ext>
            </a:extLst>
          </p:cNvPr>
          <p:cNvSpPr>
            <a:spLocks noGrp="1"/>
          </p:cNvSpPr>
          <p:nvPr>
            <p:ph type="sldNum" sz="quarter" idx="12"/>
          </p:nvPr>
        </p:nvSpPr>
        <p:spPr/>
        <p:txBody>
          <a:bodyPr/>
          <a:lstStyle/>
          <a:p>
            <a:fld id="{CB1E4CB7-CB13-4810-BF18-BE31AFC64F93}" type="slidenum">
              <a:rPr lang="en-US" smtClean="0"/>
              <a:t>5</a:t>
            </a:fld>
            <a:endParaRPr lang="en-US"/>
          </a:p>
        </p:txBody>
      </p:sp>
      <p:sp>
        <p:nvSpPr>
          <p:cNvPr id="9" name="TextBox 8">
            <a:extLst>
              <a:ext uri="{FF2B5EF4-FFF2-40B4-BE49-F238E27FC236}">
                <a16:creationId xmlns:a16="http://schemas.microsoft.com/office/drawing/2014/main" id="{72ABCBCC-2AF0-484E-827B-4FC5FF4DBAB6}"/>
              </a:ext>
            </a:extLst>
          </p:cNvPr>
          <p:cNvSpPr txBox="1"/>
          <p:nvPr/>
        </p:nvSpPr>
        <p:spPr>
          <a:xfrm>
            <a:off x="1438183" y="1233996"/>
            <a:ext cx="9330431" cy="3139321"/>
          </a:xfrm>
          <a:prstGeom prst="rect">
            <a:avLst/>
          </a:prstGeom>
          <a:noFill/>
        </p:spPr>
        <p:txBody>
          <a:bodyPr wrap="square" rtlCol="0">
            <a:spAutoFit/>
          </a:bodyPr>
          <a:lstStyle/>
          <a:p>
            <a:r>
              <a:rPr lang="en-US" dirty="0"/>
              <a:t>As a result of this exchange, the client is able to calculate the link delay and its local offset and adjust its local clock to match the clock at the server’s </a:t>
            </a:r>
            <a:r>
              <a:rPr lang="en-US" dirty="0" err="1"/>
              <a:t>computer.Once</a:t>
            </a:r>
            <a:r>
              <a:rPr lang="en-US" dirty="0"/>
              <a:t> synchronized, the client updates the clock about once every 10 minutes, usually requiring only a single message exchange. </a:t>
            </a:r>
          </a:p>
          <a:p>
            <a:endParaRPr lang="en-US" dirty="0"/>
          </a:p>
          <a:p>
            <a:endParaRPr lang="en-US" dirty="0"/>
          </a:p>
          <a:p>
            <a:r>
              <a:rPr lang="en-US" dirty="0"/>
              <a:t>In addition to client-server synchronization. This transaction occurs via the User Datagram Protocol on port 123. We will use </a:t>
            </a:r>
            <a:r>
              <a:rPr lang="en-US" dirty="0" err="1"/>
              <a:t>NTPClient</a:t>
            </a:r>
            <a:r>
              <a:rPr lang="en-US" dirty="0"/>
              <a:t> Library first. This library connects the ESP32 </a:t>
            </a:r>
            <a:r>
              <a:rPr lang="en-US" dirty="0" err="1"/>
              <a:t>WiFi</a:t>
            </a:r>
            <a:r>
              <a:rPr lang="en-US" dirty="0"/>
              <a:t> to a time server, the server sends time information to the </a:t>
            </a:r>
            <a:r>
              <a:rPr lang="en-US" dirty="0" err="1"/>
              <a:t>module.Then</a:t>
            </a:r>
            <a:r>
              <a:rPr lang="en-US" dirty="0"/>
              <a:t> we have Time library which converts Unix timestamp (Unix epoch) into seconds, minutes, hours, day of the week, day, month and year</a:t>
            </a:r>
            <a:endParaRPr lang="en-IN" dirty="0"/>
          </a:p>
        </p:txBody>
      </p:sp>
    </p:spTree>
    <p:extLst>
      <p:ext uri="{BB962C8B-B14F-4D97-AF65-F5344CB8AC3E}">
        <p14:creationId xmlns:p14="http://schemas.microsoft.com/office/powerpoint/2010/main" val="252494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F438-923E-493B-9846-86F3F4C6B838}"/>
              </a:ext>
            </a:extLst>
          </p:cNvPr>
          <p:cNvSpPr>
            <a:spLocks noGrp="1"/>
          </p:cNvSpPr>
          <p:nvPr>
            <p:ph type="title"/>
          </p:nvPr>
        </p:nvSpPr>
        <p:spPr/>
        <p:txBody>
          <a:bodyPr/>
          <a:lstStyle/>
          <a:p>
            <a:r>
              <a:rPr lang="en-IN" dirty="0"/>
              <a:t>ESP32(Wi-fi module):</a:t>
            </a:r>
          </a:p>
        </p:txBody>
      </p:sp>
      <p:sp>
        <p:nvSpPr>
          <p:cNvPr id="3" name="Content Placeholder 2">
            <a:extLst>
              <a:ext uri="{FF2B5EF4-FFF2-40B4-BE49-F238E27FC236}">
                <a16:creationId xmlns:a16="http://schemas.microsoft.com/office/drawing/2014/main" id="{8B051C7B-615F-436E-8D91-E81581588539}"/>
              </a:ext>
            </a:extLst>
          </p:cNvPr>
          <p:cNvSpPr>
            <a:spLocks noGrp="1"/>
          </p:cNvSpPr>
          <p:nvPr>
            <p:ph idx="1"/>
          </p:nvPr>
        </p:nvSpPr>
        <p:spPr>
          <a:xfrm>
            <a:off x="1517904" y="2263806"/>
            <a:ext cx="9144000" cy="3835242"/>
          </a:xfrm>
        </p:spPr>
        <p:txBody>
          <a:bodyPr/>
          <a:lstStyle/>
          <a:p>
            <a:r>
              <a:rPr lang="en-IN" dirty="0"/>
              <a:t>ESP32 is a series of low-cost, low-power system on a chip microcontrollers with integrated Wi-Fi and dual-mode </a:t>
            </a:r>
            <a:r>
              <a:rPr lang="en-IN" dirty="0" err="1"/>
              <a:t>Bluetooth.The</a:t>
            </a:r>
            <a:r>
              <a:rPr lang="en-IN" dirty="0"/>
              <a:t> ESP32 series employs a </a:t>
            </a:r>
            <a:r>
              <a:rPr lang="en-IN" dirty="0" err="1"/>
              <a:t>Tenslica</a:t>
            </a:r>
            <a:r>
              <a:rPr lang="en-IN" dirty="0"/>
              <a:t> </a:t>
            </a:r>
            <a:r>
              <a:rPr lang="en-IN" dirty="0" err="1"/>
              <a:t>Xtensa</a:t>
            </a:r>
            <a:r>
              <a:rPr lang="en-IN" dirty="0"/>
              <a:t> LX6 microprocessor in both dual-core and </a:t>
            </a:r>
            <a:r>
              <a:rPr lang="en-IN" dirty="0" err="1"/>
              <a:t>singlecore</a:t>
            </a:r>
            <a:r>
              <a:rPr lang="en-IN" dirty="0"/>
              <a:t> variations and includes built-in antenna switches, RF balun power amplifier, </a:t>
            </a:r>
            <a:r>
              <a:rPr lang="en-IN" dirty="0" err="1"/>
              <a:t>lownoise</a:t>
            </a:r>
            <a:r>
              <a:rPr lang="en-IN" dirty="0"/>
              <a:t> receive amplifier, filters, and power-</a:t>
            </a:r>
            <a:r>
              <a:rPr lang="en-IN" dirty="0" err="1"/>
              <a:t>manageme</a:t>
            </a:r>
            <a:r>
              <a:rPr lang="en-IN" dirty="0"/>
              <a:t> modules.</a:t>
            </a:r>
          </a:p>
        </p:txBody>
      </p:sp>
      <p:sp>
        <p:nvSpPr>
          <p:cNvPr id="4" name="Footer Placeholder 3">
            <a:extLst>
              <a:ext uri="{FF2B5EF4-FFF2-40B4-BE49-F238E27FC236}">
                <a16:creationId xmlns:a16="http://schemas.microsoft.com/office/drawing/2014/main" id="{5BCF362F-CA35-4EFF-9D28-E7CDEE7C649C}"/>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9FA11AE6-1BF4-472C-8B7C-624DA3143212}"/>
              </a:ext>
            </a:extLst>
          </p:cNvPr>
          <p:cNvSpPr>
            <a:spLocks noGrp="1"/>
          </p:cNvSpPr>
          <p:nvPr>
            <p:ph type="dt" sz="half" idx="10"/>
          </p:nvPr>
        </p:nvSpPr>
        <p:spPr/>
        <p:txBody>
          <a:bodyPr/>
          <a:lstStyle/>
          <a:p>
            <a:r>
              <a:rPr lang="en-US"/>
              <a:t>3/1/20XX</a:t>
            </a:r>
          </a:p>
        </p:txBody>
      </p:sp>
      <p:sp>
        <p:nvSpPr>
          <p:cNvPr id="6" name="Slide Number Placeholder 5">
            <a:extLst>
              <a:ext uri="{FF2B5EF4-FFF2-40B4-BE49-F238E27FC236}">
                <a16:creationId xmlns:a16="http://schemas.microsoft.com/office/drawing/2014/main" id="{95A258C6-B1CB-449C-B9F0-F94DF2A9831F}"/>
              </a:ext>
            </a:extLst>
          </p:cNvPr>
          <p:cNvSpPr>
            <a:spLocks noGrp="1"/>
          </p:cNvSpPr>
          <p:nvPr>
            <p:ph type="sldNum" sz="quarter" idx="12"/>
          </p:nvPr>
        </p:nvSpPr>
        <p:spPr/>
        <p:txBody>
          <a:bodyPr/>
          <a:lstStyle/>
          <a:p>
            <a:fld id="{CB1E4CB7-CB13-4810-BF18-BE31AFC64F93}" type="slidenum">
              <a:rPr lang="en-US" smtClean="0"/>
              <a:t>6</a:t>
            </a:fld>
            <a:endParaRPr lang="en-US"/>
          </a:p>
        </p:txBody>
      </p:sp>
    </p:spTree>
    <p:extLst>
      <p:ext uri="{BB962C8B-B14F-4D97-AF65-F5344CB8AC3E}">
        <p14:creationId xmlns:p14="http://schemas.microsoft.com/office/powerpoint/2010/main" val="267594808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55B5583F-9936-4BDA-ACE1-E24A66B94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75AF5A1-4884-4FBA-B1BB-80A2939EA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867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9" name="Rectangle 18">
            <a:extLst>
              <a:ext uri="{FF2B5EF4-FFF2-40B4-BE49-F238E27FC236}">
                <a16:creationId xmlns:a16="http://schemas.microsoft.com/office/drawing/2014/main" id="{5A8C16DA-E452-4500-B803-5D451BB09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57238"/>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7">
            <a:extLst>
              <a:ext uri="{FF2B5EF4-FFF2-40B4-BE49-F238E27FC236}">
                <a16:creationId xmlns:a16="http://schemas.microsoft.com/office/drawing/2014/main" id="{BB25E265-56AB-4DE9-B3F0-0E78B335A580}"/>
              </a:ext>
            </a:extLst>
          </p:cNvPr>
          <p:cNvPicPr>
            <a:picLocks noGrp="1" noChangeAspect="1"/>
          </p:cNvPicPr>
          <p:nvPr>
            <p:ph idx="1"/>
          </p:nvPr>
        </p:nvPicPr>
        <p:blipFill>
          <a:blip r:embed="rId2"/>
          <a:stretch>
            <a:fillRect/>
          </a:stretch>
        </p:blipFill>
        <p:spPr>
          <a:xfrm>
            <a:off x="1902766" y="1401003"/>
            <a:ext cx="8386466" cy="4046470"/>
          </a:xfrm>
          <a:prstGeom prst="rect">
            <a:avLst/>
          </a:prstGeom>
        </p:spPr>
      </p:pic>
      <p:sp>
        <p:nvSpPr>
          <p:cNvPr id="4" name="Footer Placeholder 3">
            <a:extLst>
              <a:ext uri="{FF2B5EF4-FFF2-40B4-BE49-F238E27FC236}">
                <a16:creationId xmlns:a16="http://schemas.microsoft.com/office/drawing/2014/main" id="{88C5E69A-834D-4439-8987-FF980EBC9540}"/>
              </a:ext>
            </a:extLst>
          </p:cNvPr>
          <p:cNvSpPr>
            <a:spLocks noGrp="1"/>
          </p:cNvSpPr>
          <p:nvPr>
            <p:ph type="ftr" sz="quarter" idx="11"/>
          </p:nvPr>
        </p:nvSpPr>
        <p:spPr>
          <a:xfrm>
            <a:off x="758952" y="6400800"/>
            <a:ext cx="6099048"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Sample footer text</a:t>
            </a:r>
          </a:p>
        </p:txBody>
      </p:sp>
      <p:sp>
        <p:nvSpPr>
          <p:cNvPr id="5" name="Date Placeholder 4">
            <a:extLst>
              <a:ext uri="{FF2B5EF4-FFF2-40B4-BE49-F238E27FC236}">
                <a16:creationId xmlns:a16="http://schemas.microsoft.com/office/drawing/2014/main" id="{48DCBCBD-F464-46D2-96B3-05D7B19E757A}"/>
              </a:ext>
            </a:extLst>
          </p:cNvPr>
          <p:cNvSpPr>
            <a:spLocks noGrp="1"/>
          </p:cNvSpPr>
          <p:nvPr>
            <p:ph type="dt" sz="half" idx="10"/>
          </p:nvPr>
        </p:nvSpPr>
        <p:spPr>
          <a:xfrm>
            <a:off x="8805672" y="6400800"/>
            <a:ext cx="1865376" cy="365125"/>
          </a:xfrm>
        </p:spPr>
        <p:txBody>
          <a:bodyPr vert="horz" lIns="91440" tIns="45720" rIns="91440" bIns="45720" rtlCol="0" anchor="ctr">
            <a:normAutofit/>
          </a:bodyPr>
          <a:lstStyle/>
          <a:p>
            <a:pPr>
              <a:spcAft>
                <a:spcPts val="600"/>
              </a:spcAft>
            </a:pPr>
            <a:r>
              <a:rPr lang="en-US">
                <a:solidFill>
                  <a:srgbClr val="FFFFFF"/>
                </a:solidFill>
              </a:rPr>
              <a:t>3/1/20XX</a:t>
            </a:r>
          </a:p>
        </p:txBody>
      </p:sp>
      <p:sp>
        <p:nvSpPr>
          <p:cNvPr id="6" name="Slide Number Placeholder 5">
            <a:extLst>
              <a:ext uri="{FF2B5EF4-FFF2-40B4-BE49-F238E27FC236}">
                <a16:creationId xmlns:a16="http://schemas.microsoft.com/office/drawing/2014/main" id="{25963375-0BCB-4CD9-8698-E41EF6BBADB4}"/>
              </a:ext>
            </a:extLst>
          </p:cNvPr>
          <p:cNvSpPr>
            <a:spLocks noGrp="1"/>
          </p:cNvSpPr>
          <p:nvPr>
            <p:ph type="sldNum" sz="quarter" idx="12"/>
          </p:nvPr>
        </p:nvSpPr>
        <p:spPr>
          <a:xfrm>
            <a:off x="10899648" y="6400800"/>
            <a:ext cx="530352" cy="365125"/>
          </a:xfrm>
        </p:spPr>
        <p:txBody>
          <a:bodyPr vert="horz" lIns="91440" tIns="45720" rIns="91440" bIns="45720" rtlCol="0" anchor="ctr">
            <a:normAutofit/>
          </a:bodyPr>
          <a:lstStyle/>
          <a:p>
            <a:pPr>
              <a:spcAft>
                <a:spcPts val="600"/>
              </a:spcAft>
            </a:pPr>
            <a:fld id="{CB1E4CB7-CB13-4810-BF18-BE31AFC64F93}" type="slidenum">
              <a:rPr lang="en-US">
                <a:solidFill>
                  <a:srgbClr val="FFFFFF"/>
                </a:solidFill>
              </a:rPr>
              <a:pPr>
                <a:spcAft>
                  <a:spcPts val="600"/>
                </a:spcAft>
              </a:pPr>
              <a:t>7</a:t>
            </a:fld>
            <a:endParaRPr lang="en-US">
              <a:solidFill>
                <a:srgbClr val="FFFFFF"/>
              </a:solidFill>
            </a:endParaRPr>
          </a:p>
        </p:txBody>
      </p:sp>
      <p:sp>
        <p:nvSpPr>
          <p:cNvPr id="9" name="TextBox 8">
            <a:extLst>
              <a:ext uri="{FF2B5EF4-FFF2-40B4-BE49-F238E27FC236}">
                <a16:creationId xmlns:a16="http://schemas.microsoft.com/office/drawing/2014/main" id="{34F1D4EB-0E76-432A-9CC5-9E51651AECC0}"/>
              </a:ext>
            </a:extLst>
          </p:cNvPr>
          <p:cNvSpPr txBox="1"/>
          <p:nvPr/>
        </p:nvSpPr>
        <p:spPr>
          <a:xfrm>
            <a:off x="7830105" y="4864963"/>
            <a:ext cx="2068497" cy="923330"/>
          </a:xfrm>
          <a:prstGeom prst="rect">
            <a:avLst/>
          </a:prstGeom>
          <a:noFill/>
        </p:spPr>
        <p:txBody>
          <a:bodyPr wrap="square" rtlCol="0">
            <a:spAutoFit/>
          </a:bodyPr>
          <a:lstStyle/>
          <a:p>
            <a:r>
              <a:rPr lang="en-US" b="1" dirty="0"/>
              <a:t>PIN DIAGRAM OF ESP32 Wi-Fi module.</a:t>
            </a:r>
            <a:endParaRPr lang="en-IN" b="1" dirty="0"/>
          </a:p>
        </p:txBody>
      </p:sp>
    </p:spTree>
    <p:extLst>
      <p:ext uri="{BB962C8B-B14F-4D97-AF65-F5344CB8AC3E}">
        <p14:creationId xmlns:p14="http://schemas.microsoft.com/office/powerpoint/2010/main" val="104011215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C43A-41DE-4072-8EE5-86F4728055CB}"/>
              </a:ext>
            </a:extLst>
          </p:cNvPr>
          <p:cNvSpPr>
            <a:spLocks noGrp="1"/>
          </p:cNvSpPr>
          <p:nvPr>
            <p:ph type="title"/>
          </p:nvPr>
        </p:nvSpPr>
        <p:spPr/>
        <p:txBody>
          <a:bodyPr/>
          <a:lstStyle/>
          <a:p>
            <a:r>
              <a:rPr lang="en-US" dirty="0"/>
              <a:t>COMPONENTS REQUIRED:</a:t>
            </a:r>
            <a:endParaRPr lang="en-IN" dirty="0"/>
          </a:p>
        </p:txBody>
      </p:sp>
      <p:sp>
        <p:nvSpPr>
          <p:cNvPr id="3" name="Content Placeholder 2">
            <a:extLst>
              <a:ext uri="{FF2B5EF4-FFF2-40B4-BE49-F238E27FC236}">
                <a16:creationId xmlns:a16="http://schemas.microsoft.com/office/drawing/2014/main" id="{8260B4C1-C721-4D90-90D7-B1066C46740C}"/>
              </a:ext>
            </a:extLst>
          </p:cNvPr>
          <p:cNvSpPr>
            <a:spLocks noGrp="1"/>
          </p:cNvSpPr>
          <p:nvPr>
            <p:ph idx="1"/>
          </p:nvPr>
        </p:nvSpPr>
        <p:spPr>
          <a:xfrm>
            <a:off x="1517904" y="2263806"/>
            <a:ext cx="9144000" cy="3835242"/>
          </a:xfrm>
        </p:spPr>
        <p:txBody>
          <a:bodyPr>
            <a:normAutofit lnSpcReduction="10000"/>
          </a:bodyPr>
          <a:lstStyle/>
          <a:p>
            <a:r>
              <a:rPr lang="en-US" sz="2000" dirty="0"/>
              <a:t>For doing this project we required some of the components like: </a:t>
            </a:r>
          </a:p>
          <a:p>
            <a:r>
              <a:rPr lang="en-US" sz="2000" b="1" dirty="0"/>
              <a:t>HARDWARE COMPONENTS: </a:t>
            </a:r>
          </a:p>
          <a:p>
            <a:r>
              <a:rPr lang="en-US" sz="2000" dirty="0"/>
              <a:t>1.ESP32(Wi-fi module): </a:t>
            </a:r>
          </a:p>
          <a:p>
            <a:r>
              <a:rPr lang="en-US" sz="2000" dirty="0"/>
              <a:t>2. Required number of </a:t>
            </a:r>
            <a:r>
              <a:rPr lang="en-US" sz="2000" dirty="0" err="1"/>
              <a:t>Led’s</a:t>
            </a:r>
            <a:r>
              <a:rPr lang="en-US" sz="2000" dirty="0"/>
              <a:t> </a:t>
            </a:r>
          </a:p>
          <a:p>
            <a:r>
              <a:rPr lang="en-US" sz="2000" dirty="0"/>
              <a:t>3.Breadboard </a:t>
            </a:r>
          </a:p>
          <a:p>
            <a:r>
              <a:rPr lang="en-US" sz="2000" dirty="0"/>
              <a:t>4.Jumper wires if required. </a:t>
            </a:r>
          </a:p>
          <a:p>
            <a:r>
              <a:rPr lang="en-US" sz="2000" dirty="0"/>
              <a:t>5.USB connector</a:t>
            </a:r>
          </a:p>
          <a:p>
            <a:r>
              <a:rPr lang="en-US" sz="2000" dirty="0"/>
              <a:t> </a:t>
            </a:r>
            <a:r>
              <a:rPr lang="en-US" sz="2000" b="1" dirty="0"/>
              <a:t>SOFTWARE REQUIRED:</a:t>
            </a:r>
          </a:p>
          <a:p>
            <a:r>
              <a:rPr lang="en-US" sz="2000" dirty="0"/>
              <a:t> Arduino uno with esp32 installed libraries and tools et</a:t>
            </a:r>
            <a:endParaRPr lang="en-IN" sz="2000" dirty="0"/>
          </a:p>
        </p:txBody>
      </p:sp>
      <p:sp>
        <p:nvSpPr>
          <p:cNvPr id="4" name="Footer Placeholder 3">
            <a:extLst>
              <a:ext uri="{FF2B5EF4-FFF2-40B4-BE49-F238E27FC236}">
                <a16:creationId xmlns:a16="http://schemas.microsoft.com/office/drawing/2014/main" id="{4A70EB34-126D-4F41-9C1D-3902C8BFD554}"/>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C5433153-AAD8-4218-849D-332C2E00FB40}"/>
              </a:ext>
            </a:extLst>
          </p:cNvPr>
          <p:cNvSpPr>
            <a:spLocks noGrp="1"/>
          </p:cNvSpPr>
          <p:nvPr>
            <p:ph type="dt" sz="half" idx="10"/>
          </p:nvPr>
        </p:nvSpPr>
        <p:spPr/>
        <p:txBody>
          <a:bodyPr/>
          <a:lstStyle/>
          <a:p>
            <a:r>
              <a:rPr lang="en-US"/>
              <a:t>3/1/20XX</a:t>
            </a:r>
          </a:p>
        </p:txBody>
      </p:sp>
      <p:sp>
        <p:nvSpPr>
          <p:cNvPr id="6" name="Slide Number Placeholder 5">
            <a:extLst>
              <a:ext uri="{FF2B5EF4-FFF2-40B4-BE49-F238E27FC236}">
                <a16:creationId xmlns:a16="http://schemas.microsoft.com/office/drawing/2014/main" id="{55DBF13C-FD06-4406-9E2D-2D50510E0FF0}"/>
              </a:ext>
            </a:extLst>
          </p:cNvPr>
          <p:cNvSpPr>
            <a:spLocks noGrp="1"/>
          </p:cNvSpPr>
          <p:nvPr>
            <p:ph type="sldNum" sz="quarter" idx="12"/>
          </p:nvPr>
        </p:nvSpPr>
        <p:spPr/>
        <p:txBody>
          <a:bodyPr/>
          <a:lstStyle/>
          <a:p>
            <a:fld id="{CB1E4CB7-CB13-4810-BF18-BE31AFC64F93}" type="slidenum">
              <a:rPr lang="en-US" smtClean="0"/>
              <a:t>8</a:t>
            </a:fld>
            <a:endParaRPr lang="en-US"/>
          </a:p>
        </p:txBody>
      </p:sp>
    </p:spTree>
    <p:extLst>
      <p:ext uri="{BB962C8B-B14F-4D97-AF65-F5344CB8AC3E}">
        <p14:creationId xmlns:p14="http://schemas.microsoft.com/office/powerpoint/2010/main" val="303122051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ADFFAB7E-4788-405E-A4D8-B6644AE46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9F985A2-1334-4D86-97FF-10FE78059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611151DD-A4A6-4DD2-B74D-ECEC523E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73611-BC11-4174-865A-56E424A02EC7}"/>
              </a:ext>
            </a:extLst>
          </p:cNvPr>
          <p:cNvSpPr>
            <a:spLocks noGrp="1"/>
          </p:cNvSpPr>
          <p:nvPr>
            <p:ph type="title"/>
          </p:nvPr>
        </p:nvSpPr>
        <p:spPr>
          <a:xfrm>
            <a:off x="762000" y="1517650"/>
            <a:ext cx="4465093" cy="2797175"/>
          </a:xfrm>
        </p:spPr>
        <p:txBody>
          <a:bodyPr vert="horz" lIns="91440" tIns="45720" rIns="91440" bIns="45720" rtlCol="0" anchor="b">
            <a:normAutofit/>
          </a:bodyPr>
          <a:lstStyle/>
          <a:p>
            <a:r>
              <a:rPr lang="en-US" sz="3800"/>
              <a:t>CODE IMPLEMENTATION:</a:t>
            </a:r>
          </a:p>
        </p:txBody>
      </p:sp>
      <p:pic>
        <p:nvPicPr>
          <p:cNvPr id="8" name="Content Placeholder 7">
            <a:extLst>
              <a:ext uri="{FF2B5EF4-FFF2-40B4-BE49-F238E27FC236}">
                <a16:creationId xmlns:a16="http://schemas.microsoft.com/office/drawing/2014/main" id="{28ABAAB1-5398-4FB3-873C-9F7E4EA6FAB7}"/>
              </a:ext>
            </a:extLst>
          </p:cNvPr>
          <p:cNvPicPr>
            <a:picLocks noGrp="1" noChangeAspect="1"/>
          </p:cNvPicPr>
          <p:nvPr>
            <p:ph idx="1"/>
          </p:nvPr>
        </p:nvPicPr>
        <p:blipFill>
          <a:blip r:embed="rId2"/>
          <a:stretch>
            <a:fillRect/>
          </a:stretch>
        </p:blipFill>
        <p:spPr>
          <a:xfrm>
            <a:off x="5149049" y="923278"/>
            <a:ext cx="5930467" cy="5204567"/>
          </a:xfrm>
          <a:prstGeom prst="rect">
            <a:avLst/>
          </a:prstGeom>
        </p:spPr>
      </p:pic>
      <p:sp>
        <p:nvSpPr>
          <p:cNvPr id="4" name="Footer Placeholder 3">
            <a:extLst>
              <a:ext uri="{FF2B5EF4-FFF2-40B4-BE49-F238E27FC236}">
                <a16:creationId xmlns:a16="http://schemas.microsoft.com/office/drawing/2014/main" id="{E4FEFBA3-C6DF-4CB8-8C19-EEC9B44C65BC}"/>
              </a:ext>
            </a:extLst>
          </p:cNvPr>
          <p:cNvSpPr>
            <a:spLocks noGrp="1"/>
          </p:cNvSpPr>
          <p:nvPr>
            <p:ph type="ftr" sz="quarter" idx="11"/>
          </p:nvPr>
        </p:nvSpPr>
        <p:spPr>
          <a:xfrm>
            <a:off x="758952" y="6400800"/>
            <a:ext cx="6099048" cy="365125"/>
          </a:xfrm>
        </p:spPr>
        <p:txBody>
          <a:bodyPr vert="horz" lIns="91440" tIns="45720" rIns="91440" bIns="45720" rtlCol="0" anchor="ctr">
            <a:normAutofit/>
          </a:bodyPr>
          <a:lstStyle/>
          <a:p>
            <a:pPr>
              <a:spcAft>
                <a:spcPts val="600"/>
              </a:spcAft>
            </a:pPr>
            <a:r>
              <a:rPr lang="en-US" kern="1200">
                <a:solidFill>
                  <a:schemeClr val="tx1"/>
                </a:solidFill>
                <a:latin typeface="+mn-lt"/>
                <a:ea typeface="+mn-ea"/>
                <a:cs typeface="+mn-cs"/>
              </a:rPr>
              <a:t>Sample footer text</a:t>
            </a:r>
          </a:p>
        </p:txBody>
      </p:sp>
      <p:sp>
        <p:nvSpPr>
          <p:cNvPr id="5" name="Date Placeholder 4">
            <a:extLst>
              <a:ext uri="{FF2B5EF4-FFF2-40B4-BE49-F238E27FC236}">
                <a16:creationId xmlns:a16="http://schemas.microsoft.com/office/drawing/2014/main" id="{B0AAF47B-5F9E-41D2-8070-A02FDE7D15BE}"/>
              </a:ext>
            </a:extLst>
          </p:cNvPr>
          <p:cNvSpPr>
            <a:spLocks noGrp="1"/>
          </p:cNvSpPr>
          <p:nvPr>
            <p:ph type="dt" sz="half" idx="10"/>
          </p:nvPr>
        </p:nvSpPr>
        <p:spPr>
          <a:xfrm>
            <a:off x="8805672" y="6400800"/>
            <a:ext cx="1865376" cy="365125"/>
          </a:xfrm>
        </p:spPr>
        <p:txBody>
          <a:bodyPr vert="horz" lIns="91440" tIns="45720" rIns="91440" bIns="45720" rtlCol="0" anchor="ctr">
            <a:normAutofit/>
          </a:bodyPr>
          <a:lstStyle/>
          <a:p>
            <a:pPr>
              <a:spcAft>
                <a:spcPts val="600"/>
              </a:spcAft>
            </a:pPr>
            <a:r>
              <a:rPr lang="en-US"/>
              <a:t>3/1/20XX</a:t>
            </a:r>
          </a:p>
        </p:txBody>
      </p:sp>
      <p:sp>
        <p:nvSpPr>
          <p:cNvPr id="6" name="Slide Number Placeholder 5">
            <a:extLst>
              <a:ext uri="{FF2B5EF4-FFF2-40B4-BE49-F238E27FC236}">
                <a16:creationId xmlns:a16="http://schemas.microsoft.com/office/drawing/2014/main" id="{866A7A13-2A58-42DE-A318-F8B43729F585}"/>
              </a:ext>
            </a:extLst>
          </p:cNvPr>
          <p:cNvSpPr>
            <a:spLocks noGrp="1"/>
          </p:cNvSpPr>
          <p:nvPr>
            <p:ph type="sldNum" sz="quarter" idx="12"/>
          </p:nvPr>
        </p:nvSpPr>
        <p:spPr>
          <a:xfrm>
            <a:off x="10899648" y="6400800"/>
            <a:ext cx="530352" cy="365125"/>
          </a:xfrm>
        </p:spPr>
        <p:txBody>
          <a:bodyPr vert="horz" lIns="91440" tIns="45720" rIns="91440" bIns="45720" rtlCol="0" anchor="ctr">
            <a:normAutofit/>
          </a:bodyPr>
          <a:lstStyle/>
          <a:p>
            <a:pPr>
              <a:spcAft>
                <a:spcPts val="600"/>
              </a:spcAft>
            </a:pPr>
            <a:fld id="{CB1E4CB7-CB13-4810-BF18-BE31AFC64F93}" type="slidenum">
              <a:rPr lang="en-US" smtClean="0"/>
              <a:pPr>
                <a:spcAft>
                  <a:spcPts val="600"/>
                </a:spcAft>
              </a:pPr>
              <a:t>9</a:t>
            </a:fld>
            <a:endParaRPr lang="en-US"/>
          </a:p>
        </p:txBody>
      </p:sp>
    </p:spTree>
    <p:extLst>
      <p:ext uri="{BB962C8B-B14F-4D97-AF65-F5344CB8AC3E}">
        <p14:creationId xmlns:p14="http://schemas.microsoft.com/office/powerpoint/2010/main" val="41366064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B19C5C-61AD-4793-BB9D-6401AD34A775}">
  <ds:schemaRefs>
    <ds:schemaRef ds:uri="http://schemas.microsoft.com/office/2006/metadata/properties"/>
    <ds:schemaRef ds:uri="http://www.w3.org/2000/xmlns/"/>
    <ds:schemaRef ds:uri="71af3243-3dd4-4a8d-8c0d-dd76da1f02a5"/>
    <ds:schemaRef ds:uri="http://schemas.microsoft.com/sharepoint/v3"/>
    <ds:schemaRef ds:uri="http://www.w3.org/2001/XMLSchema-instance"/>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93076797-8467-41BB-91A7-9AE8328A6850}">
  <ds:schemaRefs>
    <ds:schemaRef ds:uri="http://schemas.microsoft.com/sharepoint/v3/contenttype/forms"/>
  </ds:schemaRefs>
</ds:datastoreItem>
</file>

<file path=customXml/itemProps3.xml><?xml version="1.0" encoding="utf-8"?>
<ds:datastoreItem xmlns:ds="http://schemas.openxmlformats.org/officeDocument/2006/customXml" ds:itemID="{F6272451-D558-4710-AF52-0EC1BD4C424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Prismatic design</Template>
  <TotalTime>118</TotalTime>
  <Words>733</Words>
  <Application>Microsoft Office PowerPoint</Application>
  <PresentationFormat>Widescreen</PresentationFormat>
  <Paragraphs>73</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Aharoni</vt:lpstr>
      <vt:lpstr>Arial</vt:lpstr>
      <vt:lpstr>Avenir Next LT Pro</vt:lpstr>
      <vt:lpstr>Calibri</vt:lpstr>
      <vt:lpstr>PrismaticVTI</vt:lpstr>
      <vt:lpstr> PROJECT PRESENTATION</vt:lpstr>
      <vt:lpstr>PowerPoint Presentation</vt:lpstr>
      <vt:lpstr>TITLE OF THE PROJECT: INTERNET-CLOCK</vt:lpstr>
      <vt:lpstr>INTRODUCTION:</vt:lpstr>
      <vt:lpstr>PowerPoint Presentation</vt:lpstr>
      <vt:lpstr>ESP32(Wi-fi module):</vt:lpstr>
      <vt:lpstr>PowerPoint Presentation</vt:lpstr>
      <vt:lpstr>COMPONENTS REQUIRED:</vt:lpstr>
      <vt:lpstr>CODE IMPLEMENTATION:</vt:lpstr>
      <vt:lpstr>PowerPoint Presentation</vt:lpstr>
      <vt:lpstr>PowerPoint Presentation</vt:lpstr>
      <vt:lpstr>RESULTS :</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W</dc:title>
  <dc:creator>paul swadeep deepu</dc:creator>
  <cp:lastModifiedBy>PAUL SWADEEP PULIPAKA</cp:lastModifiedBy>
  <cp:revision>11</cp:revision>
  <dcterms:created xsi:type="dcterms:W3CDTF">2021-06-21T09:40:02Z</dcterms:created>
  <dcterms:modified xsi:type="dcterms:W3CDTF">2022-10-13T07:21:36Z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