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de09a2e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de09a2e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de09a2e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de09a2e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de09a2e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de09a2e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de09a2e7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de09a2e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de09a2e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de09a2e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0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300"/>
              <a:t>Fitmais ++</a:t>
            </a:r>
            <a:endParaRPr sz="7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By Paulo de Tarso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pt-BR" sz="2300"/>
              <a:t>Criar um sistema para cadastro de informações pessoais e cálculo de necessidade calórica.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pt-BR" sz="2300"/>
              <a:t>Armazenar e gerenciar os dados em um banco SQLite.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pt-BR" sz="2300"/>
              <a:t>Exibir os registros cadastrados de maneira organizada em uma interface intuitiva.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775150" y="1547050"/>
            <a:ext cx="7664100" cy="291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30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608">
                <a:solidFill>
                  <a:schemeClr val="dk1"/>
                </a:solidFill>
              </a:rPr>
              <a:t>Linguagens e Tecnologias:</a:t>
            </a:r>
            <a:endParaRPr b="1" sz="1608">
              <a:solidFill>
                <a:schemeClr val="dk1"/>
              </a:solidFill>
            </a:endParaRPr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608">
                <a:solidFill>
                  <a:schemeClr val="dk1"/>
                </a:solidFill>
              </a:rPr>
              <a:t>Python</a:t>
            </a:r>
            <a:endParaRPr sz="1608">
              <a:solidFill>
                <a:schemeClr val="dk1"/>
              </a:solidFill>
            </a:endParaRPr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608">
                <a:solidFill>
                  <a:schemeClr val="dk1"/>
                </a:solidFill>
              </a:rPr>
              <a:t>SQLite3 (Banco de Dados)</a:t>
            </a:r>
            <a:endParaRPr sz="1608">
              <a:solidFill>
                <a:schemeClr val="dk1"/>
              </a:solidFill>
            </a:endParaRPr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608">
                <a:solidFill>
                  <a:schemeClr val="dk1"/>
                </a:solidFill>
              </a:rPr>
              <a:t>Tkinter (Interface Gráfica)</a:t>
            </a:r>
            <a:endParaRPr sz="1608">
              <a:solidFill>
                <a:schemeClr val="dk1"/>
              </a:solidFill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608">
                <a:solidFill>
                  <a:schemeClr val="dk1"/>
                </a:solidFill>
              </a:rPr>
              <a:t>Funcionalidades:</a:t>
            </a:r>
            <a:endParaRPr b="1" sz="1608">
              <a:solidFill>
                <a:schemeClr val="dk1"/>
              </a:solidFill>
            </a:endParaRPr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608">
                <a:solidFill>
                  <a:schemeClr val="dk1"/>
                </a:solidFill>
              </a:rPr>
              <a:t>Cadastro de usuários com informações como nome, idade, peso, altura, sexo e objetivo.</a:t>
            </a:r>
            <a:endParaRPr sz="1608">
              <a:solidFill>
                <a:schemeClr val="dk1"/>
              </a:solidFill>
            </a:endParaRPr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608">
                <a:solidFill>
                  <a:schemeClr val="dk1"/>
                </a:solidFill>
              </a:rPr>
              <a:t>Cálculo automático da necessidade calórica com base na TMB e fator de atividade.</a:t>
            </a:r>
            <a:endParaRPr sz="1608">
              <a:solidFill>
                <a:schemeClr val="dk1"/>
              </a:solidFill>
            </a:endParaRPr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608">
                <a:solidFill>
                  <a:schemeClr val="dk1"/>
                </a:solidFill>
              </a:rPr>
              <a:t>Listagem dos registros cadastrados em uma tabela interativa.</a:t>
            </a:r>
            <a:endParaRPr sz="1608">
              <a:solidFill>
                <a:schemeClr val="dk1"/>
              </a:solidFill>
            </a:endParaRPr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608">
                <a:solidFill>
                  <a:schemeClr val="dk1"/>
                </a:solidFill>
              </a:rPr>
              <a:t>Edição e exclusão de registros diretamente na interface.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172025" y="35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Requisitos: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pt-BR" sz="2688"/>
              <a:t>Como o Sistema Funciona?</a:t>
            </a:r>
            <a:endParaRPr sz="2688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67325" y="1485625"/>
            <a:ext cx="7305900" cy="2911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800"/>
              <a:t>O usuário insere seus dados pessoais na interface (Nome, Idade, Peso, Altura, etc.).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800"/>
              <a:t>O sistema calcula automaticamente a necessidade calórica com base na TMB.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800"/>
              <a:t>Os dados são armazenados no banco de dados SQLite.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800"/>
              <a:t>Os registros são exibidos em uma tabela na interface.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800"/>
              <a:t>Possibilidade de editar ou excluir os dados diretamente na interface.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 do GitHub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/>
              <a:t>Em que Área Seria Útil?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675900" y="1444625"/>
            <a:ext cx="7660500" cy="2911200"/>
          </a:xfrm>
          <a:prstGeom prst="rect">
            <a:avLst/>
          </a:prstGeom>
          <a:solidFill>
            <a:srgbClr val="FFFFFF"/>
          </a:solidFill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pt-BR" sz="1900">
                <a:solidFill>
                  <a:schemeClr val="dk1"/>
                </a:solidFill>
              </a:rPr>
              <a:t>Nutrição e Saúde:</a:t>
            </a:r>
            <a:r>
              <a:rPr lang="pt-BR" sz="1900">
                <a:solidFill>
                  <a:schemeClr val="dk1"/>
                </a:solidFill>
              </a:rPr>
              <a:t> Para nutricionistas acompanharem o perfil calórico dos pacientes.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pt-BR" sz="1900">
                <a:solidFill>
                  <a:schemeClr val="dk1"/>
                </a:solidFill>
              </a:rPr>
              <a:t>Academias e Personal Trainers:</a:t>
            </a:r>
            <a:r>
              <a:rPr lang="pt-BR" sz="1900">
                <a:solidFill>
                  <a:schemeClr val="dk1"/>
                </a:solidFill>
              </a:rPr>
              <a:t> Auxílio no planejamento alimentar de alunos.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pt-BR" sz="1900">
                <a:solidFill>
                  <a:schemeClr val="dk1"/>
                </a:solidFill>
              </a:rPr>
              <a:t>Aplicativos de Dieta:</a:t>
            </a:r>
            <a:r>
              <a:rPr lang="pt-BR" sz="1900">
                <a:solidFill>
                  <a:schemeClr val="dk1"/>
                </a:solidFill>
              </a:rPr>
              <a:t> Base para um app de controle de calorias.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pt-BR" sz="1900">
                <a:solidFill>
                  <a:schemeClr val="dk1"/>
                </a:solidFill>
              </a:rPr>
              <a:t>Pesquisas Acadêmicas:</a:t>
            </a:r>
            <a:r>
              <a:rPr lang="pt-BR" sz="1900">
                <a:solidFill>
                  <a:schemeClr val="dk1"/>
                </a:solidFill>
              </a:rPr>
              <a:t> Monitoramento de hábitos alimentares para estudos.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