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47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0,'59'0,"-1"0,18 0,4 0,15 0,5 0,-28 0,2 0,0 0,-2 0,0 0,-3 0,12 0,-2 0,0 0,-1 0,-6 0,-1 0,0 0,1 0,10 0,0 0,-12 0,-3 0,-6 0,-3 0,-6 0,-3 0,31 0,-16 0,-10 0,-5 0,-4 0,-3 0,1 0,2 0,4 0,8 0,4 0,2 0,3 0,-4 0,1 0,-2 0,-10 0,-6 0,-11 0,-7 0,-2 0,0 0,1 0,4 0,0 0,-4 0,-1 0,-3 0,0 0,0 0,0 0,-3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3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1 141,'93'0,"1"0,-44 0,1 0,46 0,0 0,-15 0,-32 0,3 0,9 0,2 0,4 0,3 0,10 0,0 0,-11 0,-3 0,-10 0,-3 0,40 0,-12 0,-6 0,1 0,-1 0,-4 0,0 0,1-3,9-4,6-5,6-3,3 3,-5 1,-4 0,-7 2,-6-1,-5-1,-4 3,-5 2,-8 3,-6 3,-4-2,-5 0,-1-1,-4 0,-3 2,-2-2,-5 0,-1 0,0 1,0 2,-3 0,0 0,0 0,0 0,3 0,0 0,0 0,0 0,-3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6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0,'56'0,"-1"0,-3 0,-2 0,39 0,-10 0,-14 0,-15 0,-12 0,-11 0,-4 0,2 0,11 0,18 0,30 0,-30 0,4 0,3 0,0 0,0 0,0 0,-5 0,-2 0,35 0,-22 0,-21 0,-17 0,-11 0,-2 0,5 0,16 0,31 0,26 0,-40 0,1 0,43 0,-25 0,-27 0,-22 0,-14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2:34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2054 126,'-65'0,"1"0,-8 0,-3 0,-8 0,-2 0,-2-2,1-3,5-8,3-3,19 2,4-1,-36-17,19 12,12 19,-3-4,18 5,13 0,7 0,-1 0,-3 0,-7 0,-6 0,-5 0,-3 0,-3 0,4 0,4 0,6 0,10 0,8 0,7 0,0 0,-4 0,-6 0,-8 0,-2 0,-2 0,7 0,8 0,6 0,3 0,-6 45,5-17,-5 25,6-30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A74E7-CDE5-FF76-DF01-D0B658D4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631787" cy="2098226"/>
          </a:xfrm>
        </p:spPr>
        <p:txBody>
          <a:bodyPr/>
          <a:lstStyle/>
          <a:p>
            <a:r>
              <a:rPr lang="nb-NO" sz="6600" dirty="0"/>
              <a:t>RSA </a:t>
            </a:r>
            <a:r>
              <a:rPr lang="nb-NO" sz="6600" dirty="0" err="1"/>
              <a:t>Microarchitecture</a:t>
            </a:r>
            <a:endParaRPr lang="nb-NO" sz="66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B5D5212-3C10-C9D3-D1DD-79B5AA2A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Rebekka Alve, Anders Kristoffersen, </a:t>
            </a:r>
            <a:r>
              <a:rPr lang="nb-NO" dirty="0" err="1"/>
              <a:t>Palina</a:t>
            </a:r>
            <a:r>
              <a:rPr lang="nb-NO" dirty="0"/>
              <a:t> </a:t>
            </a:r>
            <a:r>
              <a:rPr lang="nb-NO" dirty="0" err="1"/>
              <a:t>Yermakova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10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04C31A-D5F9-E666-3D38-64A6715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670"/>
          </a:xfrm>
        </p:spPr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: 	M</a:t>
            </a:r>
            <a:r>
              <a:rPr lang="nb-NO" baseline="30000" dirty="0"/>
              <a:t>e</a:t>
            </a:r>
            <a:r>
              <a:rPr lang="nb-NO" dirty="0"/>
              <a:t> mod 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DC1EBC-7BF6-635F-8BBC-619E78DB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381" y="1870235"/>
            <a:ext cx="3901858" cy="3581400"/>
          </a:xfrm>
        </p:spPr>
        <p:txBody>
          <a:bodyPr/>
          <a:lstStyle/>
          <a:p>
            <a:r>
              <a:rPr lang="nb-NO" dirty="0" err="1"/>
              <a:t>Interleaving</a:t>
            </a:r>
            <a:r>
              <a:rPr lang="nb-NO" dirty="0"/>
              <a:t> </a:t>
            </a:r>
            <a:r>
              <a:rPr lang="nb-NO" dirty="0" err="1"/>
              <a:t>alorithm</a:t>
            </a:r>
            <a:r>
              <a:rPr lang="nb-NO" dirty="0"/>
              <a:t> (</a:t>
            </a:r>
            <a:r>
              <a:rPr lang="nb-NO" dirty="0" err="1"/>
              <a:t>Blakley</a:t>
            </a:r>
            <a:r>
              <a:rPr lang="nb-NO" dirty="0"/>
              <a:t>)</a:t>
            </a:r>
          </a:p>
          <a:p>
            <a:r>
              <a:rPr lang="nb-NO" dirty="0" err="1"/>
              <a:t>Multiplication</a:t>
            </a:r>
            <a:r>
              <a:rPr lang="nb-NO" dirty="0"/>
              <a:t> P = AB (mod n)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B31E414-8177-807F-B8A4-E8CD424AB475}"/>
              </a:ext>
            </a:extLst>
          </p:cNvPr>
          <p:cNvSpPr txBox="1">
            <a:spLocks/>
          </p:cNvSpPr>
          <p:nvPr/>
        </p:nvSpPr>
        <p:spPr>
          <a:xfrm>
            <a:off x="1402274" y="1842467"/>
            <a:ext cx="390185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Exponentiation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2461B492-C5B2-80B2-D74D-D5CE324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81" y="2929507"/>
            <a:ext cx="5280619" cy="2167527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A1834C5F-9E92-5D06-E13C-09BD4664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5" y="2499089"/>
            <a:ext cx="5629637" cy="2640315"/>
          </a:xfrm>
          <a:prstGeom prst="rect">
            <a:avLst/>
          </a:prstGeom>
        </p:spPr>
      </p:pic>
      <p:sp>
        <p:nvSpPr>
          <p:cNvPr id="20" name="Tittel 1">
            <a:extLst>
              <a:ext uri="{FF2B5EF4-FFF2-40B4-BE49-F238E27FC236}">
                <a16:creationId xmlns:a16="http://schemas.microsoft.com/office/drawing/2014/main" id="{73E8CB72-489C-E85B-24F4-D3B3B6CBBB4E}"/>
              </a:ext>
            </a:extLst>
          </p:cNvPr>
          <p:cNvSpPr txBox="1">
            <a:spLocks/>
          </p:cNvSpPr>
          <p:nvPr/>
        </p:nvSpPr>
        <p:spPr>
          <a:xfrm>
            <a:off x="1317919" y="5661770"/>
            <a:ext cx="10609623" cy="81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 err="1"/>
              <a:t>Reasons</a:t>
            </a:r>
            <a:r>
              <a:rPr lang="nb-NO" sz="3200" dirty="0"/>
              <a:t>: 	Straight forward, </a:t>
            </a:r>
            <a:r>
              <a:rPr lang="nb-NO" sz="3200" dirty="0" err="1"/>
              <a:t>easy</a:t>
            </a:r>
            <a:r>
              <a:rPr lang="nb-NO" sz="3200" dirty="0"/>
              <a:t> to understand and </a:t>
            </a:r>
            <a:r>
              <a:rPr lang="nb-NO" sz="3200" dirty="0" err="1"/>
              <a:t>implement</a:t>
            </a:r>
            <a:endParaRPr lang="nb-NO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14:cNvPr>
              <p14:cNvContentPartPr/>
              <p14:nvPr/>
            </p14:nvContentPartPr>
            <p14:xfrm>
              <a:off x="2504653" y="4637365"/>
              <a:ext cx="1229040" cy="36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013" y="4529365"/>
                <a:ext cx="133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14:cNvPr>
              <p14:cNvContentPartPr/>
              <p14:nvPr/>
            </p14:nvContentPartPr>
            <p14:xfrm>
              <a:off x="4172152" y="4307021"/>
              <a:ext cx="1245240" cy="50760"/>
            </p14:xfrm>
          </p:contentPart>
        </mc:Choice>
        <mc:Fallback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512" y="4199381"/>
                <a:ext cx="13528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14:cNvPr>
              <p14:cNvContentPartPr/>
              <p14:nvPr/>
            </p14:nvContentPartPr>
            <p14:xfrm>
              <a:off x="8862310" y="2518671"/>
              <a:ext cx="756360" cy="360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310" y="2410671"/>
                <a:ext cx="86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14:cNvPr>
              <p14:cNvContentPartPr/>
              <p14:nvPr/>
            </p14:nvContentPartPr>
            <p14:xfrm>
              <a:off x="9740335" y="2519031"/>
              <a:ext cx="739440" cy="55875"/>
            </p14:xfrm>
          </p:contentPart>
        </mc:Choice>
        <mc:Fallback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6335" y="2407653"/>
                <a:ext cx="847080" cy="279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5525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Beskjæring</Template>
  <TotalTime>23</TotalTime>
  <Words>41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4" baseType="lpstr">
      <vt:lpstr>Franklin Gothic Book</vt:lpstr>
      <vt:lpstr>Beskjæring</vt:lpstr>
      <vt:lpstr>RSA Microarchitecture</vt:lpstr>
      <vt:lpstr>Implement:  Me mod 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Rebekka Alve</dc:creator>
  <cp:lastModifiedBy>Rebekka Alve</cp:lastModifiedBy>
  <cp:revision>3</cp:revision>
  <dcterms:created xsi:type="dcterms:W3CDTF">2024-10-01T07:12:29Z</dcterms:created>
  <dcterms:modified xsi:type="dcterms:W3CDTF">2024-10-01T07:35:48Z</dcterms:modified>
</cp:coreProperties>
</file>