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EBC2-A1AC-4DBD-9F25-0C67B09B3B84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C51E-A064-4464-A114-2C58D07A5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Automation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0772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http://fiverr.com/paulware/help-with-your-arduino-project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Pinout</a:t>
            </a:r>
            <a:r>
              <a:rPr lang="en-US" dirty="0" smtClean="0"/>
              <a:t> of </a:t>
            </a:r>
            <a:r>
              <a:rPr lang="en-US" dirty="0" err="1" smtClean="0"/>
              <a:t>pcb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3843338" cy="494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2209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an </a:t>
            </a:r>
            <a:r>
              <a:rPr lang="en-US" dirty="0" err="1" smtClean="0"/>
              <a:t>Arduino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setup</a:t>
            </a:r>
            <a:endParaRPr lang="en-US" dirty="0"/>
          </a:p>
        </p:txBody>
      </p:sp>
      <p:pic>
        <p:nvPicPr>
          <p:cNvPr id="14338" name="Picture 2" descr="C:\HomeAutomation\P1020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00150"/>
            <a:ext cx="6324600" cy="47434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66800" y="61722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Web-server is connected here.  Sketch should be modified to reflect router address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X10 Control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399"/>
            <a:ext cx="5029200" cy="531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48400" y="1676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can turn X10 devices on or off.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pic>
        <p:nvPicPr>
          <p:cNvPr id="16386" name="Picture 2" descr="C:\HomeAutomation\P10202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6197600" cy="4648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81800" y="1447800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TP-Link 702n Router Repeater</a:t>
            </a:r>
          </a:p>
          <a:p>
            <a:endParaRPr lang="en-US" dirty="0"/>
          </a:p>
          <a:p>
            <a:r>
              <a:rPr lang="en-US" dirty="0" smtClean="0"/>
              <a:t>Give </a:t>
            </a:r>
            <a:r>
              <a:rPr lang="en-US" dirty="0" err="1" smtClean="0"/>
              <a:t>Wifi</a:t>
            </a:r>
            <a:r>
              <a:rPr lang="en-US" dirty="0" smtClean="0"/>
              <a:t> capability to </a:t>
            </a:r>
            <a:r>
              <a:rPr lang="en-US" dirty="0" err="1" smtClean="0"/>
              <a:t>moble</a:t>
            </a:r>
            <a:r>
              <a:rPr lang="en-US" dirty="0" smtClean="0"/>
              <a:t> device controlled by </a:t>
            </a:r>
            <a:r>
              <a:rPr lang="en-US" dirty="0" err="1" smtClean="0"/>
              <a:t>Arduino</a:t>
            </a:r>
            <a:r>
              <a:rPr lang="en-US" dirty="0" smtClean="0"/>
              <a:t>-PCB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Will move client/server code to </a:t>
            </a:r>
            <a:r>
              <a:rPr lang="en-US" dirty="0" err="1" smtClean="0"/>
              <a:t>github</a:t>
            </a:r>
            <a:r>
              <a:rPr lang="en-US" dirty="0" smtClean="0"/>
              <a:t> if requested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http://fiverr.com/paulware/help-with-your-arduino-project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304800"/>
            <a:ext cx="33528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1295400" cy="16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www.networkeducator.com/wp-content/uploads/2012/03/linksy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514600"/>
            <a:ext cx="1501751" cy="1371600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057400"/>
            <a:ext cx="1066800" cy="95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http://www.tp-link.com.au/resources/images/products/Large/TL-WR702N-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343400"/>
            <a:ext cx="2079426" cy="1343026"/>
          </a:xfrm>
          <a:prstGeom prst="rect">
            <a:avLst/>
          </a:prstGeom>
          <a:noFill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572000"/>
            <a:ext cx="1066800" cy="95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48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Ipad</a:t>
            </a:r>
            <a:r>
              <a:rPr lang="en-US" dirty="0" smtClean="0"/>
              <a:t>/laptop/notebook control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505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ENC28J60 web-client connected to TP-LINK 702n router repeater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5562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Device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1524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ENC28J60 web-server connected to wireless router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3505200"/>
            <a:ext cx="4724400" cy="304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86400" y="1371600"/>
            <a:ext cx="3200400" cy="2895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 Board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1524000"/>
            <a:ext cx="6908800" cy="490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CP2102 </a:t>
            </a:r>
            <a:r>
              <a:rPr lang="en-US" dirty="0" err="1" smtClean="0"/>
              <a:t>Usb</a:t>
            </a:r>
            <a:r>
              <a:rPr lang="en-US" dirty="0" smtClean="0"/>
              <a:t> to Serial Converter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31410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Programming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7086600" cy="342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0" y="541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328 in </a:t>
            </a:r>
            <a:r>
              <a:rPr lang="en-US" dirty="0" err="1" smtClean="0"/>
              <a:t>Arduino</a:t>
            </a:r>
            <a:r>
              <a:rPr lang="en-US" dirty="0" smtClean="0"/>
              <a:t> IDE Tools, Board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volt </a:t>
            </a:r>
            <a:r>
              <a:rPr lang="en-US" dirty="0" err="1" smtClean="0"/>
              <a:t>usb</a:t>
            </a:r>
            <a:r>
              <a:rPr lang="en-US" dirty="0" smtClean="0"/>
              <a:t> power supply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3032125" cy="308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24400" y="2438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from </a:t>
            </a:r>
            <a:r>
              <a:rPr lang="en-US" dirty="0" err="1" smtClean="0"/>
              <a:t>ebay</a:t>
            </a:r>
            <a:r>
              <a:rPr lang="en-US" dirty="0" smtClean="0"/>
              <a:t> for $3.00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power supply</a:t>
            </a:r>
            <a:endParaRPr lang="en-US" dirty="0"/>
          </a:p>
        </p:txBody>
      </p:sp>
      <p:pic>
        <p:nvPicPr>
          <p:cNvPr id="9218" name="Picture 2" descr="C:\HomeAutomation\P10201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6781800" cy="5086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43800" y="3581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</a:p>
          <a:p>
            <a:r>
              <a:rPr lang="en-US" dirty="0" smtClean="0"/>
              <a:t>GND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ENC28J60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410200" cy="342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5257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ebay</a:t>
            </a:r>
            <a:r>
              <a:rPr lang="en-US" dirty="0" smtClean="0"/>
              <a:t> for less than $5.00 with free shipping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to ENC28J60</a:t>
            </a:r>
            <a:endParaRPr lang="en-US" dirty="0"/>
          </a:p>
        </p:txBody>
      </p:sp>
      <p:pic>
        <p:nvPicPr>
          <p:cNvPr id="11266" name="Picture 2" descr="C:\HomeAutomation\ENC28J60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3932732" cy="3505200"/>
          </a:xfrm>
          <a:prstGeom prst="rect">
            <a:avLst/>
          </a:prstGeom>
          <a:noFill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05000"/>
            <a:ext cx="393242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486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Web-server and web-clients appear identical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137</Words>
  <Application>Microsoft Office PowerPoint</Application>
  <PresentationFormat>On-screen Show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Home Automation Design</vt:lpstr>
      <vt:lpstr>Overview</vt:lpstr>
      <vt:lpstr>Printed Circuit Board</vt:lpstr>
      <vt:lpstr>CP2102 Usb to Serial Converter</vt:lpstr>
      <vt:lpstr>Ready for Programming</vt:lpstr>
      <vt:lpstr>5 volt usb power supply</vt:lpstr>
      <vt:lpstr>Connect to power supply</vt:lpstr>
      <vt:lpstr>ENC28J60</vt:lpstr>
      <vt:lpstr>Connected to ENC28J60</vt:lpstr>
      <vt:lpstr>Pinout of pcb</vt:lpstr>
      <vt:lpstr>Router setup</vt:lpstr>
      <vt:lpstr>X10 Control</vt:lpstr>
      <vt:lpstr>Mobile Device</vt:lpstr>
      <vt:lpstr>Will move client/server code to github if requested    http://fiverr.com/paulware/help-with-your-arduino-project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Design</dc:title>
  <dc:creator>Thomas</dc:creator>
  <cp:lastModifiedBy>Thomas</cp:lastModifiedBy>
  <cp:revision>5</cp:revision>
  <dcterms:created xsi:type="dcterms:W3CDTF">2012-11-07T02:22:11Z</dcterms:created>
  <dcterms:modified xsi:type="dcterms:W3CDTF">2012-11-07T03:10:05Z</dcterms:modified>
</cp:coreProperties>
</file>