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3492"/>
    <a:srgbClr val="FEE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9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11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43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23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817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03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765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43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382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49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54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446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90B5-1120-4CEB-AAA3-EF4B7D457244}" type="datetimeFigureOut">
              <a:rPr lang="es-ES_tradnl" smtClean="0"/>
              <a:t>28/08/2019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53B4C-8BD8-48AB-89DC-F02506F8243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19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sultado de imagen para ORLANDO CITY sc">
            <a:extLst>
              <a:ext uri="{FF2B5EF4-FFF2-40B4-BE49-F238E27FC236}">
                <a16:creationId xmlns:a16="http://schemas.microsoft.com/office/drawing/2014/main" id="{E7209682-C13A-4BD4-96E2-B8DFC3FD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13" y="1468592"/>
            <a:ext cx="970649" cy="10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sultado de imagen para campo de futbol blanco">
            <a:extLst>
              <a:ext uri="{FF2B5EF4-FFF2-40B4-BE49-F238E27FC236}">
                <a16:creationId xmlns:a16="http://schemas.microsoft.com/office/drawing/2014/main" id="{22001576-3DB0-42F1-B8AC-24BA6EB03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11984" y="840625"/>
            <a:ext cx="2084664" cy="236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6CDF38-4DD2-4EEC-9163-1A18D1C076B2}"/>
              </a:ext>
            </a:extLst>
          </p:cNvPr>
          <p:cNvSpPr/>
          <p:nvPr/>
        </p:nvSpPr>
        <p:spPr>
          <a:xfrm>
            <a:off x="8133765" y="2650585"/>
            <a:ext cx="251641" cy="232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EB38E5-9E54-433D-A45B-10A0B387A809}"/>
              </a:ext>
            </a:extLst>
          </p:cNvPr>
          <p:cNvSpPr/>
          <p:nvPr/>
        </p:nvSpPr>
        <p:spPr>
          <a:xfrm>
            <a:off x="7617401" y="2264280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6BB3E2-B3A6-429E-AE10-FBB44AD5C460}"/>
              </a:ext>
            </a:extLst>
          </p:cNvPr>
          <p:cNvSpPr/>
          <p:nvPr/>
        </p:nvSpPr>
        <p:spPr>
          <a:xfrm>
            <a:off x="8538925" y="2260566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ECC20E-26BE-418E-AF4E-45DE1ECA17F6}"/>
              </a:ext>
            </a:extLst>
          </p:cNvPr>
          <p:cNvSpPr/>
          <p:nvPr/>
        </p:nvSpPr>
        <p:spPr>
          <a:xfrm>
            <a:off x="9081808" y="2090689"/>
            <a:ext cx="251641" cy="2329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525096-F63A-48D6-8AC5-D509C97C1B61}"/>
              </a:ext>
            </a:extLst>
          </p:cNvPr>
          <p:cNvSpPr/>
          <p:nvPr/>
        </p:nvSpPr>
        <p:spPr>
          <a:xfrm>
            <a:off x="7094418" y="2090689"/>
            <a:ext cx="251641" cy="2329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0F42D0-1815-4EA1-9498-2A2CA2AD56B5}"/>
              </a:ext>
            </a:extLst>
          </p:cNvPr>
          <p:cNvSpPr/>
          <p:nvPr/>
        </p:nvSpPr>
        <p:spPr>
          <a:xfrm>
            <a:off x="8133764" y="2076677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49BA3C-C123-4393-B065-F63874C135E0}"/>
              </a:ext>
            </a:extLst>
          </p:cNvPr>
          <p:cNvSpPr/>
          <p:nvPr/>
        </p:nvSpPr>
        <p:spPr>
          <a:xfrm>
            <a:off x="7617400" y="1591311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3E4EF9-B2F1-4931-BA62-7DBE2A2C168D}"/>
              </a:ext>
            </a:extLst>
          </p:cNvPr>
          <p:cNvSpPr/>
          <p:nvPr/>
        </p:nvSpPr>
        <p:spPr>
          <a:xfrm>
            <a:off x="8538925" y="1617210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F6578-CCEB-4F02-8A8E-AD3CC04CA843}"/>
              </a:ext>
            </a:extLst>
          </p:cNvPr>
          <p:cNvSpPr/>
          <p:nvPr/>
        </p:nvSpPr>
        <p:spPr>
          <a:xfrm>
            <a:off x="8141139" y="1239621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028A01-1172-4929-9B78-3ABE93AFEE87}"/>
              </a:ext>
            </a:extLst>
          </p:cNvPr>
          <p:cNvSpPr/>
          <p:nvPr/>
        </p:nvSpPr>
        <p:spPr>
          <a:xfrm>
            <a:off x="7094418" y="1297683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1FFE-47F0-4EBC-A6F5-F7A5C19D6190}"/>
              </a:ext>
            </a:extLst>
          </p:cNvPr>
          <p:cNvSpPr/>
          <p:nvPr/>
        </p:nvSpPr>
        <p:spPr>
          <a:xfrm>
            <a:off x="9096366" y="1293053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445E763-E41A-4165-B740-00F7C7B56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45144"/>
              </p:ext>
            </p:extLst>
          </p:nvPr>
        </p:nvGraphicFramePr>
        <p:xfrm>
          <a:off x="2007041" y="991288"/>
          <a:ext cx="4895621" cy="207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248">
                  <a:extLst>
                    <a:ext uri="{9D8B030D-6E8A-4147-A177-3AD203B41FA5}">
                      <a16:colId xmlns:a16="http://schemas.microsoft.com/office/drawing/2014/main" val="2248425"/>
                    </a:ext>
                  </a:extLst>
                </a:gridCol>
                <a:gridCol w="2937373">
                  <a:extLst>
                    <a:ext uri="{9D8B030D-6E8A-4147-A177-3AD203B41FA5}">
                      <a16:colId xmlns:a16="http://schemas.microsoft.com/office/drawing/2014/main" val="697974648"/>
                    </a:ext>
                  </a:extLst>
                </a:gridCol>
              </a:tblGrid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TEAM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6635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 Pro" panose="020B0604030504040204" pitchFamily="34" charset="0"/>
                        </a:rPr>
                        <a:t>LOCALIZATION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96468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 Pro" panose="020B0604030504040204" pitchFamily="34" charset="0"/>
                        </a:rPr>
                        <a:t>S</a:t>
                      </a:r>
                      <a:r>
                        <a:rPr lang="es-ES_trad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 Pro" panose="020B0604030504040204" pitchFamily="34" charset="0"/>
                        </a:rPr>
                        <a:t>COUTER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310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DOB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77831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FOOTED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31381"/>
                  </a:ext>
                </a:extLst>
              </a:tr>
            </a:tbl>
          </a:graphicData>
        </a:graphic>
      </p:graphicFrame>
      <p:sp>
        <p:nvSpPr>
          <p:cNvPr id="23" name="Google Shape;206;p2">
            <a:extLst>
              <a:ext uri="{FF2B5EF4-FFF2-40B4-BE49-F238E27FC236}">
                <a16:creationId xmlns:a16="http://schemas.microsoft.com/office/drawing/2014/main" id="{93220D05-107A-44C5-A8AA-8A0B92B3CD7A}"/>
              </a:ext>
            </a:extLst>
          </p:cNvPr>
          <p:cNvSpPr/>
          <p:nvPr/>
        </p:nvSpPr>
        <p:spPr>
          <a:xfrm>
            <a:off x="168518" y="3144569"/>
            <a:ext cx="9290083" cy="10307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Verdana Pro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06;p2">
            <a:extLst>
              <a:ext uri="{FF2B5EF4-FFF2-40B4-BE49-F238E27FC236}">
                <a16:creationId xmlns:a16="http://schemas.microsoft.com/office/drawing/2014/main" id="{FC73E59D-3B96-4BAA-8F7A-AF412517BCCC}"/>
              </a:ext>
            </a:extLst>
          </p:cNvPr>
          <p:cNvSpPr/>
          <p:nvPr/>
        </p:nvSpPr>
        <p:spPr>
          <a:xfrm>
            <a:off x="168578" y="960171"/>
            <a:ext cx="1728440" cy="21183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1" i="0" u="none" strike="noStrike" cap="none" dirty="0">
              <a:solidFill>
                <a:schemeClr val="tx1"/>
              </a:solidFill>
              <a:latin typeface="Verdana Pro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206;p2">
            <a:extLst>
              <a:ext uri="{FF2B5EF4-FFF2-40B4-BE49-F238E27FC236}">
                <a16:creationId xmlns:a16="http://schemas.microsoft.com/office/drawing/2014/main" id="{286A54CD-CBF0-4C3C-9D6D-179FA3770E83}"/>
              </a:ext>
            </a:extLst>
          </p:cNvPr>
          <p:cNvSpPr/>
          <p:nvPr/>
        </p:nvSpPr>
        <p:spPr>
          <a:xfrm>
            <a:off x="217672" y="213944"/>
            <a:ext cx="9240930" cy="6659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Verdana Pro" panose="020B06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18" name="Picture 2" descr="Resultado de imagen para ORLANDO CITY sc">
            <a:extLst>
              <a:ext uri="{FF2B5EF4-FFF2-40B4-BE49-F238E27FC236}">
                <a16:creationId xmlns:a16="http://schemas.microsoft.com/office/drawing/2014/main" id="{70740928-78C6-440A-B908-8C546E29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1" y="261411"/>
            <a:ext cx="502062" cy="5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Resultado de imagen para ORLANDO CITY sc">
            <a:extLst>
              <a:ext uri="{FF2B5EF4-FFF2-40B4-BE49-F238E27FC236}">
                <a16:creationId xmlns:a16="http://schemas.microsoft.com/office/drawing/2014/main" id="{602FD0D0-4CC6-46AB-9499-D2E06451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451" y="258750"/>
            <a:ext cx="502062" cy="5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Resultado de imagen para ORLANDO CITY sc">
            <a:extLst>
              <a:ext uri="{FF2B5EF4-FFF2-40B4-BE49-F238E27FC236}">
                <a16:creationId xmlns:a16="http://schemas.microsoft.com/office/drawing/2014/main" id="{7FAD44C1-241B-4AAC-8009-79057BEF6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76" y="5509948"/>
            <a:ext cx="970649" cy="10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Resultado de imagen para campo de futbol blanco">
            <a:extLst>
              <a:ext uri="{FF2B5EF4-FFF2-40B4-BE49-F238E27FC236}">
                <a16:creationId xmlns:a16="http://schemas.microsoft.com/office/drawing/2014/main" id="{EBB5B3C8-4A9A-4239-A821-D091A2CC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74447" y="4881981"/>
            <a:ext cx="2084664" cy="236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B118C6ED-2CAF-4DE3-94C5-E10013BD757B}"/>
              </a:ext>
            </a:extLst>
          </p:cNvPr>
          <p:cNvSpPr/>
          <p:nvPr/>
        </p:nvSpPr>
        <p:spPr>
          <a:xfrm>
            <a:off x="8096228" y="6691941"/>
            <a:ext cx="251641" cy="232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53F370-B683-4253-8B82-9555F9300355}"/>
              </a:ext>
            </a:extLst>
          </p:cNvPr>
          <p:cNvSpPr/>
          <p:nvPr/>
        </p:nvSpPr>
        <p:spPr>
          <a:xfrm>
            <a:off x="7579864" y="6305636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F814A8-4B44-4D10-B507-4DC61989029B}"/>
              </a:ext>
            </a:extLst>
          </p:cNvPr>
          <p:cNvSpPr/>
          <p:nvPr/>
        </p:nvSpPr>
        <p:spPr>
          <a:xfrm>
            <a:off x="8501388" y="6301922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ABA6A3-D906-4254-BE2B-BBF3956234A2}"/>
              </a:ext>
            </a:extLst>
          </p:cNvPr>
          <p:cNvSpPr/>
          <p:nvPr/>
        </p:nvSpPr>
        <p:spPr>
          <a:xfrm>
            <a:off x="9044271" y="6132045"/>
            <a:ext cx="251641" cy="2329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DBF2C8-1832-4609-B494-7D61F0516DF8}"/>
              </a:ext>
            </a:extLst>
          </p:cNvPr>
          <p:cNvSpPr/>
          <p:nvPr/>
        </p:nvSpPr>
        <p:spPr>
          <a:xfrm>
            <a:off x="7056881" y="6132045"/>
            <a:ext cx="251641" cy="2329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BDB810-1469-4EE7-AB0E-0FB30497E83D}"/>
              </a:ext>
            </a:extLst>
          </p:cNvPr>
          <p:cNvSpPr/>
          <p:nvPr/>
        </p:nvSpPr>
        <p:spPr>
          <a:xfrm>
            <a:off x="8096227" y="6118033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931E87-7D39-41C9-9A06-56F405AE7D45}"/>
              </a:ext>
            </a:extLst>
          </p:cNvPr>
          <p:cNvSpPr/>
          <p:nvPr/>
        </p:nvSpPr>
        <p:spPr>
          <a:xfrm>
            <a:off x="7579863" y="5632667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B99DD5-815C-4D36-8447-4C896FDF2EDB}"/>
              </a:ext>
            </a:extLst>
          </p:cNvPr>
          <p:cNvSpPr/>
          <p:nvPr/>
        </p:nvSpPr>
        <p:spPr>
          <a:xfrm>
            <a:off x="8501388" y="5658566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EAA770-4A92-40D1-B8B2-09E75E6CC79E}"/>
              </a:ext>
            </a:extLst>
          </p:cNvPr>
          <p:cNvSpPr/>
          <p:nvPr/>
        </p:nvSpPr>
        <p:spPr>
          <a:xfrm>
            <a:off x="8103602" y="5280977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3060A2-7E70-4D80-A42D-9F9F8C672F64}"/>
              </a:ext>
            </a:extLst>
          </p:cNvPr>
          <p:cNvSpPr/>
          <p:nvPr/>
        </p:nvSpPr>
        <p:spPr>
          <a:xfrm>
            <a:off x="7056881" y="5339039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18AAFF-37C5-4EF2-8F8B-5F3F2C939C47}"/>
              </a:ext>
            </a:extLst>
          </p:cNvPr>
          <p:cNvSpPr/>
          <p:nvPr/>
        </p:nvSpPr>
        <p:spPr>
          <a:xfrm>
            <a:off x="9058829" y="5334409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A401703-AB93-4989-91F2-B96E564D6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110"/>
              </p:ext>
            </p:extLst>
          </p:nvPr>
        </p:nvGraphicFramePr>
        <p:xfrm>
          <a:off x="1969504" y="5032644"/>
          <a:ext cx="4895621" cy="207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248">
                  <a:extLst>
                    <a:ext uri="{9D8B030D-6E8A-4147-A177-3AD203B41FA5}">
                      <a16:colId xmlns:a16="http://schemas.microsoft.com/office/drawing/2014/main" val="2248425"/>
                    </a:ext>
                  </a:extLst>
                </a:gridCol>
                <a:gridCol w="2937373">
                  <a:extLst>
                    <a:ext uri="{9D8B030D-6E8A-4147-A177-3AD203B41FA5}">
                      <a16:colId xmlns:a16="http://schemas.microsoft.com/office/drawing/2014/main" val="697974648"/>
                    </a:ext>
                  </a:extLst>
                </a:gridCol>
              </a:tblGrid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TEAM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6635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 Pro" panose="020B0604030504040204" pitchFamily="34" charset="0"/>
                        </a:rPr>
                        <a:t>LOCALIZATION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96468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 Pro" panose="020B0604030504040204" pitchFamily="34" charset="0"/>
                        </a:rPr>
                        <a:t>S</a:t>
                      </a:r>
                      <a:r>
                        <a:rPr lang="es-ES_trad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 Pro" panose="020B0604030504040204" pitchFamily="34" charset="0"/>
                        </a:rPr>
                        <a:t>COUTER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310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DOB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77831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FOOTED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31381"/>
                  </a:ext>
                </a:extLst>
              </a:tr>
            </a:tbl>
          </a:graphicData>
        </a:graphic>
      </p:graphicFrame>
      <p:sp>
        <p:nvSpPr>
          <p:cNvPr id="39" name="Google Shape;206;p2">
            <a:extLst>
              <a:ext uri="{FF2B5EF4-FFF2-40B4-BE49-F238E27FC236}">
                <a16:creationId xmlns:a16="http://schemas.microsoft.com/office/drawing/2014/main" id="{C3BB4239-9C81-48F8-8976-03B740387F35}"/>
              </a:ext>
            </a:extLst>
          </p:cNvPr>
          <p:cNvSpPr/>
          <p:nvPr/>
        </p:nvSpPr>
        <p:spPr>
          <a:xfrm>
            <a:off x="130981" y="7185925"/>
            <a:ext cx="9290083" cy="10307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Verdana Pro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0" name="Google Shape;206;p2">
            <a:extLst>
              <a:ext uri="{FF2B5EF4-FFF2-40B4-BE49-F238E27FC236}">
                <a16:creationId xmlns:a16="http://schemas.microsoft.com/office/drawing/2014/main" id="{0E94BB9B-95E8-40D7-9D03-FB5F238A3B73}"/>
              </a:ext>
            </a:extLst>
          </p:cNvPr>
          <p:cNvSpPr/>
          <p:nvPr/>
        </p:nvSpPr>
        <p:spPr>
          <a:xfrm>
            <a:off x="131041" y="5001527"/>
            <a:ext cx="1728440" cy="21183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1" i="0" u="none" strike="noStrike" cap="none" dirty="0">
              <a:solidFill>
                <a:schemeClr val="tx1"/>
              </a:solidFill>
              <a:latin typeface="Verdana Pro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06;p2">
            <a:extLst>
              <a:ext uri="{FF2B5EF4-FFF2-40B4-BE49-F238E27FC236}">
                <a16:creationId xmlns:a16="http://schemas.microsoft.com/office/drawing/2014/main" id="{C0E2A62E-0614-449A-9022-99AA76C94A3E}"/>
              </a:ext>
            </a:extLst>
          </p:cNvPr>
          <p:cNvSpPr/>
          <p:nvPr/>
        </p:nvSpPr>
        <p:spPr>
          <a:xfrm>
            <a:off x="180135" y="4255300"/>
            <a:ext cx="9240930" cy="6659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Verdana Pro" panose="020B06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42" name="Picture 2" descr="Resultado de imagen para ORLANDO CITY sc">
            <a:extLst>
              <a:ext uri="{FF2B5EF4-FFF2-40B4-BE49-F238E27FC236}">
                <a16:creationId xmlns:a16="http://schemas.microsoft.com/office/drawing/2014/main" id="{84B46AAE-6751-40AA-BF42-E87F40CB7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4" y="4302767"/>
            <a:ext cx="502062" cy="5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n para ORLANDO CITY sc">
            <a:extLst>
              <a:ext uri="{FF2B5EF4-FFF2-40B4-BE49-F238E27FC236}">
                <a16:creationId xmlns:a16="http://schemas.microsoft.com/office/drawing/2014/main" id="{D80BE1C8-6A23-437A-91A7-822D9B2A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14" y="4300106"/>
            <a:ext cx="502062" cy="5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Resultado de imagen para ORLANDO CITY sc">
            <a:extLst>
              <a:ext uri="{FF2B5EF4-FFF2-40B4-BE49-F238E27FC236}">
                <a16:creationId xmlns:a16="http://schemas.microsoft.com/office/drawing/2014/main" id="{101E8B10-8903-4BB1-BE14-D34B67FF1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103" y="9721181"/>
            <a:ext cx="970649" cy="10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Resultado de imagen para campo de futbol blanco">
            <a:extLst>
              <a:ext uri="{FF2B5EF4-FFF2-40B4-BE49-F238E27FC236}">
                <a16:creationId xmlns:a16="http://schemas.microsoft.com/office/drawing/2014/main" id="{A9726C1F-A4B7-4587-8ED8-94D07D6D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69974" y="9093214"/>
            <a:ext cx="2084664" cy="236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B8A2D9B-161E-49E9-B85D-F82FBF72334C}"/>
              </a:ext>
            </a:extLst>
          </p:cNvPr>
          <p:cNvSpPr/>
          <p:nvPr/>
        </p:nvSpPr>
        <p:spPr>
          <a:xfrm>
            <a:off x="8091755" y="10903174"/>
            <a:ext cx="251641" cy="232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F5979C-C2A7-4E2A-8474-205A3BE9A8F9}"/>
              </a:ext>
            </a:extLst>
          </p:cNvPr>
          <p:cNvSpPr/>
          <p:nvPr/>
        </p:nvSpPr>
        <p:spPr>
          <a:xfrm>
            <a:off x="7575391" y="10516869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078C04-C37E-47AE-A715-351FBD10AB17}"/>
              </a:ext>
            </a:extLst>
          </p:cNvPr>
          <p:cNvSpPr/>
          <p:nvPr/>
        </p:nvSpPr>
        <p:spPr>
          <a:xfrm>
            <a:off x="8496915" y="10513155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6C0823-4C7D-41D9-A5A1-BDCFB26C3E93}"/>
              </a:ext>
            </a:extLst>
          </p:cNvPr>
          <p:cNvSpPr/>
          <p:nvPr/>
        </p:nvSpPr>
        <p:spPr>
          <a:xfrm>
            <a:off x="9039798" y="10343278"/>
            <a:ext cx="251641" cy="2329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928010A-5FCA-41AB-B641-80FF02FA3300}"/>
              </a:ext>
            </a:extLst>
          </p:cNvPr>
          <p:cNvSpPr/>
          <p:nvPr/>
        </p:nvSpPr>
        <p:spPr>
          <a:xfrm>
            <a:off x="7052408" y="10343278"/>
            <a:ext cx="251641" cy="2329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6EC8C2-4068-40E3-9F84-AD4289AA7CB4}"/>
              </a:ext>
            </a:extLst>
          </p:cNvPr>
          <p:cNvSpPr/>
          <p:nvPr/>
        </p:nvSpPr>
        <p:spPr>
          <a:xfrm>
            <a:off x="8091754" y="10329266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A74CBD0-6764-45BE-9684-A8D0E0BFD6EA}"/>
              </a:ext>
            </a:extLst>
          </p:cNvPr>
          <p:cNvSpPr/>
          <p:nvPr/>
        </p:nvSpPr>
        <p:spPr>
          <a:xfrm>
            <a:off x="7575390" y="9843900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F2EE97-FED9-4314-BB38-BD400DBE2934}"/>
              </a:ext>
            </a:extLst>
          </p:cNvPr>
          <p:cNvSpPr/>
          <p:nvPr/>
        </p:nvSpPr>
        <p:spPr>
          <a:xfrm>
            <a:off x="8496915" y="9869799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0349A9-F39F-404C-A3F2-7BFE0BBBBF59}"/>
              </a:ext>
            </a:extLst>
          </p:cNvPr>
          <p:cNvSpPr/>
          <p:nvPr/>
        </p:nvSpPr>
        <p:spPr>
          <a:xfrm>
            <a:off x="8099129" y="9492210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4656A5-5E0E-467F-9453-B90FE0CD8635}"/>
              </a:ext>
            </a:extLst>
          </p:cNvPr>
          <p:cNvSpPr/>
          <p:nvPr/>
        </p:nvSpPr>
        <p:spPr>
          <a:xfrm>
            <a:off x="7052408" y="9550272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F31BB6F-3D14-43CE-8A33-FEBB16FD19B7}"/>
              </a:ext>
            </a:extLst>
          </p:cNvPr>
          <p:cNvSpPr/>
          <p:nvPr/>
        </p:nvSpPr>
        <p:spPr>
          <a:xfrm>
            <a:off x="9054356" y="9545642"/>
            <a:ext cx="251641" cy="23293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_tradnl" sz="110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0EF2C03-B57C-4075-A7B2-24232C5B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88921"/>
              </p:ext>
            </p:extLst>
          </p:nvPr>
        </p:nvGraphicFramePr>
        <p:xfrm>
          <a:off x="1965031" y="9243877"/>
          <a:ext cx="4895621" cy="207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248">
                  <a:extLst>
                    <a:ext uri="{9D8B030D-6E8A-4147-A177-3AD203B41FA5}">
                      <a16:colId xmlns:a16="http://schemas.microsoft.com/office/drawing/2014/main" val="2248425"/>
                    </a:ext>
                  </a:extLst>
                </a:gridCol>
                <a:gridCol w="2937373">
                  <a:extLst>
                    <a:ext uri="{9D8B030D-6E8A-4147-A177-3AD203B41FA5}">
                      <a16:colId xmlns:a16="http://schemas.microsoft.com/office/drawing/2014/main" val="697974648"/>
                    </a:ext>
                  </a:extLst>
                </a:gridCol>
              </a:tblGrid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TEAM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6635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 Pro" panose="020B0604030504040204" pitchFamily="34" charset="0"/>
                        </a:rPr>
                        <a:t>LOCALIZATION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96468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 Pro" panose="020B0604030504040204" pitchFamily="34" charset="0"/>
                        </a:rPr>
                        <a:t>S</a:t>
                      </a:r>
                      <a:r>
                        <a:rPr lang="es-ES_trad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 Pro" panose="020B0604030504040204" pitchFamily="34" charset="0"/>
                        </a:rPr>
                        <a:t>COUTER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310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DOB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77831"/>
                  </a:ext>
                </a:extLst>
              </a:tr>
              <a:tr h="415222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FOOTED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u="none" strike="noStrike" dirty="0">
                          <a:effectLst/>
                          <a:latin typeface="Verdana Pro" panose="020B0604030504040204" pitchFamily="34" charset="0"/>
                        </a:rPr>
                        <a:t> 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 Pro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31381"/>
                  </a:ext>
                </a:extLst>
              </a:tr>
            </a:tbl>
          </a:graphicData>
        </a:graphic>
      </p:graphicFrame>
      <p:sp>
        <p:nvSpPr>
          <p:cNvPr id="58" name="Google Shape;206;p2">
            <a:extLst>
              <a:ext uri="{FF2B5EF4-FFF2-40B4-BE49-F238E27FC236}">
                <a16:creationId xmlns:a16="http://schemas.microsoft.com/office/drawing/2014/main" id="{2CE6378D-E6BA-4E44-9CAA-E01224B84DA5}"/>
              </a:ext>
            </a:extLst>
          </p:cNvPr>
          <p:cNvSpPr/>
          <p:nvPr/>
        </p:nvSpPr>
        <p:spPr>
          <a:xfrm>
            <a:off x="126508" y="11397158"/>
            <a:ext cx="9290083" cy="10307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Verdana Pro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06;p2">
            <a:extLst>
              <a:ext uri="{FF2B5EF4-FFF2-40B4-BE49-F238E27FC236}">
                <a16:creationId xmlns:a16="http://schemas.microsoft.com/office/drawing/2014/main" id="{3659F060-0E4F-49C3-9E4B-0865AE6A0DF7}"/>
              </a:ext>
            </a:extLst>
          </p:cNvPr>
          <p:cNvSpPr/>
          <p:nvPr/>
        </p:nvSpPr>
        <p:spPr>
          <a:xfrm>
            <a:off x="126568" y="9212760"/>
            <a:ext cx="1728440" cy="21183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1" i="0" u="none" strike="noStrike" cap="none" dirty="0">
              <a:solidFill>
                <a:schemeClr val="tx1"/>
              </a:solidFill>
              <a:latin typeface="Verdana Pro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06;p2">
            <a:extLst>
              <a:ext uri="{FF2B5EF4-FFF2-40B4-BE49-F238E27FC236}">
                <a16:creationId xmlns:a16="http://schemas.microsoft.com/office/drawing/2014/main" id="{C5982A5D-EB28-4B61-98F7-F4CAB555C28D}"/>
              </a:ext>
            </a:extLst>
          </p:cNvPr>
          <p:cNvSpPr/>
          <p:nvPr/>
        </p:nvSpPr>
        <p:spPr>
          <a:xfrm>
            <a:off x="175662" y="8466533"/>
            <a:ext cx="9240930" cy="6659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Verdana Pro" panose="020B06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61" name="Picture 2" descr="Resultado de imagen para ORLANDO CITY sc">
            <a:extLst>
              <a:ext uri="{FF2B5EF4-FFF2-40B4-BE49-F238E27FC236}">
                <a16:creationId xmlns:a16="http://schemas.microsoft.com/office/drawing/2014/main" id="{3DA0C5B6-F89E-46F7-9BC6-9D81EDE5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21" y="8514000"/>
            <a:ext cx="502062" cy="5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Resultado de imagen para ORLANDO CITY sc">
            <a:extLst>
              <a:ext uri="{FF2B5EF4-FFF2-40B4-BE49-F238E27FC236}">
                <a16:creationId xmlns:a16="http://schemas.microsoft.com/office/drawing/2014/main" id="{0A1C957C-B6DC-4EE6-904E-954B0E9B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41" y="8511339"/>
            <a:ext cx="502062" cy="5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5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F6D02E-ECBC-4B45-BE8E-C7E087F91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3481"/>
              </p:ext>
            </p:extLst>
          </p:nvPr>
        </p:nvGraphicFramePr>
        <p:xfrm>
          <a:off x="786160" y="780586"/>
          <a:ext cx="8028879" cy="11088906"/>
        </p:xfrm>
        <a:graphic>
          <a:graphicData uri="http://schemas.openxmlformats.org/drawingml/2006/table">
            <a:tbl>
              <a:tblPr/>
              <a:tblGrid>
                <a:gridCol w="1870080">
                  <a:extLst>
                    <a:ext uri="{9D8B030D-6E8A-4147-A177-3AD203B41FA5}">
                      <a16:colId xmlns:a16="http://schemas.microsoft.com/office/drawing/2014/main" val="3181105374"/>
                    </a:ext>
                  </a:extLst>
                </a:gridCol>
                <a:gridCol w="1496063">
                  <a:extLst>
                    <a:ext uri="{9D8B030D-6E8A-4147-A177-3AD203B41FA5}">
                      <a16:colId xmlns:a16="http://schemas.microsoft.com/office/drawing/2014/main" val="759383111"/>
                    </a:ext>
                  </a:extLst>
                </a:gridCol>
                <a:gridCol w="1496063">
                  <a:extLst>
                    <a:ext uri="{9D8B030D-6E8A-4147-A177-3AD203B41FA5}">
                      <a16:colId xmlns:a16="http://schemas.microsoft.com/office/drawing/2014/main" val="2468875561"/>
                    </a:ext>
                  </a:extLst>
                </a:gridCol>
                <a:gridCol w="3166673">
                  <a:extLst>
                    <a:ext uri="{9D8B030D-6E8A-4147-A177-3AD203B41FA5}">
                      <a16:colId xmlns:a16="http://schemas.microsoft.com/office/drawing/2014/main" val="3409006751"/>
                    </a:ext>
                  </a:extLst>
                </a:gridCol>
              </a:tblGrid>
              <a:tr h="325111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ES_tradnl" sz="1600" b="1">
                          <a:solidFill>
                            <a:srgbClr val="FFFFFF"/>
                          </a:solidFill>
                          <a:effectLst/>
                        </a:rPr>
                        <a:t>PLAYER LEVEL</a:t>
                      </a: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60494"/>
                  </a:ext>
                </a:extLst>
              </a:tr>
              <a:tr h="477555">
                <a:tc>
                  <a:txBody>
                    <a:bodyPr/>
                    <a:lstStyle/>
                    <a:p>
                      <a:pPr rtl="0" fontAlgn="b"/>
                      <a:r>
                        <a:rPr lang="es-ES_tradnl" sz="1200" b="1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Rating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Level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35216"/>
                  </a:ext>
                </a:extLst>
              </a:tr>
              <a:tr h="477555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0.5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Below Academy Level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47572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1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Academy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Level</a:t>
                      </a:r>
                      <a:endParaRPr lang="es-ES_tradnl" sz="1200" b="0" dirty="0">
                        <a:solidFill>
                          <a:srgbClr val="000000"/>
                        </a:solidFill>
                        <a:effectLst/>
                        <a:latin typeface="USSF 90 Min Display Medium"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21395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1.5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Academy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Standout</a:t>
                      </a:r>
                      <a:endParaRPr lang="es-ES_tradnl" sz="1200" b="0" dirty="0">
                        <a:solidFill>
                          <a:srgbClr val="000000"/>
                        </a:solidFill>
                        <a:effectLst/>
                        <a:latin typeface="USSF 90 Min Display Medium"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3507"/>
                  </a:ext>
                </a:extLst>
              </a:tr>
              <a:tr h="477555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2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National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Team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Depth Chart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31927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2.5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National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Team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Level</a:t>
                      </a:r>
                      <a:endParaRPr lang="es-ES_tradnl" sz="1200" b="0" dirty="0">
                        <a:solidFill>
                          <a:srgbClr val="000000"/>
                        </a:solidFill>
                        <a:effectLst/>
                        <a:latin typeface="USSF 90 Min Display Medium"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95406"/>
                  </a:ext>
                </a:extLst>
              </a:tr>
              <a:tr h="477555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3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National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Team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Core Player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87877"/>
                  </a:ext>
                </a:extLst>
              </a:tr>
              <a:tr h="477555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3.5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National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Team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Standout</a:t>
                      </a:r>
                      <a:endParaRPr lang="es-ES_tradnl" sz="1200" b="0" dirty="0">
                        <a:solidFill>
                          <a:srgbClr val="000000"/>
                        </a:solidFill>
                        <a:effectLst/>
                        <a:latin typeface="USSF 90 Min Display Medium"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14559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4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International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Level</a:t>
                      </a:r>
                      <a:endParaRPr lang="es-ES_tradnl" sz="1200" b="0" dirty="0">
                        <a:solidFill>
                          <a:srgbClr val="000000"/>
                        </a:solidFill>
                        <a:effectLst/>
                        <a:latin typeface="USSF 90 Min Display Medium"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43485"/>
                  </a:ext>
                </a:extLst>
              </a:tr>
              <a:tr h="477555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4.5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International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Standout</a:t>
                      </a:r>
                      <a:endParaRPr lang="es-ES_tradnl" sz="1200" b="0" dirty="0">
                        <a:solidFill>
                          <a:srgbClr val="000000"/>
                        </a:solidFill>
                        <a:effectLst/>
                        <a:latin typeface="USSF 90 Min Display Medium"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0001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5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World</a:t>
                      </a:r>
                      <a:r>
                        <a:rPr lang="es-ES_tradnl" sz="1200" b="0" dirty="0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 </a:t>
                      </a:r>
                      <a:r>
                        <a:rPr lang="es-ES_tradnl" sz="1200" b="0" dirty="0" err="1">
                          <a:solidFill>
                            <a:srgbClr val="000000"/>
                          </a:solidFill>
                          <a:effectLst/>
                          <a:latin typeface="USSF 90 Min Display Medium"/>
                        </a:rPr>
                        <a:t>Class</a:t>
                      </a:r>
                      <a:endParaRPr lang="es-ES_tradnl" sz="1200" b="0" dirty="0">
                        <a:solidFill>
                          <a:srgbClr val="000000"/>
                        </a:solidFill>
                        <a:effectLst/>
                        <a:latin typeface="USSF 90 Min Display Medium"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54095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61701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6568"/>
                  </a:ext>
                </a:extLst>
              </a:tr>
              <a:tr h="538079"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45297"/>
                  </a:ext>
                </a:extLst>
              </a:tr>
              <a:tr h="325111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</a:rPr>
                        <a:t>OPPONENT LEVEL</a:t>
                      </a: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81497"/>
                  </a:ext>
                </a:extLst>
              </a:tr>
              <a:tr h="6447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600" dirty="0">
                          <a:effectLst/>
                        </a:rPr>
                        <a:t>A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Higher</a:t>
                      </a:r>
                      <a:r>
                        <a:rPr lang="es-ES_tradnl" sz="1600" dirty="0">
                          <a:solidFill>
                            <a:schemeClr val="tx1"/>
                          </a:solidFill>
                          <a:effectLst/>
                        </a:rPr>
                        <a:t> MLS DA </a:t>
                      </a:r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es-ES_tradnl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94865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600">
                          <a:effectLst/>
                        </a:rPr>
                        <a:t>B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ES_tradnl" sz="1600" dirty="0">
                          <a:solidFill>
                            <a:schemeClr val="tx1"/>
                          </a:solidFill>
                          <a:effectLst/>
                        </a:rPr>
                        <a:t>MLS DA </a:t>
                      </a:r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es-ES_tradnl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98554"/>
                  </a:ext>
                </a:extLst>
              </a:tr>
              <a:tr h="6447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600">
                          <a:effectLst/>
                        </a:rPr>
                        <a:t>C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Lower</a:t>
                      </a:r>
                      <a:r>
                        <a:rPr lang="es-ES_tradnl" sz="1600" dirty="0">
                          <a:solidFill>
                            <a:schemeClr val="tx1"/>
                          </a:solidFill>
                          <a:effectLst/>
                        </a:rPr>
                        <a:t> MLS DA </a:t>
                      </a:r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es-ES_tradnl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52681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ES_tradnl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88768"/>
                  </a:ext>
                </a:extLst>
              </a:tr>
              <a:tr h="325111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</a:rPr>
                        <a:t>LOCALIZATION</a:t>
                      </a:r>
                    </a:p>
                  </a:txBody>
                  <a:tcPr marL="15990" marR="1599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03582"/>
                  </a:ext>
                </a:extLst>
              </a:tr>
              <a:tr h="96705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600" dirty="0">
                          <a:effectLst/>
                        </a:rPr>
                        <a:t>1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Inside 50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milles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around stadium'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14636"/>
                  </a:ext>
                </a:extLst>
              </a:tr>
              <a:tr h="96705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600" dirty="0">
                          <a:effectLst/>
                        </a:rPr>
                        <a:t>2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Inside</a:t>
                      </a:r>
                      <a:r>
                        <a:rPr lang="es-ES_tradnl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Homegrown</a:t>
                      </a:r>
                      <a:r>
                        <a:rPr lang="es-ES_tradnl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zones</a:t>
                      </a:r>
                      <a:endParaRPr lang="es-ES_tradnl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03475"/>
                  </a:ext>
                </a:extLst>
              </a:tr>
              <a:tr h="96705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600">
                          <a:effectLst/>
                        </a:rPr>
                        <a:t>3</a:t>
                      </a: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Outside</a:t>
                      </a:r>
                      <a:r>
                        <a:rPr lang="es-ES_tradnl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Homegrown</a:t>
                      </a:r>
                      <a:r>
                        <a:rPr lang="es-ES_tradnl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_tradnl" sz="1600" dirty="0" err="1">
                          <a:solidFill>
                            <a:schemeClr val="tx1"/>
                          </a:solidFill>
                          <a:effectLst/>
                        </a:rPr>
                        <a:t>zones</a:t>
                      </a:r>
                      <a:endParaRPr lang="es-ES_tradnl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0" marR="159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3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91</Words>
  <Application>Microsoft Office PowerPoint</Application>
  <PresentationFormat>A3 Paper (297x420 mm)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USSF 90 Min Display Medium</vt:lpstr>
      <vt:lpstr>Verdana Pro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Silva</dc:creator>
  <cp:lastModifiedBy>Jose Silva</cp:lastModifiedBy>
  <cp:revision>15</cp:revision>
  <dcterms:created xsi:type="dcterms:W3CDTF">2019-08-25T13:26:23Z</dcterms:created>
  <dcterms:modified xsi:type="dcterms:W3CDTF">2019-08-28T19:42:58Z</dcterms:modified>
</cp:coreProperties>
</file>