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Principles of multimedia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304920" y="3124080"/>
            <a:ext cx="8609400" cy="175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8b8b8b"/>
                </a:solidFill>
                <a:latin typeface="Calibri"/>
              </a:rPr>
              <a:t>Week 8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8b8b8b"/>
                </a:solidFill>
                <a:latin typeface="Calibri"/>
              </a:rPr>
              <a:t>Assessment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Exercise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520" cy="479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Convert a .bmp file having 24 bits per pixel to YUV. Let the YUV file be in the YUVYUV…. form.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Convert the YUV file to its DCT coefficients. Use a block size of 8x8. Store in a file in the following format..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File: Y block 1, U block 1, V Block 1, Y block 2 …..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Block: 1 row of DCT coefficients, 2</a:t>
            </a:r>
            <a:r>
              <a:rPr lang="en-IN" sz="2000" baseline="30000">
                <a:solidFill>
                  <a:srgbClr val="000000"/>
                </a:solidFill>
                <a:latin typeface="Calibri"/>
              </a:rPr>
              <a:t>nd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 row, 3</a:t>
            </a:r>
            <a:r>
              <a:rPr lang="en-IN" sz="2000" baseline="30000">
                <a:solidFill>
                  <a:srgbClr val="000000"/>
                </a:solidFill>
                <a:latin typeface="Calibri"/>
              </a:rPr>
              <a:t>rd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 row ….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Downsample to 4:2:0. Store in a file as follows: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Y(0,0) block, Y(0,1) block, Y(1,0) block, Y(1,1) block, U block, V Block.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Perform DCT on each block. Store in a file with each value in a line. 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Quantize the file with DCT coefficients. Store results one value per line.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Exercise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520" cy="479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Convert each block to zig-zag order. Store in a file with each value in a line.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Do RLE. Store in a file with each run value pair in a line.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Perform Huffman coding. Store each Huffman code on a line. </a:t>
            </a:r>
            <a:r>
              <a:rPr lang="en-IN" sz="2200">
                <a:solidFill>
                  <a:srgbClr val="ff0000"/>
                </a:solidFill>
                <a:latin typeface="Calibri"/>
              </a:rPr>
              <a:t>Each block would have the following form: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ff0000"/>
                </a:solidFill>
                <a:latin typeface="Calibri"/>
              </a:rPr>
              <a:t>Code corresponding to the DPCM of the DC component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ff0000"/>
                </a:solidFill>
                <a:latin typeface="Calibri"/>
              </a:rPr>
              <a:t>Variable number of codes (each on one line) corresponding to the 63 AC coefficients.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Pack bits into bytes (we will loose word boundaries at bytes). 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Decode reversing the above steps.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