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1EE9-E87C-4F89-97BD-61527FA34B17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EFB2-1165-4A01-9495-1BE63ADA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Week 8</a:t>
            </a:r>
          </a:p>
          <a:p>
            <a:r>
              <a:rPr lang="en-US" sz="2800" dirty="0" smtClean="0"/>
              <a:t>Assessment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6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a .bmp file having 24 bits per pixel to YUV. Let the YUV file be in the YUVYUV…. </a:t>
            </a:r>
            <a:r>
              <a:rPr lang="en-US" dirty="0"/>
              <a:t>f</a:t>
            </a:r>
            <a:r>
              <a:rPr lang="en-US" dirty="0" smtClean="0"/>
              <a:t>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the YUV file to its DCT coefficients. Use a block size of 8x8. Store in a file in the following format..</a:t>
            </a:r>
          </a:p>
          <a:p>
            <a:pPr marL="400050" lvl="1" indent="0">
              <a:buNone/>
            </a:pPr>
            <a:r>
              <a:rPr lang="en-US" dirty="0" smtClean="0"/>
              <a:t>File: Y block 1, U block 1, V Block 1, Y block 2 …..</a:t>
            </a:r>
          </a:p>
          <a:p>
            <a:pPr marL="400050" lvl="1" indent="0">
              <a:buNone/>
            </a:pPr>
            <a:r>
              <a:rPr lang="en-US" dirty="0" smtClean="0"/>
              <a:t>Block: 1 row of DCT coefficients, 2</a:t>
            </a:r>
            <a:r>
              <a:rPr lang="en-US" baseline="30000" dirty="0" smtClean="0"/>
              <a:t>nd</a:t>
            </a:r>
            <a:r>
              <a:rPr lang="en-US" dirty="0" smtClean="0"/>
              <a:t> row, 3</a:t>
            </a:r>
            <a:r>
              <a:rPr lang="en-US" baseline="30000" dirty="0" smtClean="0"/>
              <a:t>rd</a:t>
            </a:r>
            <a:r>
              <a:rPr lang="en-US" dirty="0" smtClean="0"/>
              <a:t> row ….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Downsample</a:t>
            </a:r>
            <a:r>
              <a:rPr lang="en-US" dirty="0"/>
              <a:t> </a:t>
            </a:r>
            <a:r>
              <a:rPr lang="en-US" dirty="0" smtClean="0"/>
              <a:t>to 4:2:0. Store in a file as follows:</a:t>
            </a:r>
          </a:p>
          <a:p>
            <a:pPr marL="400050" lvl="1" indent="0">
              <a:buNone/>
            </a:pPr>
            <a:r>
              <a:rPr lang="en-US" dirty="0" smtClean="0"/>
              <a:t>Y(0,0) block, Y(0,1) block, Y(1,0) block, Y(1,1) block, U block, V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DCT on each block. Store in a file with each value in a line.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Quantize the file with DCT coefficients. Store results one value per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each block to zig-zag order. </a:t>
            </a:r>
            <a:r>
              <a:rPr lang="en-US" dirty="0"/>
              <a:t>Store in a file with each value in a </a:t>
            </a:r>
            <a:r>
              <a:rPr lang="en-US" dirty="0" smtClean="0"/>
              <a:t>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RLE. Store in a file with each run value pair in a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Huffman coding. Store each Huffman code on a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 bits into bytes (we will loose word boundaries at bytes).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Decode reversing the above steps.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43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Principles of multimedia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iiitb</cp:lastModifiedBy>
  <cp:revision>26</cp:revision>
  <dcterms:created xsi:type="dcterms:W3CDTF">2006-08-16T00:00:00Z</dcterms:created>
  <dcterms:modified xsi:type="dcterms:W3CDTF">2015-09-28T13:19:33Z</dcterms:modified>
</cp:coreProperties>
</file>