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Week </a:t>
            </a:r>
            <a:r>
              <a:rPr lang="en-US" sz="2800" dirty="0"/>
              <a:t>5</a:t>
            </a:r>
            <a:endParaRPr lang="en-US" sz="2800" dirty="0" smtClean="0"/>
          </a:p>
          <a:p>
            <a:r>
              <a:rPr lang="en-US" sz="2800" dirty="0" smtClean="0"/>
              <a:t>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Discuss your work in the last four weeks. Focus on impact on compression and quality due to the different transformations.</a:t>
            </a:r>
          </a:p>
          <a:p>
            <a:pPr marL="0" indent="0">
              <a:buNone/>
            </a:pPr>
            <a:r>
              <a:rPr lang="en-US" dirty="0" smtClean="0"/>
              <a:t>Talk in terms of compression, PSNR and information content.</a:t>
            </a:r>
          </a:p>
          <a:p>
            <a:pPr marL="0" indent="0">
              <a:buNone/>
            </a:pPr>
            <a:r>
              <a:rPr lang="en-US" dirty="0" smtClean="0"/>
              <a:t>Let PSNR always be between an </a:t>
            </a:r>
            <a:r>
              <a:rPr lang="en-US" smtClean="0"/>
              <a:t>oirginal</a:t>
            </a:r>
            <a:r>
              <a:rPr lang="en-US" dirty="0" smtClean="0"/>
              <a:t> RGB (BMP) image and a recreated RGB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Principles of multimedia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9</cp:revision>
  <dcterms:created xsi:type="dcterms:W3CDTF">2006-08-16T00:00:00Z</dcterms:created>
  <dcterms:modified xsi:type="dcterms:W3CDTF">2015-08-27T05:08:27Z</dcterms:modified>
</cp:coreProperties>
</file>