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540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7D9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60856" y="2701996"/>
            <a:ext cx="7877389" cy="48808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364322" y="3127945"/>
            <a:ext cx="7670800" cy="4348480"/>
          </a:xfrm>
          <a:custGeom>
            <a:avLst/>
            <a:gdLst/>
            <a:ahLst/>
            <a:cxnLst/>
            <a:rect l="l" t="t" r="r" b="b"/>
            <a:pathLst>
              <a:path w="7670800" h="4348480">
                <a:moveTo>
                  <a:pt x="7670470" y="0"/>
                </a:moveTo>
                <a:lnTo>
                  <a:pt x="7670444" y="571"/>
                </a:lnTo>
                <a:lnTo>
                  <a:pt x="0" y="571"/>
                </a:lnTo>
                <a:lnTo>
                  <a:pt x="0" y="569264"/>
                </a:lnTo>
                <a:lnTo>
                  <a:pt x="0" y="3749129"/>
                </a:lnTo>
                <a:lnTo>
                  <a:pt x="0" y="4348289"/>
                </a:lnTo>
                <a:lnTo>
                  <a:pt x="7670444" y="4348289"/>
                </a:lnTo>
                <a:lnTo>
                  <a:pt x="7670444" y="3749535"/>
                </a:lnTo>
                <a:lnTo>
                  <a:pt x="7670444" y="3749129"/>
                </a:lnTo>
                <a:lnTo>
                  <a:pt x="7670444" y="569442"/>
                </a:lnTo>
                <a:lnTo>
                  <a:pt x="7271918" y="569442"/>
                </a:lnTo>
                <a:lnTo>
                  <a:pt x="7271918" y="3749129"/>
                </a:lnTo>
                <a:lnTo>
                  <a:pt x="193116" y="3749129"/>
                </a:lnTo>
                <a:lnTo>
                  <a:pt x="193116" y="569264"/>
                </a:lnTo>
                <a:lnTo>
                  <a:pt x="7670444" y="569264"/>
                </a:lnTo>
                <a:lnTo>
                  <a:pt x="7670444" y="454545"/>
                </a:lnTo>
                <a:lnTo>
                  <a:pt x="7670470" y="0"/>
                </a:lnTo>
                <a:close/>
              </a:path>
            </a:pathLst>
          </a:custGeom>
          <a:solidFill>
            <a:srgbClr val="F7D9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251280" y="2691840"/>
            <a:ext cx="7896859" cy="4889500"/>
          </a:xfrm>
          <a:custGeom>
            <a:avLst/>
            <a:gdLst/>
            <a:ahLst/>
            <a:cxnLst/>
            <a:rect l="l" t="t" r="r" b="b"/>
            <a:pathLst>
              <a:path w="7896859" h="4889500">
                <a:moveTo>
                  <a:pt x="354520" y="241300"/>
                </a:moveTo>
                <a:lnTo>
                  <a:pt x="352679" y="228600"/>
                </a:lnTo>
                <a:lnTo>
                  <a:pt x="345427" y="228600"/>
                </a:lnTo>
                <a:lnTo>
                  <a:pt x="340829" y="215900"/>
                </a:lnTo>
                <a:lnTo>
                  <a:pt x="321995" y="215900"/>
                </a:lnTo>
                <a:lnTo>
                  <a:pt x="301510" y="203200"/>
                </a:lnTo>
                <a:lnTo>
                  <a:pt x="282917" y="203200"/>
                </a:lnTo>
                <a:lnTo>
                  <a:pt x="282917" y="190500"/>
                </a:lnTo>
                <a:lnTo>
                  <a:pt x="285000" y="190500"/>
                </a:lnTo>
                <a:lnTo>
                  <a:pt x="293382" y="177800"/>
                </a:lnTo>
                <a:lnTo>
                  <a:pt x="323164" y="177800"/>
                </a:lnTo>
                <a:lnTo>
                  <a:pt x="326009" y="190500"/>
                </a:lnTo>
                <a:lnTo>
                  <a:pt x="330631" y="190500"/>
                </a:lnTo>
                <a:lnTo>
                  <a:pt x="331330" y="203200"/>
                </a:lnTo>
                <a:lnTo>
                  <a:pt x="349313" y="203200"/>
                </a:lnTo>
                <a:lnTo>
                  <a:pt x="350227" y="190500"/>
                </a:lnTo>
                <a:lnTo>
                  <a:pt x="350227" y="165100"/>
                </a:lnTo>
                <a:lnTo>
                  <a:pt x="275018" y="165100"/>
                </a:lnTo>
                <a:lnTo>
                  <a:pt x="269773" y="177800"/>
                </a:lnTo>
                <a:lnTo>
                  <a:pt x="266026" y="177800"/>
                </a:lnTo>
                <a:lnTo>
                  <a:pt x="263766" y="190500"/>
                </a:lnTo>
                <a:lnTo>
                  <a:pt x="263017" y="190500"/>
                </a:lnTo>
                <a:lnTo>
                  <a:pt x="263017" y="203200"/>
                </a:lnTo>
                <a:lnTo>
                  <a:pt x="264642" y="203200"/>
                </a:lnTo>
                <a:lnTo>
                  <a:pt x="271157" y="215900"/>
                </a:lnTo>
                <a:lnTo>
                  <a:pt x="275577" y="215900"/>
                </a:lnTo>
                <a:lnTo>
                  <a:pt x="281165" y="228600"/>
                </a:lnTo>
                <a:lnTo>
                  <a:pt x="320789" y="228600"/>
                </a:lnTo>
                <a:lnTo>
                  <a:pt x="323405" y="241300"/>
                </a:lnTo>
                <a:lnTo>
                  <a:pt x="334606" y="241300"/>
                </a:lnTo>
                <a:lnTo>
                  <a:pt x="334606" y="254000"/>
                </a:lnTo>
                <a:lnTo>
                  <a:pt x="329158" y="254000"/>
                </a:lnTo>
                <a:lnTo>
                  <a:pt x="323430" y="266700"/>
                </a:lnTo>
                <a:lnTo>
                  <a:pt x="296214" y="266700"/>
                </a:lnTo>
                <a:lnTo>
                  <a:pt x="286588" y="254000"/>
                </a:lnTo>
                <a:lnTo>
                  <a:pt x="279565" y="254000"/>
                </a:lnTo>
                <a:lnTo>
                  <a:pt x="277876" y="241300"/>
                </a:lnTo>
                <a:lnTo>
                  <a:pt x="259930" y="241300"/>
                </a:lnTo>
                <a:lnTo>
                  <a:pt x="259016" y="254000"/>
                </a:lnTo>
                <a:lnTo>
                  <a:pt x="259016" y="266700"/>
                </a:lnTo>
                <a:lnTo>
                  <a:pt x="259930" y="279400"/>
                </a:lnTo>
                <a:lnTo>
                  <a:pt x="336664" y="279400"/>
                </a:lnTo>
                <a:lnTo>
                  <a:pt x="344068" y="266700"/>
                </a:lnTo>
                <a:lnTo>
                  <a:pt x="351904" y="266700"/>
                </a:lnTo>
                <a:lnTo>
                  <a:pt x="353872" y="254000"/>
                </a:lnTo>
                <a:lnTo>
                  <a:pt x="354520" y="254000"/>
                </a:lnTo>
                <a:lnTo>
                  <a:pt x="354520" y="241300"/>
                </a:lnTo>
                <a:close/>
              </a:path>
              <a:path w="7896859" h="4889500">
                <a:moveTo>
                  <a:pt x="479958" y="254000"/>
                </a:moveTo>
                <a:lnTo>
                  <a:pt x="456552" y="254000"/>
                </a:lnTo>
                <a:lnTo>
                  <a:pt x="448170" y="266700"/>
                </a:lnTo>
                <a:lnTo>
                  <a:pt x="416737" y="266700"/>
                </a:lnTo>
                <a:lnTo>
                  <a:pt x="410616" y="254000"/>
                </a:lnTo>
                <a:lnTo>
                  <a:pt x="400380" y="254000"/>
                </a:lnTo>
                <a:lnTo>
                  <a:pt x="397637" y="241300"/>
                </a:lnTo>
                <a:lnTo>
                  <a:pt x="397637" y="228600"/>
                </a:lnTo>
                <a:lnTo>
                  <a:pt x="400481" y="228600"/>
                </a:lnTo>
                <a:lnTo>
                  <a:pt x="411873" y="215900"/>
                </a:lnTo>
                <a:lnTo>
                  <a:pt x="419417" y="203200"/>
                </a:lnTo>
                <a:lnTo>
                  <a:pt x="437070" y="203200"/>
                </a:lnTo>
                <a:lnTo>
                  <a:pt x="443788" y="215900"/>
                </a:lnTo>
                <a:lnTo>
                  <a:pt x="453936" y="215900"/>
                </a:lnTo>
                <a:lnTo>
                  <a:pt x="455498" y="228600"/>
                </a:lnTo>
                <a:lnTo>
                  <a:pt x="474916" y="228600"/>
                </a:lnTo>
                <a:lnTo>
                  <a:pt x="474916" y="203200"/>
                </a:lnTo>
                <a:lnTo>
                  <a:pt x="473976" y="203200"/>
                </a:lnTo>
                <a:lnTo>
                  <a:pt x="470268" y="190500"/>
                </a:lnTo>
                <a:lnTo>
                  <a:pt x="408292" y="190500"/>
                </a:lnTo>
                <a:lnTo>
                  <a:pt x="399542" y="203200"/>
                </a:lnTo>
                <a:lnTo>
                  <a:pt x="391883" y="203200"/>
                </a:lnTo>
                <a:lnTo>
                  <a:pt x="385660" y="215900"/>
                </a:lnTo>
                <a:lnTo>
                  <a:pt x="381215" y="215900"/>
                </a:lnTo>
                <a:lnTo>
                  <a:pt x="378536" y="228600"/>
                </a:lnTo>
                <a:lnTo>
                  <a:pt x="377647" y="241300"/>
                </a:lnTo>
                <a:lnTo>
                  <a:pt x="378726" y="254000"/>
                </a:lnTo>
                <a:lnTo>
                  <a:pt x="382003" y="254000"/>
                </a:lnTo>
                <a:lnTo>
                  <a:pt x="387489" y="266700"/>
                </a:lnTo>
                <a:lnTo>
                  <a:pt x="395173" y="279400"/>
                </a:lnTo>
                <a:lnTo>
                  <a:pt x="470877" y="279400"/>
                </a:lnTo>
                <a:lnTo>
                  <a:pt x="476910" y="266700"/>
                </a:lnTo>
                <a:lnTo>
                  <a:pt x="479958" y="266700"/>
                </a:lnTo>
                <a:lnTo>
                  <a:pt x="479958" y="254000"/>
                </a:lnTo>
                <a:close/>
              </a:path>
              <a:path w="7896859" h="4889500">
                <a:moveTo>
                  <a:pt x="600773" y="203200"/>
                </a:moveTo>
                <a:lnTo>
                  <a:pt x="598703" y="203200"/>
                </a:lnTo>
                <a:lnTo>
                  <a:pt x="594525" y="190500"/>
                </a:lnTo>
                <a:lnTo>
                  <a:pt x="557161" y="190500"/>
                </a:lnTo>
                <a:lnTo>
                  <a:pt x="550545" y="203200"/>
                </a:lnTo>
                <a:lnTo>
                  <a:pt x="542163" y="203200"/>
                </a:lnTo>
                <a:lnTo>
                  <a:pt x="542163" y="190500"/>
                </a:lnTo>
                <a:lnTo>
                  <a:pt x="502627" y="190500"/>
                </a:lnTo>
                <a:lnTo>
                  <a:pt x="501586" y="203200"/>
                </a:lnTo>
                <a:lnTo>
                  <a:pt x="502627" y="203200"/>
                </a:lnTo>
                <a:lnTo>
                  <a:pt x="506704" y="215900"/>
                </a:lnTo>
                <a:lnTo>
                  <a:pt x="522173" y="215900"/>
                </a:lnTo>
                <a:lnTo>
                  <a:pt x="522173" y="254000"/>
                </a:lnTo>
                <a:lnTo>
                  <a:pt x="505460" y="254000"/>
                </a:lnTo>
                <a:lnTo>
                  <a:pt x="502018" y="266700"/>
                </a:lnTo>
                <a:lnTo>
                  <a:pt x="496900" y="266700"/>
                </a:lnTo>
                <a:lnTo>
                  <a:pt x="496900" y="279400"/>
                </a:lnTo>
                <a:lnTo>
                  <a:pt x="583996" y="279400"/>
                </a:lnTo>
                <a:lnTo>
                  <a:pt x="583996" y="266700"/>
                </a:lnTo>
                <a:lnTo>
                  <a:pt x="578891" y="266700"/>
                </a:lnTo>
                <a:lnTo>
                  <a:pt x="575462" y="254000"/>
                </a:lnTo>
                <a:lnTo>
                  <a:pt x="542163" y="254000"/>
                </a:lnTo>
                <a:lnTo>
                  <a:pt x="542163" y="228600"/>
                </a:lnTo>
                <a:lnTo>
                  <a:pt x="548144" y="228600"/>
                </a:lnTo>
                <a:lnTo>
                  <a:pt x="553618" y="215900"/>
                </a:lnTo>
                <a:lnTo>
                  <a:pt x="568553" y="215900"/>
                </a:lnTo>
                <a:lnTo>
                  <a:pt x="572719" y="203200"/>
                </a:lnTo>
                <a:lnTo>
                  <a:pt x="577659" y="203200"/>
                </a:lnTo>
                <a:lnTo>
                  <a:pt x="580097" y="215900"/>
                </a:lnTo>
                <a:lnTo>
                  <a:pt x="599782" y="215900"/>
                </a:lnTo>
                <a:lnTo>
                  <a:pt x="600773" y="203200"/>
                </a:lnTo>
                <a:close/>
              </a:path>
              <a:path w="7896859" h="4889500">
                <a:moveTo>
                  <a:pt x="673354" y="152400"/>
                </a:moveTo>
                <a:lnTo>
                  <a:pt x="649554" y="152400"/>
                </a:lnTo>
                <a:lnTo>
                  <a:pt x="649554" y="177800"/>
                </a:lnTo>
                <a:lnTo>
                  <a:pt x="673354" y="177800"/>
                </a:lnTo>
                <a:lnTo>
                  <a:pt x="673354" y="152400"/>
                </a:lnTo>
                <a:close/>
              </a:path>
              <a:path w="7896859" h="4889500">
                <a:moveTo>
                  <a:pt x="713447" y="266700"/>
                </a:moveTo>
                <a:lnTo>
                  <a:pt x="708342" y="266700"/>
                </a:lnTo>
                <a:lnTo>
                  <a:pt x="704913" y="254000"/>
                </a:lnTo>
                <a:lnTo>
                  <a:pt x="676097" y="254000"/>
                </a:lnTo>
                <a:lnTo>
                  <a:pt x="676097" y="190500"/>
                </a:lnTo>
                <a:lnTo>
                  <a:pt x="627672" y="190500"/>
                </a:lnTo>
                <a:lnTo>
                  <a:pt x="626643" y="203200"/>
                </a:lnTo>
                <a:lnTo>
                  <a:pt x="627697" y="203200"/>
                </a:lnTo>
                <a:lnTo>
                  <a:pt x="631825" y="215900"/>
                </a:lnTo>
                <a:lnTo>
                  <a:pt x="656107" y="215900"/>
                </a:lnTo>
                <a:lnTo>
                  <a:pt x="656107" y="254000"/>
                </a:lnTo>
                <a:lnTo>
                  <a:pt x="627291" y="254000"/>
                </a:lnTo>
                <a:lnTo>
                  <a:pt x="623862" y="266700"/>
                </a:lnTo>
                <a:lnTo>
                  <a:pt x="618756" y="266700"/>
                </a:lnTo>
                <a:lnTo>
                  <a:pt x="618756" y="279400"/>
                </a:lnTo>
                <a:lnTo>
                  <a:pt x="713447" y="279400"/>
                </a:lnTo>
                <a:lnTo>
                  <a:pt x="713447" y="266700"/>
                </a:lnTo>
                <a:close/>
              </a:path>
              <a:path w="7896859" h="4889500">
                <a:moveTo>
                  <a:pt x="840549" y="228600"/>
                </a:moveTo>
                <a:lnTo>
                  <a:pt x="839647" y="228600"/>
                </a:lnTo>
                <a:lnTo>
                  <a:pt x="836942" y="215900"/>
                </a:lnTo>
                <a:lnTo>
                  <a:pt x="832434" y="215900"/>
                </a:lnTo>
                <a:lnTo>
                  <a:pt x="826109" y="203200"/>
                </a:lnTo>
                <a:lnTo>
                  <a:pt x="820547" y="193903"/>
                </a:lnTo>
                <a:lnTo>
                  <a:pt x="820547" y="228600"/>
                </a:lnTo>
                <a:lnTo>
                  <a:pt x="820547" y="241300"/>
                </a:lnTo>
                <a:lnTo>
                  <a:pt x="817702" y="241300"/>
                </a:lnTo>
                <a:lnTo>
                  <a:pt x="806411" y="254000"/>
                </a:lnTo>
                <a:lnTo>
                  <a:pt x="775474" y="254000"/>
                </a:lnTo>
                <a:lnTo>
                  <a:pt x="764082" y="241300"/>
                </a:lnTo>
                <a:lnTo>
                  <a:pt x="761238" y="241300"/>
                </a:lnTo>
                <a:lnTo>
                  <a:pt x="761238" y="228600"/>
                </a:lnTo>
                <a:lnTo>
                  <a:pt x="763219" y="228600"/>
                </a:lnTo>
                <a:lnTo>
                  <a:pt x="767181" y="215900"/>
                </a:lnTo>
                <a:lnTo>
                  <a:pt x="783805" y="215900"/>
                </a:lnTo>
                <a:lnTo>
                  <a:pt x="790879" y="203200"/>
                </a:lnTo>
                <a:lnTo>
                  <a:pt x="797052" y="203200"/>
                </a:lnTo>
                <a:lnTo>
                  <a:pt x="802449" y="215900"/>
                </a:lnTo>
                <a:lnTo>
                  <a:pt x="815009" y="215900"/>
                </a:lnTo>
                <a:lnTo>
                  <a:pt x="819429" y="228600"/>
                </a:lnTo>
                <a:lnTo>
                  <a:pt x="820547" y="228600"/>
                </a:lnTo>
                <a:lnTo>
                  <a:pt x="820547" y="193903"/>
                </a:lnTo>
                <a:lnTo>
                  <a:pt x="818515" y="190500"/>
                </a:lnTo>
                <a:lnTo>
                  <a:pt x="765911" y="190500"/>
                </a:lnTo>
                <a:lnTo>
                  <a:pt x="761238" y="203200"/>
                </a:lnTo>
                <a:lnTo>
                  <a:pt x="761238" y="190500"/>
                </a:lnTo>
                <a:lnTo>
                  <a:pt x="725500" y="190500"/>
                </a:lnTo>
                <a:lnTo>
                  <a:pt x="724458" y="203200"/>
                </a:lnTo>
                <a:lnTo>
                  <a:pt x="725500" y="203200"/>
                </a:lnTo>
                <a:lnTo>
                  <a:pt x="729576" y="215900"/>
                </a:lnTo>
                <a:lnTo>
                  <a:pt x="741248" y="215900"/>
                </a:lnTo>
                <a:lnTo>
                  <a:pt x="741248" y="304800"/>
                </a:lnTo>
                <a:lnTo>
                  <a:pt x="724458" y="304800"/>
                </a:lnTo>
                <a:lnTo>
                  <a:pt x="724458" y="317500"/>
                </a:lnTo>
                <a:lnTo>
                  <a:pt x="786599" y="317500"/>
                </a:lnTo>
                <a:lnTo>
                  <a:pt x="786599" y="304800"/>
                </a:lnTo>
                <a:lnTo>
                  <a:pt x="761238" y="304800"/>
                </a:lnTo>
                <a:lnTo>
                  <a:pt x="761238" y="266700"/>
                </a:lnTo>
                <a:lnTo>
                  <a:pt x="766178" y="266700"/>
                </a:lnTo>
                <a:lnTo>
                  <a:pt x="771144" y="279400"/>
                </a:lnTo>
                <a:lnTo>
                  <a:pt x="808329" y="279400"/>
                </a:lnTo>
                <a:lnTo>
                  <a:pt x="816127" y="266700"/>
                </a:lnTo>
                <a:lnTo>
                  <a:pt x="830948" y="266700"/>
                </a:lnTo>
                <a:lnTo>
                  <a:pt x="836282" y="254000"/>
                </a:lnTo>
                <a:lnTo>
                  <a:pt x="839482" y="241300"/>
                </a:lnTo>
                <a:lnTo>
                  <a:pt x="840549" y="228600"/>
                </a:lnTo>
                <a:close/>
              </a:path>
              <a:path w="7896859" h="4889500">
                <a:moveTo>
                  <a:pt x="964006" y="266700"/>
                </a:moveTo>
                <a:lnTo>
                  <a:pt x="963053" y="254000"/>
                </a:lnTo>
                <a:lnTo>
                  <a:pt x="939927" y="254000"/>
                </a:lnTo>
                <a:lnTo>
                  <a:pt x="933005" y="266700"/>
                </a:lnTo>
                <a:lnTo>
                  <a:pt x="906360" y="266700"/>
                </a:lnTo>
                <a:lnTo>
                  <a:pt x="901865" y="254000"/>
                </a:lnTo>
                <a:lnTo>
                  <a:pt x="900976" y="254000"/>
                </a:lnTo>
                <a:lnTo>
                  <a:pt x="900976" y="215900"/>
                </a:lnTo>
                <a:lnTo>
                  <a:pt x="946200" y="215900"/>
                </a:lnTo>
                <a:lnTo>
                  <a:pt x="950277" y="203200"/>
                </a:lnTo>
                <a:lnTo>
                  <a:pt x="951318" y="203200"/>
                </a:lnTo>
                <a:lnTo>
                  <a:pt x="950277" y="190500"/>
                </a:lnTo>
                <a:lnTo>
                  <a:pt x="900976" y="190500"/>
                </a:lnTo>
                <a:lnTo>
                  <a:pt x="900976" y="165100"/>
                </a:lnTo>
                <a:lnTo>
                  <a:pt x="880973" y="165100"/>
                </a:lnTo>
                <a:lnTo>
                  <a:pt x="880973" y="190500"/>
                </a:lnTo>
                <a:lnTo>
                  <a:pt x="861415" y="190500"/>
                </a:lnTo>
                <a:lnTo>
                  <a:pt x="860386" y="203200"/>
                </a:lnTo>
                <a:lnTo>
                  <a:pt x="863447" y="203200"/>
                </a:lnTo>
                <a:lnTo>
                  <a:pt x="865555" y="215900"/>
                </a:lnTo>
                <a:lnTo>
                  <a:pt x="881024" y="215900"/>
                </a:lnTo>
                <a:lnTo>
                  <a:pt x="881024" y="266700"/>
                </a:lnTo>
                <a:lnTo>
                  <a:pt x="884123" y="266700"/>
                </a:lnTo>
                <a:lnTo>
                  <a:pt x="890333" y="279400"/>
                </a:lnTo>
                <a:lnTo>
                  <a:pt x="957707" y="279400"/>
                </a:lnTo>
                <a:lnTo>
                  <a:pt x="960894" y="266700"/>
                </a:lnTo>
                <a:lnTo>
                  <a:pt x="964006" y="266700"/>
                </a:lnTo>
                <a:close/>
              </a:path>
              <a:path w="7896859" h="4889500">
                <a:moveTo>
                  <a:pt x="1209840" y="266700"/>
                </a:moveTo>
                <a:lnTo>
                  <a:pt x="1203833" y="266700"/>
                </a:lnTo>
                <a:lnTo>
                  <a:pt x="1200492" y="254000"/>
                </a:lnTo>
                <a:lnTo>
                  <a:pt x="1190332" y="254000"/>
                </a:lnTo>
                <a:lnTo>
                  <a:pt x="1186307" y="241300"/>
                </a:lnTo>
                <a:lnTo>
                  <a:pt x="1178496" y="241300"/>
                </a:lnTo>
                <a:lnTo>
                  <a:pt x="1174000" y="228600"/>
                </a:lnTo>
                <a:lnTo>
                  <a:pt x="1177099" y="228600"/>
                </a:lnTo>
                <a:lnTo>
                  <a:pt x="1182598" y="215900"/>
                </a:lnTo>
                <a:lnTo>
                  <a:pt x="1189863" y="215900"/>
                </a:lnTo>
                <a:lnTo>
                  <a:pt x="1191691" y="203200"/>
                </a:lnTo>
                <a:lnTo>
                  <a:pt x="1190955" y="190500"/>
                </a:lnTo>
                <a:lnTo>
                  <a:pt x="1188770" y="177800"/>
                </a:lnTo>
                <a:lnTo>
                  <a:pt x="1180045" y="177800"/>
                </a:lnTo>
                <a:lnTo>
                  <a:pt x="1173619" y="165100"/>
                </a:lnTo>
                <a:lnTo>
                  <a:pt x="1171714" y="165100"/>
                </a:lnTo>
                <a:lnTo>
                  <a:pt x="1171714" y="190500"/>
                </a:lnTo>
                <a:lnTo>
                  <a:pt x="1171714" y="203200"/>
                </a:lnTo>
                <a:lnTo>
                  <a:pt x="1166418" y="203200"/>
                </a:lnTo>
                <a:lnTo>
                  <a:pt x="1162291" y="215900"/>
                </a:lnTo>
                <a:lnTo>
                  <a:pt x="1125080" y="215900"/>
                </a:lnTo>
                <a:lnTo>
                  <a:pt x="1125080" y="177800"/>
                </a:lnTo>
                <a:lnTo>
                  <a:pt x="1161643" y="177800"/>
                </a:lnTo>
                <a:lnTo>
                  <a:pt x="1169708" y="190500"/>
                </a:lnTo>
                <a:lnTo>
                  <a:pt x="1171714" y="190500"/>
                </a:lnTo>
                <a:lnTo>
                  <a:pt x="1171714" y="165100"/>
                </a:lnTo>
                <a:lnTo>
                  <a:pt x="1088605" y="165100"/>
                </a:lnTo>
                <a:lnTo>
                  <a:pt x="1088605" y="177800"/>
                </a:lnTo>
                <a:lnTo>
                  <a:pt x="1105090" y="177800"/>
                </a:lnTo>
                <a:lnTo>
                  <a:pt x="1105090" y="254000"/>
                </a:lnTo>
                <a:lnTo>
                  <a:pt x="1097216" y="254000"/>
                </a:lnTo>
                <a:lnTo>
                  <a:pt x="1093787" y="266700"/>
                </a:lnTo>
                <a:lnTo>
                  <a:pt x="1088605" y="266700"/>
                </a:lnTo>
                <a:lnTo>
                  <a:pt x="1088605" y="279400"/>
                </a:lnTo>
                <a:lnTo>
                  <a:pt x="1145654" y="279400"/>
                </a:lnTo>
                <a:lnTo>
                  <a:pt x="1145654" y="266700"/>
                </a:lnTo>
                <a:lnTo>
                  <a:pt x="1140548" y="266700"/>
                </a:lnTo>
                <a:lnTo>
                  <a:pt x="1137119" y="254000"/>
                </a:lnTo>
                <a:lnTo>
                  <a:pt x="1125080" y="254000"/>
                </a:lnTo>
                <a:lnTo>
                  <a:pt x="1125080" y="241300"/>
                </a:lnTo>
                <a:lnTo>
                  <a:pt x="1153388" y="241300"/>
                </a:lnTo>
                <a:lnTo>
                  <a:pt x="1162939" y="254000"/>
                </a:lnTo>
                <a:lnTo>
                  <a:pt x="1173530" y="266700"/>
                </a:lnTo>
                <a:lnTo>
                  <a:pt x="1185164" y="279400"/>
                </a:lnTo>
                <a:lnTo>
                  <a:pt x="1209840" y="279400"/>
                </a:lnTo>
                <a:lnTo>
                  <a:pt x="1209840" y="266700"/>
                </a:lnTo>
                <a:close/>
              </a:path>
              <a:path w="7896859" h="4889500">
                <a:moveTo>
                  <a:pt x="1320431" y="266700"/>
                </a:moveTo>
                <a:lnTo>
                  <a:pt x="1315402" y="266700"/>
                </a:lnTo>
                <a:lnTo>
                  <a:pt x="1312278" y="254000"/>
                </a:lnTo>
                <a:lnTo>
                  <a:pt x="1308049" y="254000"/>
                </a:lnTo>
                <a:lnTo>
                  <a:pt x="1308049" y="190500"/>
                </a:lnTo>
                <a:lnTo>
                  <a:pt x="1268501" y="190500"/>
                </a:lnTo>
                <a:lnTo>
                  <a:pt x="1267472" y="203200"/>
                </a:lnTo>
                <a:lnTo>
                  <a:pt x="1268501" y="203200"/>
                </a:lnTo>
                <a:lnTo>
                  <a:pt x="1272578" y="215900"/>
                </a:lnTo>
                <a:lnTo>
                  <a:pt x="1288059" y="215900"/>
                </a:lnTo>
                <a:lnTo>
                  <a:pt x="1288059" y="254000"/>
                </a:lnTo>
                <a:lnTo>
                  <a:pt x="1275499" y="254000"/>
                </a:lnTo>
                <a:lnTo>
                  <a:pt x="1266202" y="266700"/>
                </a:lnTo>
                <a:lnTo>
                  <a:pt x="1250454" y="266700"/>
                </a:lnTo>
                <a:lnTo>
                  <a:pt x="1246378" y="254000"/>
                </a:lnTo>
                <a:lnTo>
                  <a:pt x="1245336" y="254000"/>
                </a:lnTo>
                <a:lnTo>
                  <a:pt x="1245336" y="190500"/>
                </a:lnTo>
                <a:lnTo>
                  <a:pt x="1209586" y="190500"/>
                </a:lnTo>
                <a:lnTo>
                  <a:pt x="1208557" y="203200"/>
                </a:lnTo>
                <a:lnTo>
                  <a:pt x="1211643" y="203200"/>
                </a:lnTo>
                <a:lnTo>
                  <a:pt x="1213688" y="215900"/>
                </a:lnTo>
                <a:lnTo>
                  <a:pt x="1225346" y="215900"/>
                </a:lnTo>
                <a:lnTo>
                  <a:pt x="1225346" y="254000"/>
                </a:lnTo>
                <a:lnTo>
                  <a:pt x="1226362" y="266700"/>
                </a:lnTo>
                <a:lnTo>
                  <a:pt x="1231150" y="266700"/>
                </a:lnTo>
                <a:lnTo>
                  <a:pt x="1234960" y="279400"/>
                </a:lnTo>
                <a:lnTo>
                  <a:pt x="1320431" y="279400"/>
                </a:lnTo>
                <a:lnTo>
                  <a:pt x="1320431" y="266700"/>
                </a:lnTo>
                <a:close/>
              </a:path>
              <a:path w="7896859" h="4889500">
                <a:moveTo>
                  <a:pt x="1440218" y="266700"/>
                </a:moveTo>
                <a:lnTo>
                  <a:pt x="1435176" y="266700"/>
                </a:lnTo>
                <a:lnTo>
                  <a:pt x="1432039" y="254000"/>
                </a:lnTo>
                <a:lnTo>
                  <a:pt x="1427822" y="254000"/>
                </a:lnTo>
                <a:lnTo>
                  <a:pt x="1427822" y="215900"/>
                </a:lnTo>
                <a:lnTo>
                  <a:pt x="1425092" y="203200"/>
                </a:lnTo>
                <a:lnTo>
                  <a:pt x="1419631" y="203200"/>
                </a:lnTo>
                <a:lnTo>
                  <a:pt x="1414005" y="190500"/>
                </a:lnTo>
                <a:lnTo>
                  <a:pt x="1368856" y="190500"/>
                </a:lnTo>
                <a:lnTo>
                  <a:pt x="1365199" y="203200"/>
                </a:lnTo>
                <a:lnTo>
                  <a:pt x="1365199" y="190500"/>
                </a:lnTo>
                <a:lnTo>
                  <a:pt x="1333855" y="190500"/>
                </a:lnTo>
                <a:lnTo>
                  <a:pt x="1332826" y="203200"/>
                </a:lnTo>
                <a:lnTo>
                  <a:pt x="1333830" y="203200"/>
                </a:lnTo>
                <a:lnTo>
                  <a:pt x="1337856" y="215900"/>
                </a:lnTo>
                <a:lnTo>
                  <a:pt x="1345209" y="215900"/>
                </a:lnTo>
                <a:lnTo>
                  <a:pt x="1345209" y="254000"/>
                </a:lnTo>
                <a:lnTo>
                  <a:pt x="1340078" y="254000"/>
                </a:lnTo>
                <a:lnTo>
                  <a:pt x="1336725" y="266700"/>
                </a:lnTo>
                <a:lnTo>
                  <a:pt x="1330490" y="266700"/>
                </a:lnTo>
                <a:lnTo>
                  <a:pt x="1330490" y="279400"/>
                </a:lnTo>
                <a:lnTo>
                  <a:pt x="1379943" y="279400"/>
                </a:lnTo>
                <a:lnTo>
                  <a:pt x="1379943" y="266700"/>
                </a:lnTo>
                <a:lnTo>
                  <a:pt x="1373657" y="266700"/>
                </a:lnTo>
                <a:lnTo>
                  <a:pt x="1370342" y="254000"/>
                </a:lnTo>
                <a:lnTo>
                  <a:pt x="1365199" y="254000"/>
                </a:lnTo>
                <a:lnTo>
                  <a:pt x="1365199" y="228600"/>
                </a:lnTo>
                <a:lnTo>
                  <a:pt x="1370520" y="215900"/>
                </a:lnTo>
                <a:lnTo>
                  <a:pt x="1381899" y="215900"/>
                </a:lnTo>
                <a:lnTo>
                  <a:pt x="1385951" y="203200"/>
                </a:lnTo>
                <a:lnTo>
                  <a:pt x="1396657" y="203200"/>
                </a:lnTo>
                <a:lnTo>
                  <a:pt x="1401267" y="215900"/>
                </a:lnTo>
                <a:lnTo>
                  <a:pt x="1407833" y="215900"/>
                </a:lnTo>
                <a:lnTo>
                  <a:pt x="1407833" y="254000"/>
                </a:lnTo>
                <a:lnTo>
                  <a:pt x="1403604" y="254000"/>
                </a:lnTo>
                <a:lnTo>
                  <a:pt x="1400492" y="266700"/>
                </a:lnTo>
                <a:lnTo>
                  <a:pt x="1395450" y="266700"/>
                </a:lnTo>
                <a:lnTo>
                  <a:pt x="1395450" y="279400"/>
                </a:lnTo>
                <a:lnTo>
                  <a:pt x="1440218" y="279400"/>
                </a:lnTo>
                <a:lnTo>
                  <a:pt x="1440218" y="266700"/>
                </a:lnTo>
                <a:close/>
              </a:path>
              <a:path w="7896859" h="4889500">
                <a:moveTo>
                  <a:pt x="1560118" y="266700"/>
                </a:moveTo>
                <a:lnTo>
                  <a:pt x="1555076" y="266700"/>
                </a:lnTo>
                <a:lnTo>
                  <a:pt x="1551940" y="254000"/>
                </a:lnTo>
                <a:lnTo>
                  <a:pt x="1547723" y="254000"/>
                </a:lnTo>
                <a:lnTo>
                  <a:pt x="1547723" y="215900"/>
                </a:lnTo>
                <a:lnTo>
                  <a:pt x="1544993" y="203200"/>
                </a:lnTo>
                <a:lnTo>
                  <a:pt x="1539532" y="203200"/>
                </a:lnTo>
                <a:lnTo>
                  <a:pt x="1533893" y="190500"/>
                </a:lnTo>
                <a:lnTo>
                  <a:pt x="1488757" y="190500"/>
                </a:lnTo>
                <a:lnTo>
                  <a:pt x="1485099" y="203200"/>
                </a:lnTo>
                <a:lnTo>
                  <a:pt x="1485099" y="190500"/>
                </a:lnTo>
                <a:lnTo>
                  <a:pt x="1453756" y="190500"/>
                </a:lnTo>
                <a:lnTo>
                  <a:pt x="1452714" y="203200"/>
                </a:lnTo>
                <a:lnTo>
                  <a:pt x="1453730" y="203200"/>
                </a:lnTo>
                <a:lnTo>
                  <a:pt x="1457756" y="215900"/>
                </a:lnTo>
                <a:lnTo>
                  <a:pt x="1465110" y="215900"/>
                </a:lnTo>
                <a:lnTo>
                  <a:pt x="1465110" y="254000"/>
                </a:lnTo>
                <a:lnTo>
                  <a:pt x="1459979" y="254000"/>
                </a:lnTo>
                <a:lnTo>
                  <a:pt x="1456626" y="266700"/>
                </a:lnTo>
                <a:lnTo>
                  <a:pt x="1450378" y="266700"/>
                </a:lnTo>
                <a:lnTo>
                  <a:pt x="1450378" y="279400"/>
                </a:lnTo>
                <a:lnTo>
                  <a:pt x="1499844" y="279400"/>
                </a:lnTo>
                <a:lnTo>
                  <a:pt x="1499844" y="266700"/>
                </a:lnTo>
                <a:lnTo>
                  <a:pt x="1493558" y="266700"/>
                </a:lnTo>
                <a:lnTo>
                  <a:pt x="1490243" y="254000"/>
                </a:lnTo>
                <a:lnTo>
                  <a:pt x="1485099" y="254000"/>
                </a:lnTo>
                <a:lnTo>
                  <a:pt x="1485099" y="228600"/>
                </a:lnTo>
                <a:lnTo>
                  <a:pt x="1490421" y="215900"/>
                </a:lnTo>
                <a:lnTo>
                  <a:pt x="1501787" y="215900"/>
                </a:lnTo>
                <a:lnTo>
                  <a:pt x="1505851" y="203200"/>
                </a:lnTo>
                <a:lnTo>
                  <a:pt x="1516557" y="203200"/>
                </a:lnTo>
                <a:lnTo>
                  <a:pt x="1521167" y="215900"/>
                </a:lnTo>
                <a:lnTo>
                  <a:pt x="1527733" y="215900"/>
                </a:lnTo>
                <a:lnTo>
                  <a:pt x="1527733" y="254000"/>
                </a:lnTo>
                <a:lnTo>
                  <a:pt x="1523504" y="254000"/>
                </a:lnTo>
                <a:lnTo>
                  <a:pt x="1520380" y="266700"/>
                </a:lnTo>
                <a:lnTo>
                  <a:pt x="1515351" y="266700"/>
                </a:lnTo>
                <a:lnTo>
                  <a:pt x="1515351" y="279400"/>
                </a:lnTo>
                <a:lnTo>
                  <a:pt x="1560118" y="279400"/>
                </a:lnTo>
                <a:lnTo>
                  <a:pt x="1560118" y="266700"/>
                </a:lnTo>
                <a:close/>
              </a:path>
              <a:path w="7896859" h="4889500">
                <a:moveTo>
                  <a:pt x="1675396" y="228600"/>
                </a:moveTo>
                <a:lnTo>
                  <a:pt x="1674342" y="228600"/>
                </a:lnTo>
                <a:lnTo>
                  <a:pt x="1672272" y="215900"/>
                </a:lnTo>
                <a:lnTo>
                  <a:pt x="1669211" y="215900"/>
                </a:lnTo>
                <a:lnTo>
                  <a:pt x="1665351" y="203200"/>
                </a:lnTo>
                <a:lnTo>
                  <a:pt x="1657362" y="203200"/>
                </a:lnTo>
                <a:lnTo>
                  <a:pt x="1653260" y="192951"/>
                </a:lnTo>
                <a:lnTo>
                  <a:pt x="1653260" y="228600"/>
                </a:lnTo>
                <a:lnTo>
                  <a:pt x="1593964" y="228600"/>
                </a:lnTo>
                <a:lnTo>
                  <a:pt x="1597088" y="215900"/>
                </a:lnTo>
                <a:lnTo>
                  <a:pt x="1611007" y="215900"/>
                </a:lnTo>
                <a:lnTo>
                  <a:pt x="1616849" y="203200"/>
                </a:lnTo>
                <a:lnTo>
                  <a:pt x="1630464" y="203200"/>
                </a:lnTo>
                <a:lnTo>
                  <a:pt x="1636318" y="215900"/>
                </a:lnTo>
                <a:lnTo>
                  <a:pt x="1650225" y="215900"/>
                </a:lnTo>
                <a:lnTo>
                  <a:pt x="1653260" y="228600"/>
                </a:lnTo>
                <a:lnTo>
                  <a:pt x="1653260" y="192951"/>
                </a:lnTo>
                <a:lnTo>
                  <a:pt x="1652282" y="190500"/>
                </a:lnTo>
                <a:lnTo>
                  <a:pt x="1595348" y="190500"/>
                </a:lnTo>
                <a:lnTo>
                  <a:pt x="1587271" y="203200"/>
                </a:lnTo>
                <a:lnTo>
                  <a:pt x="1580464" y="203200"/>
                </a:lnTo>
                <a:lnTo>
                  <a:pt x="1575612" y="215900"/>
                </a:lnTo>
                <a:lnTo>
                  <a:pt x="1572691" y="228600"/>
                </a:lnTo>
                <a:lnTo>
                  <a:pt x="1571713" y="241300"/>
                </a:lnTo>
                <a:lnTo>
                  <a:pt x="1572615" y="241300"/>
                </a:lnTo>
                <a:lnTo>
                  <a:pt x="1575320" y="254000"/>
                </a:lnTo>
                <a:lnTo>
                  <a:pt x="1579816" y="266700"/>
                </a:lnTo>
                <a:lnTo>
                  <a:pt x="1586115" y="266700"/>
                </a:lnTo>
                <a:lnTo>
                  <a:pt x="1593913" y="279400"/>
                </a:lnTo>
                <a:lnTo>
                  <a:pt x="1672590" y="279400"/>
                </a:lnTo>
                <a:lnTo>
                  <a:pt x="1674533" y="266700"/>
                </a:lnTo>
                <a:lnTo>
                  <a:pt x="1672780" y="254000"/>
                </a:lnTo>
                <a:lnTo>
                  <a:pt x="1655483" y="254000"/>
                </a:lnTo>
                <a:lnTo>
                  <a:pt x="1646720" y="266700"/>
                </a:lnTo>
                <a:lnTo>
                  <a:pt x="1609725" y="266700"/>
                </a:lnTo>
                <a:lnTo>
                  <a:pt x="1599133" y="254000"/>
                </a:lnTo>
                <a:lnTo>
                  <a:pt x="1595437" y="254000"/>
                </a:lnTo>
                <a:lnTo>
                  <a:pt x="1593354" y="241300"/>
                </a:lnTo>
                <a:lnTo>
                  <a:pt x="1675396" y="241300"/>
                </a:lnTo>
                <a:lnTo>
                  <a:pt x="1675396" y="228600"/>
                </a:lnTo>
                <a:close/>
              </a:path>
              <a:path w="7896859" h="4889500">
                <a:moveTo>
                  <a:pt x="1799564" y="203200"/>
                </a:moveTo>
                <a:lnTo>
                  <a:pt x="1797494" y="203200"/>
                </a:lnTo>
                <a:lnTo>
                  <a:pt x="1793328" y="190500"/>
                </a:lnTo>
                <a:lnTo>
                  <a:pt x="1755952" y="190500"/>
                </a:lnTo>
                <a:lnTo>
                  <a:pt x="1749348" y="203200"/>
                </a:lnTo>
                <a:lnTo>
                  <a:pt x="1740954" y="203200"/>
                </a:lnTo>
                <a:lnTo>
                  <a:pt x="1740954" y="190500"/>
                </a:lnTo>
                <a:lnTo>
                  <a:pt x="1701419" y="190500"/>
                </a:lnTo>
                <a:lnTo>
                  <a:pt x="1700390" y="203200"/>
                </a:lnTo>
                <a:lnTo>
                  <a:pt x="1701419" y="203200"/>
                </a:lnTo>
                <a:lnTo>
                  <a:pt x="1705495" y="215900"/>
                </a:lnTo>
                <a:lnTo>
                  <a:pt x="1720964" y="215900"/>
                </a:lnTo>
                <a:lnTo>
                  <a:pt x="1720964" y="254000"/>
                </a:lnTo>
                <a:lnTo>
                  <a:pt x="1704251" y="254000"/>
                </a:lnTo>
                <a:lnTo>
                  <a:pt x="1700809" y="266700"/>
                </a:lnTo>
                <a:lnTo>
                  <a:pt x="1695691" y="266700"/>
                </a:lnTo>
                <a:lnTo>
                  <a:pt x="1695691" y="279400"/>
                </a:lnTo>
                <a:lnTo>
                  <a:pt x="1782800" y="279400"/>
                </a:lnTo>
                <a:lnTo>
                  <a:pt x="1782800" y="266700"/>
                </a:lnTo>
                <a:lnTo>
                  <a:pt x="1777682" y="266700"/>
                </a:lnTo>
                <a:lnTo>
                  <a:pt x="1774253" y="254000"/>
                </a:lnTo>
                <a:lnTo>
                  <a:pt x="1740954" y="254000"/>
                </a:lnTo>
                <a:lnTo>
                  <a:pt x="1740954" y="228600"/>
                </a:lnTo>
                <a:lnTo>
                  <a:pt x="1746948" y="228600"/>
                </a:lnTo>
                <a:lnTo>
                  <a:pt x="1752409" y="215900"/>
                </a:lnTo>
                <a:lnTo>
                  <a:pt x="1767344" y="215900"/>
                </a:lnTo>
                <a:lnTo>
                  <a:pt x="1771523" y="203200"/>
                </a:lnTo>
                <a:lnTo>
                  <a:pt x="1776463" y="203200"/>
                </a:lnTo>
                <a:lnTo>
                  <a:pt x="1778889" y="215900"/>
                </a:lnTo>
                <a:lnTo>
                  <a:pt x="1798574" y="215900"/>
                </a:lnTo>
                <a:lnTo>
                  <a:pt x="1799564" y="203200"/>
                </a:lnTo>
                <a:close/>
              </a:path>
              <a:path w="7896859" h="4889500">
                <a:moveTo>
                  <a:pt x="2026805" y="266700"/>
                </a:moveTo>
                <a:lnTo>
                  <a:pt x="2025865" y="266700"/>
                </a:lnTo>
                <a:lnTo>
                  <a:pt x="2022284" y="254000"/>
                </a:lnTo>
                <a:lnTo>
                  <a:pt x="1979942" y="254000"/>
                </a:lnTo>
                <a:lnTo>
                  <a:pt x="1991233" y="241300"/>
                </a:lnTo>
                <a:lnTo>
                  <a:pt x="2000084" y="228600"/>
                </a:lnTo>
                <a:lnTo>
                  <a:pt x="2006485" y="228600"/>
                </a:lnTo>
                <a:lnTo>
                  <a:pt x="2012467" y="215900"/>
                </a:lnTo>
                <a:lnTo>
                  <a:pt x="2017229" y="215900"/>
                </a:lnTo>
                <a:lnTo>
                  <a:pt x="2020785" y="203200"/>
                </a:lnTo>
                <a:lnTo>
                  <a:pt x="2025421" y="203200"/>
                </a:lnTo>
                <a:lnTo>
                  <a:pt x="2026589" y="190500"/>
                </a:lnTo>
                <a:lnTo>
                  <a:pt x="2025840" y="177800"/>
                </a:lnTo>
                <a:lnTo>
                  <a:pt x="2023567" y="177800"/>
                </a:lnTo>
                <a:lnTo>
                  <a:pt x="2019782" y="165100"/>
                </a:lnTo>
                <a:lnTo>
                  <a:pt x="2014486" y="165100"/>
                </a:lnTo>
                <a:lnTo>
                  <a:pt x="2008022" y="152400"/>
                </a:lnTo>
                <a:lnTo>
                  <a:pt x="1960880" y="152400"/>
                </a:lnTo>
                <a:lnTo>
                  <a:pt x="1953971" y="165100"/>
                </a:lnTo>
                <a:lnTo>
                  <a:pt x="1948688" y="165100"/>
                </a:lnTo>
                <a:lnTo>
                  <a:pt x="1941487" y="177800"/>
                </a:lnTo>
                <a:lnTo>
                  <a:pt x="1939683" y="177800"/>
                </a:lnTo>
                <a:lnTo>
                  <a:pt x="1939683" y="190500"/>
                </a:lnTo>
                <a:lnTo>
                  <a:pt x="1959368" y="190500"/>
                </a:lnTo>
                <a:lnTo>
                  <a:pt x="1960867" y="177800"/>
                </a:lnTo>
                <a:lnTo>
                  <a:pt x="1970087" y="177800"/>
                </a:lnTo>
                <a:lnTo>
                  <a:pt x="1976043" y="165100"/>
                </a:lnTo>
                <a:lnTo>
                  <a:pt x="1990267" y="165100"/>
                </a:lnTo>
                <a:lnTo>
                  <a:pt x="1995957" y="177800"/>
                </a:lnTo>
                <a:lnTo>
                  <a:pt x="2004479" y="177800"/>
                </a:lnTo>
                <a:lnTo>
                  <a:pt x="2006600" y="190500"/>
                </a:lnTo>
                <a:lnTo>
                  <a:pt x="2004707" y="203200"/>
                </a:lnTo>
                <a:lnTo>
                  <a:pt x="2000961" y="203200"/>
                </a:lnTo>
                <a:lnTo>
                  <a:pt x="1992668" y="215900"/>
                </a:lnTo>
                <a:lnTo>
                  <a:pt x="1979028" y="228600"/>
                </a:lnTo>
                <a:lnTo>
                  <a:pt x="1960041" y="241300"/>
                </a:lnTo>
                <a:lnTo>
                  <a:pt x="1935708" y="254000"/>
                </a:lnTo>
                <a:lnTo>
                  <a:pt x="1935708" y="279400"/>
                </a:lnTo>
                <a:lnTo>
                  <a:pt x="2026805" y="279400"/>
                </a:lnTo>
                <a:lnTo>
                  <a:pt x="2026805" y="266700"/>
                </a:lnTo>
                <a:close/>
              </a:path>
              <a:path w="7896859" h="4889500">
                <a:moveTo>
                  <a:pt x="2119998" y="266700"/>
                </a:moveTo>
                <a:lnTo>
                  <a:pt x="2115985" y="266700"/>
                </a:lnTo>
                <a:lnTo>
                  <a:pt x="2113330" y="254000"/>
                </a:lnTo>
                <a:lnTo>
                  <a:pt x="2096617" y="254000"/>
                </a:lnTo>
                <a:lnTo>
                  <a:pt x="2091296" y="266700"/>
                </a:lnTo>
                <a:lnTo>
                  <a:pt x="2089950" y="266700"/>
                </a:lnTo>
                <a:lnTo>
                  <a:pt x="2089950" y="279400"/>
                </a:lnTo>
                <a:lnTo>
                  <a:pt x="2119998" y="279400"/>
                </a:lnTo>
                <a:lnTo>
                  <a:pt x="2119998" y="266700"/>
                </a:lnTo>
                <a:close/>
              </a:path>
              <a:path w="7896859" h="4889500">
                <a:moveTo>
                  <a:pt x="2156599" y="660400"/>
                </a:moveTo>
                <a:lnTo>
                  <a:pt x="2152345" y="660400"/>
                </a:lnTo>
                <a:lnTo>
                  <a:pt x="2149513" y="647700"/>
                </a:lnTo>
                <a:lnTo>
                  <a:pt x="2115413" y="647700"/>
                </a:lnTo>
                <a:lnTo>
                  <a:pt x="2110575" y="635000"/>
                </a:lnTo>
                <a:lnTo>
                  <a:pt x="2100973" y="635000"/>
                </a:lnTo>
                <a:lnTo>
                  <a:pt x="2100973" y="622300"/>
                </a:lnTo>
                <a:lnTo>
                  <a:pt x="2137473" y="622300"/>
                </a:lnTo>
                <a:lnTo>
                  <a:pt x="2138565" y="635000"/>
                </a:lnTo>
                <a:lnTo>
                  <a:pt x="2153247" y="635000"/>
                </a:lnTo>
                <a:lnTo>
                  <a:pt x="2153247" y="609600"/>
                </a:lnTo>
                <a:lnTo>
                  <a:pt x="2133587" y="609600"/>
                </a:lnTo>
                <a:lnTo>
                  <a:pt x="2126792" y="596900"/>
                </a:lnTo>
                <a:lnTo>
                  <a:pt x="2111984" y="596900"/>
                </a:lnTo>
                <a:lnTo>
                  <a:pt x="2105571" y="609600"/>
                </a:lnTo>
                <a:lnTo>
                  <a:pt x="2094839" y="609600"/>
                </a:lnTo>
                <a:lnTo>
                  <a:pt x="2088629" y="622300"/>
                </a:lnTo>
                <a:lnTo>
                  <a:pt x="2085530" y="622300"/>
                </a:lnTo>
                <a:lnTo>
                  <a:pt x="2085530" y="635000"/>
                </a:lnTo>
                <a:lnTo>
                  <a:pt x="2086775" y="635000"/>
                </a:lnTo>
                <a:lnTo>
                  <a:pt x="2091842" y="647700"/>
                </a:lnTo>
                <a:lnTo>
                  <a:pt x="2095271" y="647700"/>
                </a:lnTo>
                <a:lnTo>
                  <a:pt x="2103970" y="660400"/>
                </a:lnTo>
                <a:lnTo>
                  <a:pt x="2137727" y="660400"/>
                </a:lnTo>
                <a:lnTo>
                  <a:pt x="2140458" y="673100"/>
                </a:lnTo>
                <a:lnTo>
                  <a:pt x="2136902" y="673100"/>
                </a:lnTo>
                <a:lnTo>
                  <a:pt x="2132457" y="685800"/>
                </a:lnTo>
                <a:lnTo>
                  <a:pt x="2111298" y="685800"/>
                </a:lnTo>
                <a:lnTo>
                  <a:pt x="2103818" y="673100"/>
                </a:lnTo>
                <a:lnTo>
                  <a:pt x="2096122" y="673100"/>
                </a:lnTo>
                <a:lnTo>
                  <a:pt x="2093645" y="660400"/>
                </a:lnTo>
                <a:lnTo>
                  <a:pt x="2086013" y="660400"/>
                </a:lnTo>
                <a:lnTo>
                  <a:pt x="2083130" y="673100"/>
                </a:lnTo>
                <a:lnTo>
                  <a:pt x="2082431" y="673100"/>
                </a:lnTo>
                <a:lnTo>
                  <a:pt x="2082431" y="685800"/>
                </a:lnTo>
                <a:lnTo>
                  <a:pt x="2083130" y="698500"/>
                </a:lnTo>
                <a:lnTo>
                  <a:pt x="2142744" y="698500"/>
                </a:lnTo>
                <a:lnTo>
                  <a:pt x="2148497" y="685800"/>
                </a:lnTo>
                <a:lnTo>
                  <a:pt x="2153907" y="685800"/>
                </a:lnTo>
                <a:lnTo>
                  <a:pt x="2156599" y="673100"/>
                </a:lnTo>
                <a:lnTo>
                  <a:pt x="2156599" y="660400"/>
                </a:lnTo>
                <a:close/>
              </a:path>
              <a:path w="7896859" h="4889500">
                <a:moveTo>
                  <a:pt x="2254059" y="685800"/>
                </a:moveTo>
                <a:lnTo>
                  <a:pt x="2253297" y="673100"/>
                </a:lnTo>
                <a:lnTo>
                  <a:pt x="2238146" y="673100"/>
                </a:lnTo>
                <a:lnTo>
                  <a:pt x="2235873" y="685800"/>
                </a:lnTo>
                <a:lnTo>
                  <a:pt x="2200694" y="685800"/>
                </a:lnTo>
                <a:lnTo>
                  <a:pt x="2192210" y="673100"/>
                </a:lnTo>
                <a:lnTo>
                  <a:pt x="2190115" y="673100"/>
                </a:lnTo>
                <a:lnTo>
                  <a:pt x="2190115" y="660400"/>
                </a:lnTo>
                <a:lnTo>
                  <a:pt x="2192312" y="647700"/>
                </a:lnTo>
                <a:lnTo>
                  <a:pt x="2201151" y="647700"/>
                </a:lnTo>
                <a:lnTo>
                  <a:pt x="2207031" y="635000"/>
                </a:lnTo>
                <a:lnTo>
                  <a:pt x="2220722" y="635000"/>
                </a:lnTo>
                <a:lnTo>
                  <a:pt x="2225954" y="647700"/>
                </a:lnTo>
                <a:lnTo>
                  <a:pt x="2235022" y="647700"/>
                </a:lnTo>
                <a:lnTo>
                  <a:pt x="2235873" y="660400"/>
                </a:lnTo>
                <a:lnTo>
                  <a:pt x="2249386" y="660400"/>
                </a:lnTo>
                <a:lnTo>
                  <a:pt x="2250109" y="647700"/>
                </a:lnTo>
                <a:lnTo>
                  <a:pt x="2250109" y="635000"/>
                </a:lnTo>
                <a:lnTo>
                  <a:pt x="2246515" y="635000"/>
                </a:lnTo>
                <a:lnTo>
                  <a:pt x="2244674" y="622300"/>
                </a:lnTo>
                <a:lnTo>
                  <a:pt x="2240483" y="622300"/>
                </a:lnTo>
                <a:lnTo>
                  <a:pt x="2238565" y="635000"/>
                </a:lnTo>
                <a:lnTo>
                  <a:pt x="2233574" y="635000"/>
                </a:lnTo>
                <a:lnTo>
                  <a:pt x="2230145" y="622300"/>
                </a:lnTo>
                <a:lnTo>
                  <a:pt x="2198382" y="622300"/>
                </a:lnTo>
                <a:lnTo>
                  <a:pt x="2191575" y="635000"/>
                </a:lnTo>
                <a:lnTo>
                  <a:pt x="2185632" y="635000"/>
                </a:lnTo>
                <a:lnTo>
                  <a:pt x="2180780" y="647700"/>
                </a:lnTo>
                <a:lnTo>
                  <a:pt x="2177326" y="647700"/>
                </a:lnTo>
                <a:lnTo>
                  <a:pt x="2175256" y="660400"/>
                </a:lnTo>
                <a:lnTo>
                  <a:pt x="2174557" y="660400"/>
                </a:lnTo>
                <a:lnTo>
                  <a:pt x="2175408" y="673100"/>
                </a:lnTo>
                <a:lnTo>
                  <a:pt x="2177973" y="685800"/>
                </a:lnTo>
                <a:lnTo>
                  <a:pt x="2188197" y="685800"/>
                </a:lnTo>
                <a:lnTo>
                  <a:pt x="2193747" y="698500"/>
                </a:lnTo>
                <a:lnTo>
                  <a:pt x="2247011" y="698500"/>
                </a:lnTo>
                <a:lnTo>
                  <a:pt x="2251722" y="685800"/>
                </a:lnTo>
                <a:lnTo>
                  <a:pt x="2254059" y="685800"/>
                </a:lnTo>
                <a:close/>
              </a:path>
              <a:path w="7896859" h="4889500">
                <a:moveTo>
                  <a:pt x="2268283" y="203200"/>
                </a:moveTo>
                <a:lnTo>
                  <a:pt x="2267813" y="203200"/>
                </a:lnTo>
                <a:lnTo>
                  <a:pt x="2266391" y="190500"/>
                </a:lnTo>
                <a:lnTo>
                  <a:pt x="2264029" y="177800"/>
                </a:lnTo>
                <a:lnTo>
                  <a:pt x="2260727" y="177800"/>
                </a:lnTo>
                <a:lnTo>
                  <a:pt x="2255672" y="165100"/>
                </a:lnTo>
                <a:lnTo>
                  <a:pt x="2250389" y="165100"/>
                </a:lnTo>
                <a:lnTo>
                  <a:pt x="2248179" y="162585"/>
                </a:lnTo>
                <a:lnTo>
                  <a:pt x="2248179" y="203200"/>
                </a:lnTo>
                <a:lnTo>
                  <a:pt x="2248179" y="228600"/>
                </a:lnTo>
                <a:lnTo>
                  <a:pt x="2247646" y="241300"/>
                </a:lnTo>
                <a:lnTo>
                  <a:pt x="2246020" y="241300"/>
                </a:lnTo>
                <a:lnTo>
                  <a:pt x="2243315" y="254000"/>
                </a:lnTo>
                <a:lnTo>
                  <a:pt x="2239505" y="254000"/>
                </a:lnTo>
                <a:lnTo>
                  <a:pt x="2235657" y="266700"/>
                </a:lnTo>
                <a:lnTo>
                  <a:pt x="2213622" y="266700"/>
                </a:lnTo>
                <a:lnTo>
                  <a:pt x="2210231" y="254000"/>
                </a:lnTo>
                <a:lnTo>
                  <a:pt x="2206218" y="254000"/>
                </a:lnTo>
                <a:lnTo>
                  <a:pt x="2203348" y="241300"/>
                </a:lnTo>
                <a:lnTo>
                  <a:pt x="2201634" y="241300"/>
                </a:lnTo>
                <a:lnTo>
                  <a:pt x="2201062" y="228600"/>
                </a:lnTo>
                <a:lnTo>
                  <a:pt x="2201075" y="203200"/>
                </a:lnTo>
                <a:lnTo>
                  <a:pt x="2201621" y="203200"/>
                </a:lnTo>
                <a:lnTo>
                  <a:pt x="2203246" y="190500"/>
                </a:lnTo>
                <a:lnTo>
                  <a:pt x="2205964" y="190500"/>
                </a:lnTo>
                <a:lnTo>
                  <a:pt x="2209749" y="177800"/>
                </a:lnTo>
                <a:lnTo>
                  <a:pt x="2213584" y="177800"/>
                </a:lnTo>
                <a:lnTo>
                  <a:pt x="2218537" y="165100"/>
                </a:lnTo>
                <a:lnTo>
                  <a:pt x="2230818" y="165100"/>
                </a:lnTo>
                <a:lnTo>
                  <a:pt x="2235657" y="177800"/>
                </a:lnTo>
                <a:lnTo>
                  <a:pt x="2243086" y="177800"/>
                </a:lnTo>
                <a:lnTo>
                  <a:pt x="2245918" y="190500"/>
                </a:lnTo>
                <a:lnTo>
                  <a:pt x="2247620" y="203200"/>
                </a:lnTo>
                <a:lnTo>
                  <a:pt x="2248179" y="203200"/>
                </a:lnTo>
                <a:lnTo>
                  <a:pt x="2248179" y="162585"/>
                </a:lnTo>
                <a:lnTo>
                  <a:pt x="2239238" y="152400"/>
                </a:lnTo>
                <a:lnTo>
                  <a:pt x="2205939" y="152400"/>
                </a:lnTo>
                <a:lnTo>
                  <a:pt x="2198497" y="165100"/>
                </a:lnTo>
                <a:lnTo>
                  <a:pt x="2192274" y="165100"/>
                </a:lnTo>
                <a:lnTo>
                  <a:pt x="2187359" y="177800"/>
                </a:lnTo>
                <a:lnTo>
                  <a:pt x="2183854" y="190500"/>
                </a:lnTo>
                <a:lnTo>
                  <a:pt x="2181758" y="190500"/>
                </a:lnTo>
                <a:lnTo>
                  <a:pt x="2181047" y="203200"/>
                </a:lnTo>
                <a:lnTo>
                  <a:pt x="2181047" y="228600"/>
                </a:lnTo>
                <a:lnTo>
                  <a:pt x="2181517" y="241300"/>
                </a:lnTo>
                <a:lnTo>
                  <a:pt x="2182914" y="241300"/>
                </a:lnTo>
                <a:lnTo>
                  <a:pt x="2185251" y="254000"/>
                </a:lnTo>
                <a:lnTo>
                  <a:pt x="2188514" y="254000"/>
                </a:lnTo>
                <a:lnTo>
                  <a:pt x="2193518" y="266700"/>
                </a:lnTo>
                <a:lnTo>
                  <a:pt x="2198763" y="279400"/>
                </a:lnTo>
                <a:lnTo>
                  <a:pt x="2243328" y="279400"/>
                </a:lnTo>
                <a:lnTo>
                  <a:pt x="2250783" y="266700"/>
                </a:lnTo>
                <a:lnTo>
                  <a:pt x="2257031" y="266700"/>
                </a:lnTo>
                <a:lnTo>
                  <a:pt x="2261959" y="254000"/>
                </a:lnTo>
                <a:lnTo>
                  <a:pt x="2265476" y="241300"/>
                </a:lnTo>
                <a:lnTo>
                  <a:pt x="2267585" y="241300"/>
                </a:lnTo>
                <a:lnTo>
                  <a:pt x="2268283" y="228600"/>
                </a:lnTo>
                <a:lnTo>
                  <a:pt x="2268283" y="203200"/>
                </a:lnTo>
                <a:close/>
              </a:path>
              <a:path w="7896859" h="4889500">
                <a:moveTo>
                  <a:pt x="2347938" y="635000"/>
                </a:moveTo>
                <a:lnTo>
                  <a:pt x="2346312" y="635000"/>
                </a:lnTo>
                <a:lnTo>
                  <a:pt x="2338324" y="622300"/>
                </a:lnTo>
                <a:lnTo>
                  <a:pt x="2321572" y="622300"/>
                </a:lnTo>
                <a:lnTo>
                  <a:pt x="2314041" y="635000"/>
                </a:lnTo>
                <a:lnTo>
                  <a:pt x="2302370" y="635000"/>
                </a:lnTo>
                <a:lnTo>
                  <a:pt x="2302370" y="622300"/>
                </a:lnTo>
                <a:lnTo>
                  <a:pt x="2274836" y="622300"/>
                </a:lnTo>
                <a:lnTo>
                  <a:pt x="2271661" y="635000"/>
                </a:lnTo>
                <a:lnTo>
                  <a:pt x="2274836" y="647700"/>
                </a:lnTo>
                <a:lnTo>
                  <a:pt x="2286838" y="647700"/>
                </a:lnTo>
                <a:lnTo>
                  <a:pt x="2286838" y="685800"/>
                </a:lnTo>
                <a:lnTo>
                  <a:pt x="2267229" y="685800"/>
                </a:lnTo>
                <a:lnTo>
                  <a:pt x="2268016" y="698500"/>
                </a:lnTo>
                <a:lnTo>
                  <a:pt x="2334095" y="698500"/>
                </a:lnTo>
                <a:lnTo>
                  <a:pt x="2334895" y="685800"/>
                </a:lnTo>
                <a:lnTo>
                  <a:pt x="2302383" y="685800"/>
                </a:lnTo>
                <a:lnTo>
                  <a:pt x="2302383" y="660400"/>
                </a:lnTo>
                <a:lnTo>
                  <a:pt x="2308860" y="647700"/>
                </a:lnTo>
                <a:lnTo>
                  <a:pt x="2322893" y="647700"/>
                </a:lnTo>
                <a:lnTo>
                  <a:pt x="2326144" y="635000"/>
                </a:lnTo>
                <a:lnTo>
                  <a:pt x="2329980" y="635000"/>
                </a:lnTo>
                <a:lnTo>
                  <a:pt x="2331897" y="647700"/>
                </a:lnTo>
                <a:lnTo>
                  <a:pt x="2347176" y="647700"/>
                </a:lnTo>
                <a:lnTo>
                  <a:pt x="2347938" y="635000"/>
                </a:lnTo>
                <a:close/>
              </a:path>
              <a:path w="7896859" h="4889500">
                <a:moveTo>
                  <a:pt x="2404313" y="596900"/>
                </a:moveTo>
                <a:lnTo>
                  <a:pt x="2385809" y="596900"/>
                </a:lnTo>
                <a:lnTo>
                  <a:pt x="2385809" y="609600"/>
                </a:lnTo>
                <a:lnTo>
                  <a:pt x="2404313" y="609600"/>
                </a:lnTo>
                <a:lnTo>
                  <a:pt x="2404313" y="596900"/>
                </a:lnTo>
                <a:close/>
              </a:path>
              <a:path w="7896859" h="4889500">
                <a:moveTo>
                  <a:pt x="2435441" y="685800"/>
                </a:moveTo>
                <a:lnTo>
                  <a:pt x="2406434" y="685800"/>
                </a:lnTo>
                <a:lnTo>
                  <a:pt x="2406434" y="622300"/>
                </a:lnTo>
                <a:lnTo>
                  <a:pt x="2371991" y="622300"/>
                </a:lnTo>
                <a:lnTo>
                  <a:pt x="2368804" y="635000"/>
                </a:lnTo>
                <a:lnTo>
                  <a:pt x="2372042" y="647700"/>
                </a:lnTo>
                <a:lnTo>
                  <a:pt x="2390889" y="647700"/>
                </a:lnTo>
                <a:lnTo>
                  <a:pt x="2390889" y="685800"/>
                </a:lnTo>
                <a:lnTo>
                  <a:pt x="2361857" y="685800"/>
                </a:lnTo>
                <a:lnTo>
                  <a:pt x="2362644" y="698500"/>
                </a:lnTo>
                <a:lnTo>
                  <a:pt x="2434640" y="698500"/>
                </a:lnTo>
                <a:lnTo>
                  <a:pt x="2435441" y="685800"/>
                </a:lnTo>
                <a:close/>
              </a:path>
              <a:path w="7896859" h="4889500">
                <a:moveTo>
                  <a:pt x="2534196" y="660400"/>
                </a:moveTo>
                <a:lnTo>
                  <a:pt x="2533497" y="660400"/>
                </a:lnTo>
                <a:lnTo>
                  <a:pt x="2531402" y="647700"/>
                </a:lnTo>
                <a:lnTo>
                  <a:pt x="2527897" y="647700"/>
                </a:lnTo>
                <a:lnTo>
                  <a:pt x="2522982" y="635000"/>
                </a:lnTo>
                <a:lnTo>
                  <a:pt x="2518651" y="635000"/>
                </a:lnTo>
                <a:lnTo>
                  <a:pt x="2518651" y="660400"/>
                </a:lnTo>
                <a:lnTo>
                  <a:pt x="2516428" y="673100"/>
                </a:lnTo>
                <a:lnTo>
                  <a:pt x="2474785" y="673100"/>
                </a:lnTo>
                <a:lnTo>
                  <a:pt x="2472588" y="660400"/>
                </a:lnTo>
                <a:lnTo>
                  <a:pt x="2474112" y="647700"/>
                </a:lnTo>
                <a:lnTo>
                  <a:pt x="2481732" y="647700"/>
                </a:lnTo>
                <a:lnTo>
                  <a:pt x="2487904" y="635000"/>
                </a:lnTo>
                <a:lnTo>
                  <a:pt x="2500426" y="635000"/>
                </a:lnTo>
                <a:lnTo>
                  <a:pt x="2504579" y="647700"/>
                </a:lnTo>
                <a:lnTo>
                  <a:pt x="2514346" y="647700"/>
                </a:lnTo>
                <a:lnTo>
                  <a:pt x="2517787" y="660400"/>
                </a:lnTo>
                <a:lnTo>
                  <a:pt x="2518651" y="660400"/>
                </a:lnTo>
                <a:lnTo>
                  <a:pt x="2518651" y="635000"/>
                </a:lnTo>
                <a:lnTo>
                  <a:pt x="2517076" y="635000"/>
                </a:lnTo>
                <a:lnTo>
                  <a:pt x="2510586" y="622300"/>
                </a:lnTo>
                <a:lnTo>
                  <a:pt x="2487765" y="622300"/>
                </a:lnTo>
                <a:lnTo>
                  <a:pt x="2479992" y="635000"/>
                </a:lnTo>
                <a:lnTo>
                  <a:pt x="2472588" y="635000"/>
                </a:lnTo>
                <a:lnTo>
                  <a:pt x="2472588" y="622300"/>
                </a:lnTo>
                <a:lnTo>
                  <a:pt x="2448001" y="622300"/>
                </a:lnTo>
                <a:lnTo>
                  <a:pt x="2444826" y="635000"/>
                </a:lnTo>
                <a:lnTo>
                  <a:pt x="2448001" y="647700"/>
                </a:lnTo>
                <a:lnTo>
                  <a:pt x="2457056" y="647700"/>
                </a:lnTo>
                <a:lnTo>
                  <a:pt x="2457056" y="711200"/>
                </a:lnTo>
                <a:lnTo>
                  <a:pt x="2444826" y="711200"/>
                </a:lnTo>
                <a:lnTo>
                  <a:pt x="2444013" y="723900"/>
                </a:lnTo>
                <a:lnTo>
                  <a:pt x="2492311" y="723900"/>
                </a:lnTo>
                <a:lnTo>
                  <a:pt x="2491498" y="711200"/>
                </a:lnTo>
                <a:lnTo>
                  <a:pt x="2472601" y="711200"/>
                </a:lnTo>
                <a:lnTo>
                  <a:pt x="2472601" y="685800"/>
                </a:lnTo>
                <a:lnTo>
                  <a:pt x="2480297" y="685800"/>
                </a:lnTo>
                <a:lnTo>
                  <a:pt x="2488069" y="698500"/>
                </a:lnTo>
                <a:lnTo>
                  <a:pt x="2509177" y="698500"/>
                </a:lnTo>
                <a:lnTo>
                  <a:pt x="2515235" y="685800"/>
                </a:lnTo>
                <a:lnTo>
                  <a:pt x="2526741" y="685800"/>
                </a:lnTo>
                <a:lnTo>
                  <a:pt x="2530881" y="673100"/>
                </a:lnTo>
                <a:lnTo>
                  <a:pt x="2533370" y="673100"/>
                </a:lnTo>
                <a:lnTo>
                  <a:pt x="2534196" y="660400"/>
                </a:lnTo>
                <a:close/>
              </a:path>
              <a:path w="7896859" h="4889500">
                <a:moveTo>
                  <a:pt x="2629433" y="685800"/>
                </a:moveTo>
                <a:lnTo>
                  <a:pt x="2626449" y="673100"/>
                </a:lnTo>
                <a:lnTo>
                  <a:pt x="2616568" y="673100"/>
                </a:lnTo>
                <a:lnTo>
                  <a:pt x="2609850" y="685800"/>
                </a:lnTo>
                <a:lnTo>
                  <a:pt x="2581872" y="685800"/>
                </a:lnTo>
                <a:lnTo>
                  <a:pt x="2581211" y="673100"/>
                </a:lnTo>
                <a:lnTo>
                  <a:pt x="2581211" y="647700"/>
                </a:lnTo>
                <a:lnTo>
                  <a:pt x="2616327" y="647700"/>
                </a:lnTo>
                <a:lnTo>
                  <a:pt x="2619502" y="635000"/>
                </a:lnTo>
                <a:lnTo>
                  <a:pt x="2616327" y="622300"/>
                </a:lnTo>
                <a:lnTo>
                  <a:pt x="2581211" y="622300"/>
                </a:lnTo>
                <a:lnTo>
                  <a:pt x="2581211" y="609600"/>
                </a:lnTo>
                <a:lnTo>
                  <a:pt x="2565679" y="609600"/>
                </a:lnTo>
                <a:lnTo>
                  <a:pt x="2565679" y="622300"/>
                </a:lnTo>
                <a:lnTo>
                  <a:pt x="2553678" y="622300"/>
                </a:lnTo>
                <a:lnTo>
                  <a:pt x="2550477" y="635000"/>
                </a:lnTo>
                <a:lnTo>
                  <a:pt x="2553678" y="647700"/>
                </a:lnTo>
                <a:lnTo>
                  <a:pt x="2565679" y="647700"/>
                </a:lnTo>
                <a:lnTo>
                  <a:pt x="2565679" y="685800"/>
                </a:lnTo>
                <a:lnTo>
                  <a:pt x="2568092" y="685800"/>
                </a:lnTo>
                <a:lnTo>
                  <a:pt x="2577744" y="698500"/>
                </a:lnTo>
                <a:lnTo>
                  <a:pt x="2620378" y="698500"/>
                </a:lnTo>
                <a:lnTo>
                  <a:pt x="2625280" y="685800"/>
                </a:lnTo>
                <a:lnTo>
                  <a:pt x="2629433" y="685800"/>
                </a:lnTo>
                <a:close/>
              </a:path>
              <a:path w="7896859" h="4889500">
                <a:moveTo>
                  <a:pt x="2813824" y="660400"/>
                </a:moveTo>
                <a:lnTo>
                  <a:pt x="2798280" y="660400"/>
                </a:lnTo>
                <a:lnTo>
                  <a:pt x="2798280" y="685800"/>
                </a:lnTo>
                <a:lnTo>
                  <a:pt x="2764790" y="685800"/>
                </a:lnTo>
                <a:lnTo>
                  <a:pt x="2764790" y="622300"/>
                </a:lnTo>
                <a:lnTo>
                  <a:pt x="2783471" y="622300"/>
                </a:lnTo>
                <a:lnTo>
                  <a:pt x="2784259" y="609600"/>
                </a:lnTo>
                <a:lnTo>
                  <a:pt x="2729865" y="609600"/>
                </a:lnTo>
                <a:lnTo>
                  <a:pt x="2730652" y="622300"/>
                </a:lnTo>
                <a:lnTo>
                  <a:pt x="2749258" y="622300"/>
                </a:lnTo>
                <a:lnTo>
                  <a:pt x="2749258" y="685800"/>
                </a:lnTo>
                <a:lnTo>
                  <a:pt x="2729865" y="685800"/>
                </a:lnTo>
                <a:lnTo>
                  <a:pt x="2730652" y="698500"/>
                </a:lnTo>
                <a:lnTo>
                  <a:pt x="2813824" y="698500"/>
                </a:lnTo>
                <a:lnTo>
                  <a:pt x="2813824" y="660400"/>
                </a:lnTo>
                <a:close/>
              </a:path>
              <a:path w="7896859" h="4889500">
                <a:moveTo>
                  <a:pt x="2906953" y="685800"/>
                </a:moveTo>
                <a:lnTo>
                  <a:pt x="2893911" y="685800"/>
                </a:lnTo>
                <a:lnTo>
                  <a:pt x="2893911" y="673100"/>
                </a:lnTo>
                <a:lnTo>
                  <a:pt x="2893911" y="647700"/>
                </a:lnTo>
                <a:lnTo>
                  <a:pt x="2891231" y="635000"/>
                </a:lnTo>
                <a:lnTo>
                  <a:pt x="2880588" y="622300"/>
                </a:lnTo>
                <a:lnTo>
                  <a:pt x="2874695" y="622300"/>
                </a:lnTo>
                <a:lnTo>
                  <a:pt x="2874695" y="673100"/>
                </a:lnTo>
                <a:lnTo>
                  <a:pt x="2870479" y="685800"/>
                </a:lnTo>
                <a:lnTo>
                  <a:pt x="2841320" y="685800"/>
                </a:lnTo>
                <a:lnTo>
                  <a:pt x="2840647" y="673100"/>
                </a:lnTo>
                <a:lnTo>
                  <a:pt x="2874695" y="673100"/>
                </a:lnTo>
                <a:lnTo>
                  <a:pt x="2874695" y="622300"/>
                </a:lnTo>
                <a:lnTo>
                  <a:pt x="2873413" y="622300"/>
                </a:lnTo>
                <a:lnTo>
                  <a:pt x="2873413" y="647700"/>
                </a:lnTo>
                <a:lnTo>
                  <a:pt x="2853423" y="647700"/>
                </a:lnTo>
                <a:lnTo>
                  <a:pt x="2859392" y="635000"/>
                </a:lnTo>
                <a:lnTo>
                  <a:pt x="2869603" y="635000"/>
                </a:lnTo>
                <a:lnTo>
                  <a:pt x="2873413" y="647700"/>
                </a:lnTo>
                <a:lnTo>
                  <a:pt x="2873413" y="622300"/>
                </a:lnTo>
                <a:lnTo>
                  <a:pt x="2844711" y="622300"/>
                </a:lnTo>
                <a:lnTo>
                  <a:pt x="2837992" y="635000"/>
                </a:lnTo>
                <a:lnTo>
                  <a:pt x="2833052" y="635000"/>
                </a:lnTo>
                <a:lnTo>
                  <a:pt x="2835922" y="647700"/>
                </a:lnTo>
                <a:lnTo>
                  <a:pt x="2846425" y="647700"/>
                </a:lnTo>
                <a:lnTo>
                  <a:pt x="2840012" y="660400"/>
                </a:lnTo>
                <a:lnTo>
                  <a:pt x="2827896" y="660400"/>
                </a:lnTo>
                <a:lnTo>
                  <a:pt x="2824581" y="673100"/>
                </a:lnTo>
                <a:lnTo>
                  <a:pt x="2824581" y="685800"/>
                </a:lnTo>
                <a:lnTo>
                  <a:pt x="2827185" y="685800"/>
                </a:lnTo>
                <a:lnTo>
                  <a:pt x="2837586" y="698500"/>
                </a:lnTo>
                <a:lnTo>
                  <a:pt x="2906153" y="698500"/>
                </a:lnTo>
                <a:lnTo>
                  <a:pt x="2906953" y="685800"/>
                </a:lnTo>
                <a:close/>
              </a:path>
              <a:path w="7896859" h="4889500">
                <a:moveTo>
                  <a:pt x="3000121" y="685800"/>
                </a:moveTo>
                <a:lnTo>
                  <a:pt x="2990456" y="685800"/>
                </a:lnTo>
                <a:lnTo>
                  <a:pt x="2990456" y="647700"/>
                </a:lnTo>
                <a:lnTo>
                  <a:pt x="2988348" y="635000"/>
                </a:lnTo>
                <a:lnTo>
                  <a:pt x="2978734" y="622300"/>
                </a:lnTo>
                <a:lnTo>
                  <a:pt x="2954578" y="622300"/>
                </a:lnTo>
                <a:lnTo>
                  <a:pt x="2947759" y="635000"/>
                </a:lnTo>
                <a:lnTo>
                  <a:pt x="2941802" y="635000"/>
                </a:lnTo>
                <a:lnTo>
                  <a:pt x="2941802" y="622300"/>
                </a:lnTo>
                <a:lnTo>
                  <a:pt x="2920644" y="622300"/>
                </a:lnTo>
                <a:lnTo>
                  <a:pt x="2917469" y="635000"/>
                </a:lnTo>
                <a:lnTo>
                  <a:pt x="2919018" y="635000"/>
                </a:lnTo>
                <a:lnTo>
                  <a:pt x="2920568" y="647700"/>
                </a:lnTo>
                <a:lnTo>
                  <a:pt x="2926296" y="647700"/>
                </a:lnTo>
                <a:lnTo>
                  <a:pt x="2926296" y="685800"/>
                </a:lnTo>
                <a:lnTo>
                  <a:pt x="2914866" y="685800"/>
                </a:lnTo>
                <a:lnTo>
                  <a:pt x="2915653" y="698500"/>
                </a:lnTo>
                <a:lnTo>
                  <a:pt x="2952483" y="698500"/>
                </a:lnTo>
                <a:lnTo>
                  <a:pt x="2953270" y="685800"/>
                </a:lnTo>
                <a:lnTo>
                  <a:pt x="2941840" y="685800"/>
                </a:lnTo>
                <a:lnTo>
                  <a:pt x="2941840" y="647700"/>
                </a:lnTo>
                <a:lnTo>
                  <a:pt x="2954820" y="647700"/>
                </a:lnTo>
                <a:lnTo>
                  <a:pt x="2957957" y="635000"/>
                </a:lnTo>
                <a:lnTo>
                  <a:pt x="2966288" y="635000"/>
                </a:lnTo>
                <a:lnTo>
                  <a:pt x="2969869" y="647700"/>
                </a:lnTo>
                <a:lnTo>
                  <a:pt x="2974962" y="647700"/>
                </a:lnTo>
                <a:lnTo>
                  <a:pt x="2974962" y="685800"/>
                </a:lnTo>
                <a:lnTo>
                  <a:pt x="2965348" y="685800"/>
                </a:lnTo>
                <a:lnTo>
                  <a:pt x="2966135" y="698500"/>
                </a:lnTo>
                <a:lnTo>
                  <a:pt x="2999321" y="698500"/>
                </a:lnTo>
                <a:lnTo>
                  <a:pt x="3000121" y="685800"/>
                </a:lnTo>
                <a:close/>
              </a:path>
              <a:path w="7896859" h="4889500">
                <a:moveTo>
                  <a:pt x="3095510" y="635000"/>
                </a:moveTo>
                <a:lnTo>
                  <a:pt x="3093910" y="635000"/>
                </a:lnTo>
                <a:lnTo>
                  <a:pt x="3092323" y="622300"/>
                </a:lnTo>
                <a:lnTo>
                  <a:pt x="3067735" y="622300"/>
                </a:lnTo>
                <a:lnTo>
                  <a:pt x="3067735" y="635000"/>
                </a:lnTo>
                <a:lnTo>
                  <a:pt x="3067659" y="660400"/>
                </a:lnTo>
                <a:lnTo>
                  <a:pt x="3067659" y="673100"/>
                </a:lnTo>
                <a:lnTo>
                  <a:pt x="3065551" y="673100"/>
                </a:lnTo>
                <a:lnTo>
                  <a:pt x="3057106" y="685800"/>
                </a:lnTo>
                <a:lnTo>
                  <a:pt x="3035160" y="685800"/>
                </a:lnTo>
                <a:lnTo>
                  <a:pt x="3030956" y="673100"/>
                </a:lnTo>
                <a:lnTo>
                  <a:pt x="3024606" y="673100"/>
                </a:lnTo>
                <a:lnTo>
                  <a:pt x="3024606" y="660400"/>
                </a:lnTo>
                <a:lnTo>
                  <a:pt x="3026714" y="647700"/>
                </a:lnTo>
                <a:lnTo>
                  <a:pt x="3035160" y="647700"/>
                </a:lnTo>
                <a:lnTo>
                  <a:pt x="3040215" y="635000"/>
                </a:lnTo>
                <a:lnTo>
                  <a:pt x="3052051" y="635000"/>
                </a:lnTo>
                <a:lnTo>
                  <a:pt x="3057106" y="647700"/>
                </a:lnTo>
                <a:lnTo>
                  <a:pt x="3065551" y="647700"/>
                </a:lnTo>
                <a:lnTo>
                  <a:pt x="3067659" y="660400"/>
                </a:lnTo>
                <a:lnTo>
                  <a:pt x="3067659" y="635000"/>
                </a:lnTo>
                <a:lnTo>
                  <a:pt x="3064497" y="635000"/>
                </a:lnTo>
                <a:lnTo>
                  <a:pt x="3061131" y="622300"/>
                </a:lnTo>
                <a:lnTo>
                  <a:pt x="3031744" y="622300"/>
                </a:lnTo>
                <a:lnTo>
                  <a:pt x="3025432" y="635000"/>
                </a:lnTo>
                <a:lnTo>
                  <a:pt x="3019768" y="635000"/>
                </a:lnTo>
                <a:lnTo>
                  <a:pt x="3015094" y="647700"/>
                </a:lnTo>
                <a:lnTo>
                  <a:pt x="3011741" y="647700"/>
                </a:lnTo>
                <a:lnTo>
                  <a:pt x="3009735" y="660400"/>
                </a:lnTo>
                <a:lnTo>
                  <a:pt x="3009061" y="660400"/>
                </a:lnTo>
                <a:lnTo>
                  <a:pt x="3009735" y="673100"/>
                </a:lnTo>
                <a:lnTo>
                  <a:pt x="3011741" y="673100"/>
                </a:lnTo>
                <a:lnTo>
                  <a:pt x="3015094" y="685800"/>
                </a:lnTo>
                <a:lnTo>
                  <a:pt x="3019768" y="685800"/>
                </a:lnTo>
                <a:lnTo>
                  <a:pt x="3025432" y="698500"/>
                </a:lnTo>
                <a:lnTo>
                  <a:pt x="3067735" y="698500"/>
                </a:lnTo>
                <a:lnTo>
                  <a:pt x="3066427" y="711200"/>
                </a:lnTo>
                <a:lnTo>
                  <a:pt x="3026016" y="711200"/>
                </a:lnTo>
                <a:lnTo>
                  <a:pt x="3025229" y="723900"/>
                </a:lnTo>
                <a:lnTo>
                  <a:pt x="3077514" y="723900"/>
                </a:lnTo>
                <a:lnTo>
                  <a:pt x="3082112" y="711200"/>
                </a:lnTo>
                <a:lnTo>
                  <a:pt x="3083255" y="711200"/>
                </a:lnTo>
                <a:lnTo>
                  <a:pt x="3083255" y="647700"/>
                </a:lnTo>
                <a:lnTo>
                  <a:pt x="3092323" y="647700"/>
                </a:lnTo>
                <a:lnTo>
                  <a:pt x="3095510" y="635000"/>
                </a:lnTo>
                <a:close/>
              </a:path>
              <a:path w="7896859" h="4889500">
                <a:moveTo>
                  <a:pt x="3186430" y="685800"/>
                </a:moveTo>
                <a:lnTo>
                  <a:pt x="3176790" y="685800"/>
                </a:lnTo>
                <a:lnTo>
                  <a:pt x="3176790" y="622300"/>
                </a:lnTo>
                <a:lnTo>
                  <a:pt x="3149244" y="622300"/>
                </a:lnTo>
                <a:lnTo>
                  <a:pt x="3146056" y="635000"/>
                </a:lnTo>
                <a:lnTo>
                  <a:pt x="3149244" y="647700"/>
                </a:lnTo>
                <a:lnTo>
                  <a:pt x="3161271" y="647700"/>
                </a:lnTo>
                <a:lnTo>
                  <a:pt x="3161271" y="673100"/>
                </a:lnTo>
                <a:lnTo>
                  <a:pt x="3155962" y="673100"/>
                </a:lnTo>
                <a:lnTo>
                  <a:pt x="3151479" y="685800"/>
                </a:lnTo>
                <a:lnTo>
                  <a:pt x="3128873" y="685800"/>
                </a:lnTo>
                <a:lnTo>
                  <a:pt x="3128060" y="673100"/>
                </a:lnTo>
                <a:lnTo>
                  <a:pt x="3128060" y="622300"/>
                </a:lnTo>
                <a:lnTo>
                  <a:pt x="3103473" y="622300"/>
                </a:lnTo>
                <a:lnTo>
                  <a:pt x="3100298" y="635000"/>
                </a:lnTo>
                <a:lnTo>
                  <a:pt x="3103473" y="647700"/>
                </a:lnTo>
                <a:lnTo>
                  <a:pt x="3112554" y="647700"/>
                </a:lnTo>
                <a:lnTo>
                  <a:pt x="3112554" y="685800"/>
                </a:lnTo>
                <a:lnTo>
                  <a:pt x="3117050" y="685800"/>
                </a:lnTo>
                <a:lnTo>
                  <a:pt x="3120021" y="698500"/>
                </a:lnTo>
                <a:lnTo>
                  <a:pt x="3185617" y="698500"/>
                </a:lnTo>
                <a:lnTo>
                  <a:pt x="3186430" y="685800"/>
                </a:lnTo>
                <a:close/>
              </a:path>
              <a:path w="7896859" h="4889500">
                <a:moveTo>
                  <a:pt x="3279483" y="685800"/>
                </a:moveTo>
                <a:lnTo>
                  <a:pt x="3266440" y="685800"/>
                </a:lnTo>
                <a:lnTo>
                  <a:pt x="3266440" y="673100"/>
                </a:lnTo>
                <a:lnTo>
                  <a:pt x="3266440" y="647700"/>
                </a:lnTo>
                <a:lnTo>
                  <a:pt x="3263760" y="635000"/>
                </a:lnTo>
                <a:lnTo>
                  <a:pt x="3253117" y="622300"/>
                </a:lnTo>
                <a:lnTo>
                  <a:pt x="3247212" y="622300"/>
                </a:lnTo>
                <a:lnTo>
                  <a:pt x="3247212" y="673100"/>
                </a:lnTo>
                <a:lnTo>
                  <a:pt x="3243008" y="685800"/>
                </a:lnTo>
                <a:lnTo>
                  <a:pt x="3213836" y="685800"/>
                </a:lnTo>
                <a:lnTo>
                  <a:pt x="3213176" y="673100"/>
                </a:lnTo>
                <a:lnTo>
                  <a:pt x="3247212" y="673100"/>
                </a:lnTo>
                <a:lnTo>
                  <a:pt x="3247212" y="622300"/>
                </a:lnTo>
                <a:lnTo>
                  <a:pt x="3245929" y="622300"/>
                </a:lnTo>
                <a:lnTo>
                  <a:pt x="3245929" y="647700"/>
                </a:lnTo>
                <a:lnTo>
                  <a:pt x="3225939" y="647700"/>
                </a:lnTo>
                <a:lnTo>
                  <a:pt x="3231921" y="635000"/>
                </a:lnTo>
                <a:lnTo>
                  <a:pt x="3242119" y="635000"/>
                </a:lnTo>
                <a:lnTo>
                  <a:pt x="3245929" y="647700"/>
                </a:lnTo>
                <a:lnTo>
                  <a:pt x="3245929" y="622300"/>
                </a:lnTo>
                <a:lnTo>
                  <a:pt x="3217227" y="622300"/>
                </a:lnTo>
                <a:lnTo>
                  <a:pt x="3210509" y="635000"/>
                </a:lnTo>
                <a:lnTo>
                  <a:pt x="3205569" y="635000"/>
                </a:lnTo>
                <a:lnTo>
                  <a:pt x="3208439" y="647700"/>
                </a:lnTo>
                <a:lnTo>
                  <a:pt x="3218942" y="647700"/>
                </a:lnTo>
                <a:lnTo>
                  <a:pt x="3212541" y="660400"/>
                </a:lnTo>
                <a:lnTo>
                  <a:pt x="3200425" y="660400"/>
                </a:lnTo>
                <a:lnTo>
                  <a:pt x="3197110" y="673100"/>
                </a:lnTo>
                <a:lnTo>
                  <a:pt x="3197110" y="685800"/>
                </a:lnTo>
                <a:lnTo>
                  <a:pt x="3199714" y="685800"/>
                </a:lnTo>
                <a:lnTo>
                  <a:pt x="3210115" y="698500"/>
                </a:lnTo>
                <a:lnTo>
                  <a:pt x="3278670" y="698500"/>
                </a:lnTo>
                <a:lnTo>
                  <a:pt x="3279483" y="685800"/>
                </a:lnTo>
                <a:close/>
              </a:path>
              <a:path w="7896859" h="4889500">
                <a:moveTo>
                  <a:pt x="3308502" y="4435132"/>
                </a:moveTo>
                <a:lnTo>
                  <a:pt x="3308464" y="4427512"/>
                </a:lnTo>
                <a:lnTo>
                  <a:pt x="3305975" y="4423702"/>
                </a:lnTo>
                <a:lnTo>
                  <a:pt x="3300958" y="4419892"/>
                </a:lnTo>
                <a:lnTo>
                  <a:pt x="3295929" y="4414812"/>
                </a:lnTo>
                <a:lnTo>
                  <a:pt x="3288588" y="4413542"/>
                </a:lnTo>
                <a:lnTo>
                  <a:pt x="3250412" y="4413542"/>
                </a:lnTo>
                <a:lnTo>
                  <a:pt x="3250412" y="4454182"/>
                </a:lnTo>
                <a:lnTo>
                  <a:pt x="3277070" y="4454182"/>
                </a:lnTo>
                <a:lnTo>
                  <a:pt x="3283521" y="4452912"/>
                </a:lnTo>
                <a:lnTo>
                  <a:pt x="3289185" y="4451642"/>
                </a:lnTo>
                <a:lnTo>
                  <a:pt x="3301923" y="4445292"/>
                </a:lnTo>
                <a:lnTo>
                  <a:pt x="3307207" y="4438942"/>
                </a:lnTo>
                <a:lnTo>
                  <a:pt x="3308502" y="4435132"/>
                </a:lnTo>
                <a:close/>
              </a:path>
              <a:path w="7896859" h="4889500">
                <a:moveTo>
                  <a:pt x="3374923" y="635000"/>
                </a:moveTo>
                <a:lnTo>
                  <a:pt x="3373323" y="635000"/>
                </a:lnTo>
                <a:lnTo>
                  <a:pt x="3371723" y="622300"/>
                </a:lnTo>
                <a:lnTo>
                  <a:pt x="3347123" y="622300"/>
                </a:lnTo>
                <a:lnTo>
                  <a:pt x="3347123" y="635000"/>
                </a:lnTo>
                <a:lnTo>
                  <a:pt x="3347072" y="660400"/>
                </a:lnTo>
                <a:lnTo>
                  <a:pt x="3347072" y="673100"/>
                </a:lnTo>
                <a:lnTo>
                  <a:pt x="3344964" y="673100"/>
                </a:lnTo>
                <a:lnTo>
                  <a:pt x="3336518" y="685800"/>
                </a:lnTo>
                <a:lnTo>
                  <a:pt x="3314573" y="685800"/>
                </a:lnTo>
                <a:lnTo>
                  <a:pt x="3310369" y="673100"/>
                </a:lnTo>
                <a:lnTo>
                  <a:pt x="3304019" y="673100"/>
                </a:lnTo>
                <a:lnTo>
                  <a:pt x="3304019" y="660400"/>
                </a:lnTo>
                <a:lnTo>
                  <a:pt x="3306127" y="647700"/>
                </a:lnTo>
                <a:lnTo>
                  <a:pt x="3314573" y="647700"/>
                </a:lnTo>
                <a:lnTo>
                  <a:pt x="3319627" y="635000"/>
                </a:lnTo>
                <a:lnTo>
                  <a:pt x="3331464" y="635000"/>
                </a:lnTo>
                <a:lnTo>
                  <a:pt x="3336518" y="647700"/>
                </a:lnTo>
                <a:lnTo>
                  <a:pt x="3344964" y="647700"/>
                </a:lnTo>
                <a:lnTo>
                  <a:pt x="3347072" y="660400"/>
                </a:lnTo>
                <a:lnTo>
                  <a:pt x="3347072" y="635000"/>
                </a:lnTo>
                <a:lnTo>
                  <a:pt x="3343884" y="635000"/>
                </a:lnTo>
                <a:lnTo>
                  <a:pt x="3340519" y="622300"/>
                </a:lnTo>
                <a:lnTo>
                  <a:pt x="3311131" y="622300"/>
                </a:lnTo>
                <a:lnTo>
                  <a:pt x="3304832" y="635000"/>
                </a:lnTo>
                <a:lnTo>
                  <a:pt x="3299168" y="635000"/>
                </a:lnTo>
                <a:lnTo>
                  <a:pt x="3294481" y="647700"/>
                </a:lnTo>
                <a:lnTo>
                  <a:pt x="3291141" y="647700"/>
                </a:lnTo>
                <a:lnTo>
                  <a:pt x="3289135" y="660400"/>
                </a:lnTo>
                <a:lnTo>
                  <a:pt x="3288461" y="660400"/>
                </a:lnTo>
                <a:lnTo>
                  <a:pt x="3289135" y="673100"/>
                </a:lnTo>
                <a:lnTo>
                  <a:pt x="3291141" y="673100"/>
                </a:lnTo>
                <a:lnTo>
                  <a:pt x="3294481" y="685800"/>
                </a:lnTo>
                <a:lnTo>
                  <a:pt x="3299168" y="685800"/>
                </a:lnTo>
                <a:lnTo>
                  <a:pt x="3304832" y="698500"/>
                </a:lnTo>
                <a:lnTo>
                  <a:pt x="3347123" y="698500"/>
                </a:lnTo>
                <a:lnTo>
                  <a:pt x="3345827" y="711200"/>
                </a:lnTo>
                <a:lnTo>
                  <a:pt x="3305403" y="711200"/>
                </a:lnTo>
                <a:lnTo>
                  <a:pt x="3304616" y="723900"/>
                </a:lnTo>
                <a:lnTo>
                  <a:pt x="3356927" y="723900"/>
                </a:lnTo>
                <a:lnTo>
                  <a:pt x="3361525" y="711200"/>
                </a:lnTo>
                <a:lnTo>
                  <a:pt x="3362668" y="711200"/>
                </a:lnTo>
                <a:lnTo>
                  <a:pt x="3362668" y="647700"/>
                </a:lnTo>
                <a:lnTo>
                  <a:pt x="3371723" y="647700"/>
                </a:lnTo>
                <a:lnTo>
                  <a:pt x="3374923" y="635000"/>
                </a:lnTo>
                <a:close/>
              </a:path>
              <a:path w="7896859" h="4889500">
                <a:moveTo>
                  <a:pt x="3462147" y="660400"/>
                </a:moveTo>
                <a:lnTo>
                  <a:pt x="3461334" y="647700"/>
                </a:lnTo>
                <a:lnTo>
                  <a:pt x="3457359" y="647700"/>
                </a:lnTo>
                <a:lnTo>
                  <a:pt x="3454323" y="635000"/>
                </a:lnTo>
                <a:lnTo>
                  <a:pt x="3450615" y="635000"/>
                </a:lnTo>
                <a:lnTo>
                  <a:pt x="3450615" y="673100"/>
                </a:lnTo>
                <a:lnTo>
                  <a:pt x="3437140" y="685800"/>
                </a:lnTo>
                <a:lnTo>
                  <a:pt x="3411131" y="685800"/>
                </a:lnTo>
                <a:lnTo>
                  <a:pt x="3402901" y="673100"/>
                </a:lnTo>
                <a:lnTo>
                  <a:pt x="3450615" y="673100"/>
                </a:lnTo>
                <a:lnTo>
                  <a:pt x="3450615" y="635000"/>
                </a:lnTo>
                <a:lnTo>
                  <a:pt x="3444964" y="635000"/>
                </a:lnTo>
                <a:lnTo>
                  <a:pt x="3444964" y="660400"/>
                </a:lnTo>
                <a:lnTo>
                  <a:pt x="3398875" y="660400"/>
                </a:lnTo>
                <a:lnTo>
                  <a:pt x="3401314" y="647700"/>
                </a:lnTo>
                <a:lnTo>
                  <a:pt x="3412109" y="647700"/>
                </a:lnTo>
                <a:lnTo>
                  <a:pt x="3416668" y="635000"/>
                </a:lnTo>
                <a:lnTo>
                  <a:pt x="3427234" y="635000"/>
                </a:lnTo>
                <a:lnTo>
                  <a:pt x="3431806" y="647700"/>
                </a:lnTo>
                <a:lnTo>
                  <a:pt x="3442576" y="647700"/>
                </a:lnTo>
                <a:lnTo>
                  <a:pt x="3444964" y="660400"/>
                </a:lnTo>
                <a:lnTo>
                  <a:pt x="3444964" y="635000"/>
                </a:lnTo>
                <a:lnTo>
                  <a:pt x="3444202" y="635000"/>
                </a:lnTo>
                <a:lnTo>
                  <a:pt x="3433648" y="622300"/>
                </a:lnTo>
                <a:lnTo>
                  <a:pt x="3406686" y="622300"/>
                </a:lnTo>
                <a:lnTo>
                  <a:pt x="3399967" y="635000"/>
                </a:lnTo>
                <a:lnTo>
                  <a:pt x="3393694" y="635000"/>
                </a:lnTo>
                <a:lnTo>
                  <a:pt x="3388398" y="647700"/>
                </a:lnTo>
                <a:lnTo>
                  <a:pt x="3384613" y="647700"/>
                </a:lnTo>
                <a:lnTo>
                  <a:pt x="3382353" y="660400"/>
                </a:lnTo>
                <a:lnTo>
                  <a:pt x="3381591" y="660400"/>
                </a:lnTo>
                <a:lnTo>
                  <a:pt x="3382289" y="673100"/>
                </a:lnTo>
                <a:lnTo>
                  <a:pt x="3384385" y="673100"/>
                </a:lnTo>
                <a:lnTo>
                  <a:pt x="3387877" y="685800"/>
                </a:lnTo>
                <a:lnTo>
                  <a:pt x="3392767" y="685800"/>
                </a:lnTo>
                <a:lnTo>
                  <a:pt x="3398837" y="698500"/>
                </a:lnTo>
                <a:lnTo>
                  <a:pt x="3457943" y="698500"/>
                </a:lnTo>
                <a:lnTo>
                  <a:pt x="3461474" y="685800"/>
                </a:lnTo>
                <a:lnTo>
                  <a:pt x="3460115" y="685800"/>
                </a:lnTo>
                <a:lnTo>
                  <a:pt x="3458692" y="673100"/>
                </a:lnTo>
                <a:lnTo>
                  <a:pt x="3462147" y="673100"/>
                </a:lnTo>
                <a:lnTo>
                  <a:pt x="3462147" y="660400"/>
                </a:lnTo>
                <a:close/>
              </a:path>
              <a:path w="7896859" h="4889500">
                <a:moveTo>
                  <a:pt x="3528022" y="635000"/>
                </a:moveTo>
                <a:lnTo>
                  <a:pt x="3522853" y="635000"/>
                </a:lnTo>
                <a:lnTo>
                  <a:pt x="3519982" y="622300"/>
                </a:lnTo>
                <a:lnTo>
                  <a:pt x="3512731" y="622300"/>
                </a:lnTo>
                <a:lnTo>
                  <a:pt x="3509861" y="635000"/>
                </a:lnTo>
                <a:lnTo>
                  <a:pt x="3504692" y="635000"/>
                </a:lnTo>
                <a:lnTo>
                  <a:pt x="3505733" y="647700"/>
                </a:lnTo>
                <a:lnTo>
                  <a:pt x="3526967" y="647700"/>
                </a:lnTo>
                <a:lnTo>
                  <a:pt x="3528022" y="635000"/>
                </a:lnTo>
                <a:close/>
              </a:path>
              <a:path w="7896859" h="4889500">
                <a:moveTo>
                  <a:pt x="3528174" y="685800"/>
                </a:moveTo>
                <a:lnTo>
                  <a:pt x="3523005" y="685800"/>
                </a:lnTo>
                <a:lnTo>
                  <a:pt x="3520135" y="673100"/>
                </a:lnTo>
                <a:lnTo>
                  <a:pt x="3512883" y="673100"/>
                </a:lnTo>
                <a:lnTo>
                  <a:pt x="3510013" y="685800"/>
                </a:lnTo>
                <a:lnTo>
                  <a:pt x="3504844" y="685800"/>
                </a:lnTo>
                <a:lnTo>
                  <a:pt x="3505898" y="698500"/>
                </a:lnTo>
                <a:lnTo>
                  <a:pt x="3527120" y="698500"/>
                </a:lnTo>
                <a:lnTo>
                  <a:pt x="3528174" y="685800"/>
                </a:lnTo>
                <a:close/>
              </a:path>
              <a:path w="7896859" h="4889500">
                <a:moveTo>
                  <a:pt x="4006697" y="685800"/>
                </a:moveTo>
                <a:lnTo>
                  <a:pt x="3995267" y="685800"/>
                </a:lnTo>
                <a:lnTo>
                  <a:pt x="3995267" y="660400"/>
                </a:lnTo>
                <a:lnTo>
                  <a:pt x="3995267" y="647700"/>
                </a:lnTo>
                <a:lnTo>
                  <a:pt x="3995267" y="622300"/>
                </a:lnTo>
                <a:lnTo>
                  <a:pt x="4002849" y="622300"/>
                </a:lnTo>
                <a:lnTo>
                  <a:pt x="4003522" y="609600"/>
                </a:lnTo>
                <a:lnTo>
                  <a:pt x="3966908" y="609600"/>
                </a:lnTo>
                <a:lnTo>
                  <a:pt x="3967721" y="622300"/>
                </a:lnTo>
                <a:lnTo>
                  <a:pt x="3979748" y="622300"/>
                </a:lnTo>
                <a:lnTo>
                  <a:pt x="3979748" y="647700"/>
                </a:lnTo>
                <a:lnTo>
                  <a:pt x="3946537" y="647700"/>
                </a:lnTo>
                <a:lnTo>
                  <a:pt x="3946537" y="622300"/>
                </a:lnTo>
                <a:lnTo>
                  <a:pt x="3958552" y="622300"/>
                </a:lnTo>
                <a:lnTo>
                  <a:pt x="3959352" y="609600"/>
                </a:lnTo>
                <a:lnTo>
                  <a:pt x="3922763" y="609600"/>
                </a:lnTo>
                <a:lnTo>
                  <a:pt x="3923449" y="622300"/>
                </a:lnTo>
                <a:lnTo>
                  <a:pt x="3930993" y="622300"/>
                </a:lnTo>
                <a:lnTo>
                  <a:pt x="3930993" y="685800"/>
                </a:lnTo>
                <a:lnTo>
                  <a:pt x="3919550" y="685800"/>
                </a:lnTo>
                <a:lnTo>
                  <a:pt x="3920350" y="698500"/>
                </a:lnTo>
                <a:lnTo>
                  <a:pt x="3958526" y="698500"/>
                </a:lnTo>
                <a:lnTo>
                  <a:pt x="3959326" y="685800"/>
                </a:lnTo>
                <a:lnTo>
                  <a:pt x="3946525" y="685800"/>
                </a:lnTo>
                <a:lnTo>
                  <a:pt x="3946525" y="660400"/>
                </a:lnTo>
                <a:lnTo>
                  <a:pt x="3979722" y="660400"/>
                </a:lnTo>
                <a:lnTo>
                  <a:pt x="3979722" y="685800"/>
                </a:lnTo>
                <a:lnTo>
                  <a:pt x="3966908" y="685800"/>
                </a:lnTo>
                <a:lnTo>
                  <a:pt x="3967721" y="698500"/>
                </a:lnTo>
                <a:lnTo>
                  <a:pt x="4005923" y="698500"/>
                </a:lnTo>
                <a:lnTo>
                  <a:pt x="4006697" y="685800"/>
                </a:lnTo>
                <a:close/>
              </a:path>
              <a:path w="7896859" h="4889500">
                <a:moveTo>
                  <a:pt x="4097553" y="635000"/>
                </a:moveTo>
                <a:lnTo>
                  <a:pt x="4097210" y="635000"/>
                </a:lnTo>
                <a:lnTo>
                  <a:pt x="4095597" y="622300"/>
                </a:lnTo>
                <a:lnTo>
                  <a:pt x="4068254" y="622300"/>
                </a:lnTo>
                <a:lnTo>
                  <a:pt x="4066654" y="635000"/>
                </a:lnTo>
                <a:lnTo>
                  <a:pt x="4068254" y="647700"/>
                </a:lnTo>
                <a:lnTo>
                  <a:pt x="4074058" y="647700"/>
                </a:lnTo>
                <a:lnTo>
                  <a:pt x="4055846" y="673100"/>
                </a:lnTo>
                <a:lnTo>
                  <a:pt x="4037533" y="647700"/>
                </a:lnTo>
                <a:lnTo>
                  <a:pt x="4043476" y="647700"/>
                </a:lnTo>
                <a:lnTo>
                  <a:pt x="4045089" y="635000"/>
                </a:lnTo>
                <a:lnTo>
                  <a:pt x="4043476" y="622300"/>
                </a:lnTo>
                <a:lnTo>
                  <a:pt x="4016527" y="622300"/>
                </a:lnTo>
                <a:lnTo>
                  <a:pt x="4014914" y="635000"/>
                </a:lnTo>
                <a:lnTo>
                  <a:pt x="4013187" y="635000"/>
                </a:lnTo>
                <a:lnTo>
                  <a:pt x="4015816" y="647700"/>
                </a:lnTo>
                <a:lnTo>
                  <a:pt x="4020274" y="647700"/>
                </a:lnTo>
                <a:lnTo>
                  <a:pt x="4047159" y="698500"/>
                </a:lnTo>
                <a:lnTo>
                  <a:pt x="4038371" y="711200"/>
                </a:lnTo>
                <a:lnTo>
                  <a:pt x="4013327" y="711200"/>
                </a:lnTo>
                <a:lnTo>
                  <a:pt x="4012501" y="723900"/>
                </a:lnTo>
                <a:lnTo>
                  <a:pt x="4067149" y="723900"/>
                </a:lnTo>
                <a:lnTo>
                  <a:pt x="4065955" y="711200"/>
                </a:lnTo>
                <a:lnTo>
                  <a:pt x="4055872" y="711200"/>
                </a:lnTo>
                <a:lnTo>
                  <a:pt x="4077246" y="673100"/>
                </a:lnTo>
                <a:lnTo>
                  <a:pt x="4091508" y="647700"/>
                </a:lnTo>
                <a:lnTo>
                  <a:pt x="4096181" y="647700"/>
                </a:lnTo>
                <a:lnTo>
                  <a:pt x="4097553" y="635000"/>
                </a:lnTo>
                <a:close/>
              </a:path>
              <a:path w="7896859" h="4889500">
                <a:moveTo>
                  <a:pt x="4191254" y="660400"/>
                </a:moveTo>
                <a:lnTo>
                  <a:pt x="4190555" y="660400"/>
                </a:lnTo>
                <a:lnTo>
                  <a:pt x="4188460" y="647700"/>
                </a:lnTo>
                <a:lnTo>
                  <a:pt x="4184954" y="647700"/>
                </a:lnTo>
                <a:lnTo>
                  <a:pt x="4180040" y="635000"/>
                </a:lnTo>
                <a:lnTo>
                  <a:pt x="4175747" y="635000"/>
                </a:lnTo>
                <a:lnTo>
                  <a:pt x="4175747" y="660400"/>
                </a:lnTo>
                <a:lnTo>
                  <a:pt x="4173524" y="673100"/>
                </a:lnTo>
                <a:lnTo>
                  <a:pt x="4131881" y="673100"/>
                </a:lnTo>
                <a:lnTo>
                  <a:pt x="4129684" y="660400"/>
                </a:lnTo>
                <a:lnTo>
                  <a:pt x="4131221" y="647700"/>
                </a:lnTo>
                <a:lnTo>
                  <a:pt x="4138841" y="647700"/>
                </a:lnTo>
                <a:lnTo>
                  <a:pt x="4144975" y="635000"/>
                </a:lnTo>
                <a:lnTo>
                  <a:pt x="4157497" y="635000"/>
                </a:lnTo>
                <a:lnTo>
                  <a:pt x="4161701" y="647700"/>
                </a:lnTo>
                <a:lnTo>
                  <a:pt x="4171442" y="647700"/>
                </a:lnTo>
                <a:lnTo>
                  <a:pt x="4174883" y="660400"/>
                </a:lnTo>
                <a:lnTo>
                  <a:pt x="4175747" y="660400"/>
                </a:lnTo>
                <a:lnTo>
                  <a:pt x="4175747" y="635000"/>
                </a:lnTo>
                <a:lnTo>
                  <a:pt x="4174134" y="635000"/>
                </a:lnTo>
                <a:lnTo>
                  <a:pt x="4167657" y="622300"/>
                </a:lnTo>
                <a:lnTo>
                  <a:pt x="4144848" y="622300"/>
                </a:lnTo>
                <a:lnTo>
                  <a:pt x="4137075" y="635000"/>
                </a:lnTo>
                <a:lnTo>
                  <a:pt x="4129659" y="635000"/>
                </a:lnTo>
                <a:lnTo>
                  <a:pt x="4129659" y="622300"/>
                </a:lnTo>
                <a:lnTo>
                  <a:pt x="4105059" y="622300"/>
                </a:lnTo>
                <a:lnTo>
                  <a:pt x="4103484" y="635000"/>
                </a:lnTo>
                <a:lnTo>
                  <a:pt x="4105059" y="647700"/>
                </a:lnTo>
                <a:lnTo>
                  <a:pt x="4114114" y="647700"/>
                </a:lnTo>
                <a:lnTo>
                  <a:pt x="4114114" y="711200"/>
                </a:lnTo>
                <a:lnTo>
                  <a:pt x="4101884" y="711200"/>
                </a:lnTo>
                <a:lnTo>
                  <a:pt x="4101096" y="723900"/>
                </a:lnTo>
                <a:lnTo>
                  <a:pt x="4149382" y="723900"/>
                </a:lnTo>
                <a:lnTo>
                  <a:pt x="4148556" y="711200"/>
                </a:lnTo>
                <a:lnTo>
                  <a:pt x="4129684" y="711200"/>
                </a:lnTo>
                <a:lnTo>
                  <a:pt x="4129684" y="685800"/>
                </a:lnTo>
                <a:lnTo>
                  <a:pt x="4137380" y="685800"/>
                </a:lnTo>
                <a:lnTo>
                  <a:pt x="4145153" y="698500"/>
                </a:lnTo>
                <a:lnTo>
                  <a:pt x="4166247" y="698500"/>
                </a:lnTo>
                <a:lnTo>
                  <a:pt x="4172305" y="685800"/>
                </a:lnTo>
                <a:lnTo>
                  <a:pt x="4183824" y="685800"/>
                </a:lnTo>
                <a:lnTo>
                  <a:pt x="4187952" y="673100"/>
                </a:lnTo>
                <a:lnTo>
                  <a:pt x="4190428" y="673100"/>
                </a:lnTo>
                <a:lnTo>
                  <a:pt x="4191254" y="660400"/>
                </a:lnTo>
                <a:close/>
              </a:path>
              <a:path w="7896859" h="4889500">
                <a:moveTo>
                  <a:pt x="4281055" y="660400"/>
                </a:moveTo>
                <a:lnTo>
                  <a:pt x="4280268" y="647700"/>
                </a:lnTo>
                <a:lnTo>
                  <a:pt x="4276268" y="647700"/>
                </a:lnTo>
                <a:lnTo>
                  <a:pt x="4273270" y="635000"/>
                </a:lnTo>
                <a:lnTo>
                  <a:pt x="4269537" y="635000"/>
                </a:lnTo>
                <a:lnTo>
                  <a:pt x="4269537" y="673100"/>
                </a:lnTo>
                <a:lnTo>
                  <a:pt x="4256075" y="685800"/>
                </a:lnTo>
                <a:lnTo>
                  <a:pt x="4230052" y="685800"/>
                </a:lnTo>
                <a:lnTo>
                  <a:pt x="4221823" y="673100"/>
                </a:lnTo>
                <a:lnTo>
                  <a:pt x="4269537" y="673100"/>
                </a:lnTo>
                <a:lnTo>
                  <a:pt x="4269537" y="635000"/>
                </a:lnTo>
                <a:lnTo>
                  <a:pt x="4263885" y="635000"/>
                </a:lnTo>
                <a:lnTo>
                  <a:pt x="4263885" y="660400"/>
                </a:lnTo>
                <a:lnTo>
                  <a:pt x="4217784" y="660400"/>
                </a:lnTo>
                <a:lnTo>
                  <a:pt x="4220210" y="647700"/>
                </a:lnTo>
                <a:lnTo>
                  <a:pt x="4231005" y="647700"/>
                </a:lnTo>
                <a:lnTo>
                  <a:pt x="4235564" y="635000"/>
                </a:lnTo>
                <a:lnTo>
                  <a:pt x="4246130" y="635000"/>
                </a:lnTo>
                <a:lnTo>
                  <a:pt x="4250728" y="647700"/>
                </a:lnTo>
                <a:lnTo>
                  <a:pt x="4261485" y="647700"/>
                </a:lnTo>
                <a:lnTo>
                  <a:pt x="4263885" y="660400"/>
                </a:lnTo>
                <a:lnTo>
                  <a:pt x="4263885" y="635000"/>
                </a:lnTo>
                <a:lnTo>
                  <a:pt x="4263136" y="635000"/>
                </a:lnTo>
                <a:lnTo>
                  <a:pt x="4252569" y="622300"/>
                </a:lnTo>
                <a:lnTo>
                  <a:pt x="4225607" y="622300"/>
                </a:lnTo>
                <a:lnTo>
                  <a:pt x="4218889" y="635000"/>
                </a:lnTo>
                <a:lnTo>
                  <a:pt x="4212628" y="635000"/>
                </a:lnTo>
                <a:lnTo>
                  <a:pt x="4207319" y="647700"/>
                </a:lnTo>
                <a:lnTo>
                  <a:pt x="4203535" y="647700"/>
                </a:lnTo>
                <a:lnTo>
                  <a:pt x="4201261" y="660400"/>
                </a:lnTo>
                <a:lnTo>
                  <a:pt x="4200512" y="660400"/>
                </a:lnTo>
                <a:lnTo>
                  <a:pt x="4201210" y="673100"/>
                </a:lnTo>
                <a:lnTo>
                  <a:pt x="4203306" y="673100"/>
                </a:lnTo>
                <a:lnTo>
                  <a:pt x="4206798" y="685800"/>
                </a:lnTo>
                <a:lnTo>
                  <a:pt x="4211688" y="685800"/>
                </a:lnTo>
                <a:lnTo>
                  <a:pt x="4217746" y="698500"/>
                </a:lnTo>
                <a:lnTo>
                  <a:pt x="4276864" y="698500"/>
                </a:lnTo>
                <a:lnTo>
                  <a:pt x="4280370" y="685800"/>
                </a:lnTo>
                <a:lnTo>
                  <a:pt x="4277614" y="673100"/>
                </a:lnTo>
                <a:lnTo>
                  <a:pt x="4281055" y="673100"/>
                </a:lnTo>
                <a:lnTo>
                  <a:pt x="4281055" y="660400"/>
                </a:lnTo>
                <a:close/>
              </a:path>
              <a:path w="7896859" h="4889500">
                <a:moveTo>
                  <a:pt x="4377537" y="635000"/>
                </a:moveTo>
                <a:lnTo>
                  <a:pt x="4372673" y="635000"/>
                </a:lnTo>
                <a:lnTo>
                  <a:pt x="4367923" y="622300"/>
                </a:lnTo>
                <a:lnTo>
                  <a:pt x="4351172" y="622300"/>
                </a:lnTo>
                <a:lnTo>
                  <a:pt x="4343654" y="635000"/>
                </a:lnTo>
                <a:lnTo>
                  <a:pt x="4331970" y="635000"/>
                </a:lnTo>
                <a:lnTo>
                  <a:pt x="4331970" y="622300"/>
                </a:lnTo>
                <a:lnTo>
                  <a:pt x="4304436" y="622300"/>
                </a:lnTo>
                <a:lnTo>
                  <a:pt x="4302823" y="635000"/>
                </a:lnTo>
                <a:lnTo>
                  <a:pt x="4304436" y="647700"/>
                </a:lnTo>
                <a:lnTo>
                  <a:pt x="4316438" y="647700"/>
                </a:lnTo>
                <a:lnTo>
                  <a:pt x="4316438" y="685800"/>
                </a:lnTo>
                <a:lnTo>
                  <a:pt x="4296816" y="685800"/>
                </a:lnTo>
                <a:lnTo>
                  <a:pt x="4297604" y="698500"/>
                </a:lnTo>
                <a:lnTo>
                  <a:pt x="4363694" y="698500"/>
                </a:lnTo>
                <a:lnTo>
                  <a:pt x="4364520" y="685800"/>
                </a:lnTo>
                <a:lnTo>
                  <a:pt x="4331995" y="685800"/>
                </a:lnTo>
                <a:lnTo>
                  <a:pt x="4331995" y="660400"/>
                </a:lnTo>
                <a:lnTo>
                  <a:pt x="4338459" y="647700"/>
                </a:lnTo>
                <a:lnTo>
                  <a:pt x="4352493" y="647700"/>
                </a:lnTo>
                <a:lnTo>
                  <a:pt x="4355757" y="635000"/>
                </a:lnTo>
                <a:lnTo>
                  <a:pt x="4359605" y="635000"/>
                </a:lnTo>
                <a:lnTo>
                  <a:pt x="4361510" y="647700"/>
                </a:lnTo>
                <a:lnTo>
                  <a:pt x="4376788" y="647700"/>
                </a:lnTo>
                <a:lnTo>
                  <a:pt x="4377537" y="635000"/>
                </a:lnTo>
                <a:close/>
              </a:path>
              <a:path w="7896859" h="4889500">
                <a:moveTo>
                  <a:pt x="4468469" y="609600"/>
                </a:moveTo>
                <a:lnTo>
                  <a:pt x="4387989" y="609600"/>
                </a:lnTo>
                <a:lnTo>
                  <a:pt x="4387989" y="635000"/>
                </a:lnTo>
                <a:lnTo>
                  <a:pt x="4388701" y="647700"/>
                </a:lnTo>
                <a:lnTo>
                  <a:pt x="4402810" y="647700"/>
                </a:lnTo>
                <a:lnTo>
                  <a:pt x="4403522" y="635000"/>
                </a:lnTo>
                <a:lnTo>
                  <a:pt x="4403522" y="622300"/>
                </a:lnTo>
                <a:lnTo>
                  <a:pt x="4420349" y="622300"/>
                </a:lnTo>
                <a:lnTo>
                  <a:pt x="4420349" y="685800"/>
                </a:lnTo>
                <a:lnTo>
                  <a:pt x="4399597" y="685800"/>
                </a:lnTo>
                <a:lnTo>
                  <a:pt x="4400385" y="698500"/>
                </a:lnTo>
                <a:lnTo>
                  <a:pt x="4455947" y="698500"/>
                </a:lnTo>
                <a:lnTo>
                  <a:pt x="4456735" y="685800"/>
                </a:lnTo>
                <a:lnTo>
                  <a:pt x="4435907" y="685800"/>
                </a:lnTo>
                <a:lnTo>
                  <a:pt x="4435907" y="622300"/>
                </a:lnTo>
                <a:lnTo>
                  <a:pt x="4452925" y="622300"/>
                </a:lnTo>
                <a:lnTo>
                  <a:pt x="4452925" y="635000"/>
                </a:lnTo>
                <a:lnTo>
                  <a:pt x="4453674" y="647700"/>
                </a:lnTo>
                <a:lnTo>
                  <a:pt x="4467758" y="647700"/>
                </a:lnTo>
                <a:lnTo>
                  <a:pt x="4468469" y="635000"/>
                </a:lnTo>
                <a:lnTo>
                  <a:pt x="4468469" y="622300"/>
                </a:lnTo>
                <a:lnTo>
                  <a:pt x="4468469" y="609600"/>
                </a:lnTo>
                <a:close/>
              </a:path>
              <a:path w="7896859" h="4889500">
                <a:moveTo>
                  <a:pt x="4514037" y="4475772"/>
                </a:moveTo>
                <a:lnTo>
                  <a:pt x="4512665" y="4470692"/>
                </a:lnTo>
                <a:lnTo>
                  <a:pt x="4509884" y="4465612"/>
                </a:lnTo>
                <a:lnTo>
                  <a:pt x="4507141" y="4460532"/>
                </a:lnTo>
                <a:lnTo>
                  <a:pt x="4502899" y="4455452"/>
                </a:lnTo>
                <a:lnTo>
                  <a:pt x="4497209" y="4452912"/>
                </a:lnTo>
                <a:lnTo>
                  <a:pt x="4491482" y="4449102"/>
                </a:lnTo>
                <a:lnTo>
                  <a:pt x="4484802" y="4446562"/>
                </a:lnTo>
                <a:lnTo>
                  <a:pt x="4477080" y="4446562"/>
                </a:lnTo>
                <a:lnTo>
                  <a:pt x="4442599" y="4466882"/>
                </a:lnTo>
                <a:lnTo>
                  <a:pt x="4440136" y="4473232"/>
                </a:lnTo>
                <a:lnTo>
                  <a:pt x="4440136" y="4485932"/>
                </a:lnTo>
                <a:lnTo>
                  <a:pt x="4469549" y="4507522"/>
                </a:lnTo>
                <a:lnTo>
                  <a:pt x="4484649" y="4507522"/>
                </a:lnTo>
                <a:lnTo>
                  <a:pt x="4514037" y="4485932"/>
                </a:lnTo>
                <a:lnTo>
                  <a:pt x="4514037" y="4475772"/>
                </a:lnTo>
                <a:close/>
              </a:path>
              <a:path w="7896859" h="4889500">
                <a:moveTo>
                  <a:pt x="4563186" y="635000"/>
                </a:moveTo>
                <a:lnTo>
                  <a:pt x="4562843" y="635000"/>
                </a:lnTo>
                <a:lnTo>
                  <a:pt x="4561281" y="622300"/>
                </a:lnTo>
                <a:lnTo>
                  <a:pt x="4533900" y="622300"/>
                </a:lnTo>
                <a:lnTo>
                  <a:pt x="4532325" y="635000"/>
                </a:lnTo>
                <a:lnTo>
                  <a:pt x="4533900" y="647700"/>
                </a:lnTo>
                <a:lnTo>
                  <a:pt x="4539691" y="647700"/>
                </a:lnTo>
                <a:lnTo>
                  <a:pt x="4521530" y="673100"/>
                </a:lnTo>
                <a:lnTo>
                  <a:pt x="4503204" y="647700"/>
                </a:lnTo>
                <a:lnTo>
                  <a:pt x="4509160" y="647700"/>
                </a:lnTo>
                <a:lnTo>
                  <a:pt x="4510722" y="635000"/>
                </a:lnTo>
                <a:lnTo>
                  <a:pt x="4509160" y="622300"/>
                </a:lnTo>
                <a:lnTo>
                  <a:pt x="4482160" y="622300"/>
                </a:lnTo>
                <a:lnTo>
                  <a:pt x="4480585" y="635000"/>
                </a:lnTo>
                <a:lnTo>
                  <a:pt x="4480191" y="635000"/>
                </a:lnTo>
                <a:lnTo>
                  <a:pt x="4481487" y="647700"/>
                </a:lnTo>
                <a:lnTo>
                  <a:pt x="4485957" y="647700"/>
                </a:lnTo>
                <a:lnTo>
                  <a:pt x="4512830" y="698500"/>
                </a:lnTo>
                <a:lnTo>
                  <a:pt x="4504042" y="711200"/>
                </a:lnTo>
                <a:lnTo>
                  <a:pt x="4478960" y="711200"/>
                </a:lnTo>
                <a:lnTo>
                  <a:pt x="4478172" y="723900"/>
                </a:lnTo>
                <a:lnTo>
                  <a:pt x="4532820" y="723900"/>
                </a:lnTo>
                <a:lnTo>
                  <a:pt x="4531601" y="711200"/>
                </a:lnTo>
                <a:lnTo>
                  <a:pt x="4521543" y="711200"/>
                </a:lnTo>
                <a:lnTo>
                  <a:pt x="4542904" y="673100"/>
                </a:lnTo>
                <a:lnTo>
                  <a:pt x="4557141" y="647700"/>
                </a:lnTo>
                <a:lnTo>
                  <a:pt x="4561852" y="647700"/>
                </a:lnTo>
                <a:lnTo>
                  <a:pt x="4563186" y="635000"/>
                </a:lnTo>
                <a:close/>
              </a:path>
              <a:path w="7896859" h="4889500">
                <a:moveTo>
                  <a:pt x="4656912" y="660400"/>
                </a:moveTo>
                <a:lnTo>
                  <a:pt x="4656213" y="660400"/>
                </a:lnTo>
                <a:lnTo>
                  <a:pt x="4654118" y="647700"/>
                </a:lnTo>
                <a:lnTo>
                  <a:pt x="4650613" y="647700"/>
                </a:lnTo>
                <a:lnTo>
                  <a:pt x="4645698" y="635000"/>
                </a:lnTo>
                <a:lnTo>
                  <a:pt x="4641405" y="635000"/>
                </a:lnTo>
                <a:lnTo>
                  <a:pt x="4641405" y="660400"/>
                </a:lnTo>
                <a:lnTo>
                  <a:pt x="4639183" y="673100"/>
                </a:lnTo>
                <a:lnTo>
                  <a:pt x="4597539" y="673100"/>
                </a:lnTo>
                <a:lnTo>
                  <a:pt x="4595342" y="660400"/>
                </a:lnTo>
                <a:lnTo>
                  <a:pt x="4596866" y="647700"/>
                </a:lnTo>
                <a:lnTo>
                  <a:pt x="4604486" y="647700"/>
                </a:lnTo>
                <a:lnTo>
                  <a:pt x="4610633" y="635000"/>
                </a:lnTo>
                <a:lnTo>
                  <a:pt x="4623155" y="635000"/>
                </a:lnTo>
                <a:lnTo>
                  <a:pt x="4627346" y="647700"/>
                </a:lnTo>
                <a:lnTo>
                  <a:pt x="4637100" y="647700"/>
                </a:lnTo>
                <a:lnTo>
                  <a:pt x="4640542" y="660400"/>
                </a:lnTo>
                <a:lnTo>
                  <a:pt x="4641405" y="660400"/>
                </a:lnTo>
                <a:lnTo>
                  <a:pt x="4641405" y="635000"/>
                </a:lnTo>
                <a:lnTo>
                  <a:pt x="4639792" y="635000"/>
                </a:lnTo>
                <a:lnTo>
                  <a:pt x="4633315" y="622300"/>
                </a:lnTo>
                <a:lnTo>
                  <a:pt x="4610506" y="622300"/>
                </a:lnTo>
                <a:lnTo>
                  <a:pt x="4602734" y="635000"/>
                </a:lnTo>
                <a:lnTo>
                  <a:pt x="4595317" y="635000"/>
                </a:lnTo>
                <a:lnTo>
                  <a:pt x="4595317" y="622300"/>
                </a:lnTo>
                <a:lnTo>
                  <a:pt x="4570717" y="622300"/>
                </a:lnTo>
                <a:lnTo>
                  <a:pt x="4569142" y="635000"/>
                </a:lnTo>
                <a:lnTo>
                  <a:pt x="4570717" y="647700"/>
                </a:lnTo>
                <a:lnTo>
                  <a:pt x="4579772" y="647700"/>
                </a:lnTo>
                <a:lnTo>
                  <a:pt x="4579772" y="711200"/>
                </a:lnTo>
                <a:lnTo>
                  <a:pt x="4567542" y="711200"/>
                </a:lnTo>
                <a:lnTo>
                  <a:pt x="4566755" y="723900"/>
                </a:lnTo>
                <a:lnTo>
                  <a:pt x="4615040" y="723900"/>
                </a:lnTo>
                <a:lnTo>
                  <a:pt x="4614215" y="711200"/>
                </a:lnTo>
                <a:lnTo>
                  <a:pt x="4595342" y="711200"/>
                </a:lnTo>
                <a:lnTo>
                  <a:pt x="4595342" y="685800"/>
                </a:lnTo>
                <a:lnTo>
                  <a:pt x="4603039" y="685800"/>
                </a:lnTo>
                <a:lnTo>
                  <a:pt x="4610811" y="698500"/>
                </a:lnTo>
                <a:lnTo>
                  <a:pt x="4631906" y="698500"/>
                </a:lnTo>
                <a:lnTo>
                  <a:pt x="4637964" y="685800"/>
                </a:lnTo>
                <a:lnTo>
                  <a:pt x="4649470" y="685800"/>
                </a:lnTo>
                <a:lnTo>
                  <a:pt x="4653610" y="673100"/>
                </a:lnTo>
                <a:lnTo>
                  <a:pt x="4656086" y="673100"/>
                </a:lnTo>
                <a:lnTo>
                  <a:pt x="4656912" y="660400"/>
                </a:lnTo>
                <a:close/>
              </a:path>
              <a:path w="7896859" h="4889500">
                <a:moveTo>
                  <a:pt x="4746714" y="660400"/>
                </a:moveTo>
                <a:lnTo>
                  <a:pt x="4745926" y="647700"/>
                </a:lnTo>
                <a:lnTo>
                  <a:pt x="4741926" y="647700"/>
                </a:lnTo>
                <a:lnTo>
                  <a:pt x="4738916" y="635000"/>
                </a:lnTo>
                <a:lnTo>
                  <a:pt x="4735182" y="635000"/>
                </a:lnTo>
                <a:lnTo>
                  <a:pt x="4735182" y="673100"/>
                </a:lnTo>
                <a:lnTo>
                  <a:pt x="4721733" y="685800"/>
                </a:lnTo>
                <a:lnTo>
                  <a:pt x="4695710" y="685800"/>
                </a:lnTo>
                <a:lnTo>
                  <a:pt x="4687468" y="673100"/>
                </a:lnTo>
                <a:lnTo>
                  <a:pt x="4735182" y="673100"/>
                </a:lnTo>
                <a:lnTo>
                  <a:pt x="4735182" y="635000"/>
                </a:lnTo>
                <a:lnTo>
                  <a:pt x="4729543" y="635000"/>
                </a:lnTo>
                <a:lnTo>
                  <a:pt x="4729543" y="660400"/>
                </a:lnTo>
                <a:lnTo>
                  <a:pt x="4683430" y="660400"/>
                </a:lnTo>
                <a:lnTo>
                  <a:pt x="4685868" y="647700"/>
                </a:lnTo>
                <a:lnTo>
                  <a:pt x="4696663" y="647700"/>
                </a:lnTo>
                <a:lnTo>
                  <a:pt x="4701222" y="635000"/>
                </a:lnTo>
                <a:lnTo>
                  <a:pt x="4711789" y="635000"/>
                </a:lnTo>
                <a:lnTo>
                  <a:pt x="4716386" y="647700"/>
                </a:lnTo>
                <a:lnTo>
                  <a:pt x="4727143" y="647700"/>
                </a:lnTo>
                <a:lnTo>
                  <a:pt x="4729543" y="660400"/>
                </a:lnTo>
                <a:lnTo>
                  <a:pt x="4729543" y="635000"/>
                </a:lnTo>
                <a:lnTo>
                  <a:pt x="4728794" y="635000"/>
                </a:lnTo>
                <a:lnTo>
                  <a:pt x="4718228" y="622300"/>
                </a:lnTo>
                <a:lnTo>
                  <a:pt x="4691265" y="622300"/>
                </a:lnTo>
                <a:lnTo>
                  <a:pt x="4684547" y="635000"/>
                </a:lnTo>
                <a:lnTo>
                  <a:pt x="4678286" y="635000"/>
                </a:lnTo>
                <a:lnTo>
                  <a:pt x="4672977" y="647700"/>
                </a:lnTo>
                <a:lnTo>
                  <a:pt x="4669193" y="647700"/>
                </a:lnTo>
                <a:lnTo>
                  <a:pt x="4666920" y="660400"/>
                </a:lnTo>
                <a:lnTo>
                  <a:pt x="4666158" y="660400"/>
                </a:lnTo>
                <a:lnTo>
                  <a:pt x="4666869" y="673100"/>
                </a:lnTo>
                <a:lnTo>
                  <a:pt x="4668964" y="673100"/>
                </a:lnTo>
                <a:lnTo>
                  <a:pt x="4672457" y="685800"/>
                </a:lnTo>
                <a:lnTo>
                  <a:pt x="4677346" y="685800"/>
                </a:lnTo>
                <a:lnTo>
                  <a:pt x="4683417" y="698500"/>
                </a:lnTo>
                <a:lnTo>
                  <a:pt x="4742523" y="698500"/>
                </a:lnTo>
                <a:lnTo>
                  <a:pt x="4746028" y="685800"/>
                </a:lnTo>
                <a:lnTo>
                  <a:pt x="4743272" y="673100"/>
                </a:lnTo>
                <a:lnTo>
                  <a:pt x="4746714" y="673100"/>
                </a:lnTo>
                <a:lnTo>
                  <a:pt x="4746714" y="660400"/>
                </a:lnTo>
                <a:close/>
              </a:path>
              <a:path w="7896859" h="4889500">
                <a:moveTo>
                  <a:pt x="4875263" y="4292600"/>
                </a:moveTo>
                <a:lnTo>
                  <a:pt x="4870983" y="4279900"/>
                </a:lnTo>
                <a:lnTo>
                  <a:pt x="4692802" y="4279900"/>
                </a:lnTo>
                <a:lnTo>
                  <a:pt x="4692802" y="4512602"/>
                </a:lnTo>
                <a:lnTo>
                  <a:pt x="4692802" y="4518952"/>
                </a:lnTo>
                <a:lnTo>
                  <a:pt x="4656912" y="4536732"/>
                </a:lnTo>
                <a:lnTo>
                  <a:pt x="4649178" y="4538002"/>
                </a:lnTo>
                <a:lnTo>
                  <a:pt x="4642129" y="4539272"/>
                </a:lnTo>
                <a:lnTo>
                  <a:pt x="4624883" y="4539272"/>
                </a:lnTo>
                <a:lnTo>
                  <a:pt x="4615446" y="4536732"/>
                </a:lnTo>
                <a:lnTo>
                  <a:pt x="4607471" y="4534192"/>
                </a:lnTo>
                <a:lnTo>
                  <a:pt x="4605845" y="4532922"/>
                </a:lnTo>
                <a:lnTo>
                  <a:pt x="4600943" y="4529112"/>
                </a:lnTo>
                <a:lnTo>
                  <a:pt x="4595876" y="4524032"/>
                </a:lnTo>
                <a:lnTo>
                  <a:pt x="4592256" y="4518952"/>
                </a:lnTo>
                <a:lnTo>
                  <a:pt x="4590085" y="4511332"/>
                </a:lnTo>
                <a:lnTo>
                  <a:pt x="4589361" y="4504982"/>
                </a:lnTo>
                <a:lnTo>
                  <a:pt x="4589361" y="4450372"/>
                </a:lnTo>
                <a:lnTo>
                  <a:pt x="4574349" y="4450372"/>
                </a:lnTo>
                <a:lnTo>
                  <a:pt x="4570069" y="4449102"/>
                </a:lnTo>
                <a:lnTo>
                  <a:pt x="4564977" y="4444022"/>
                </a:lnTo>
                <a:lnTo>
                  <a:pt x="4563707" y="4441482"/>
                </a:lnTo>
                <a:lnTo>
                  <a:pt x="4563707" y="4433862"/>
                </a:lnTo>
                <a:lnTo>
                  <a:pt x="4564977" y="4431322"/>
                </a:lnTo>
                <a:lnTo>
                  <a:pt x="4570069" y="4426242"/>
                </a:lnTo>
                <a:lnTo>
                  <a:pt x="4574375" y="4424972"/>
                </a:lnTo>
                <a:lnTo>
                  <a:pt x="4589361" y="4424972"/>
                </a:lnTo>
                <a:lnTo>
                  <a:pt x="4589361" y="4422432"/>
                </a:lnTo>
                <a:lnTo>
                  <a:pt x="4589361" y="4404652"/>
                </a:lnTo>
                <a:lnTo>
                  <a:pt x="4589361" y="4397032"/>
                </a:lnTo>
                <a:lnTo>
                  <a:pt x="4590491" y="4391952"/>
                </a:lnTo>
                <a:lnTo>
                  <a:pt x="4595126" y="4386872"/>
                </a:lnTo>
                <a:lnTo>
                  <a:pt x="4598174" y="4385602"/>
                </a:lnTo>
                <a:lnTo>
                  <a:pt x="4605540" y="4385602"/>
                </a:lnTo>
                <a:lnTo>
                  <a:pt x="4608487" y="4386872"/>
                </a:lnTo>
                <a:lnTo>
                  <a:pt x="4613122" y="4391952"/>
                </a:lnTo>
                <a:lnTo>
                  <a:pt x="4614291" y="4397032"/>
                </a:lnTo>
                <a:lnTo>
                  <a:pt x="4614291" y="4424972"/>
                </a:lnTo>
                <a:lnTo>
                  <a:pt x="4666361" y="4424972"/>
                </a:lnTo>
                <a:lnTo>
                  <a:pt x="4670603" y="4426242"/>
                </a:lnTo>
                <a:lnTo>
                  <a:pt x="4675733" y="4431322"/>
                </a:lnTo>
                <a:lnTo>
                  <a:pt x="4677003" y="4433862"/>
                </a:lnTo>
                <a:lnTo>
                  <a:pt x="4677003" y="4441482"/>
                </a:lnTo>
                <a:lnTo>
                  <a:pt x="4675733" y="4444022"/>
                </a:lnTo>
                <a:lnTo>
                  <a:pt x="4673155" y="4446562"/>
                </a:lnTo>
                <a:lnTo>
                  <a:pt x="4670603" y="4449102"/>
                </a:lnTo>
                <a:lnTo>
                  <a:pt x="4666335" y="4450372"/>
                </a:lnTo>
                <a:lnTo>
                  <a:pt x="4614291" y="4450372"/>
                </a:lnTo>
                <a:lnTo>
                  <a:pt x="4614291" y="4504982"/>
                </a:lnTo>
                <a:lnTo>
                  <a:pt x="4615383" y="4508792"/>
                </a:lnTo>
                <a:lnTo>
                  <a:pt x="4620996" y="4513872"/>
                </a:lnTo>
                <a:lnTo>
                  <a:pt x="4627042" y="4515142"/>
                </a:lnTo>
                <a:lnTo>
                  <a:pt x="4635792" y="4515142"/>
                </a:lnTo>
                <a:lnTo>
                  <a:pt x="4654143" y="4512602"/>
                </a:lnTo>
                <a:lnTo>
                  <a:pt x="4662792" y="4510062"/>
                </a:lnTo>
                <a:lnTo>
                  <a:pt x="4671060" y="4506252"/>
                </a:lnTo>
                <a:lnTo>
                  <a:pt x="4675187" y="4504982"/>
                </a:lnTo>
                <a:lnTo>
                  <a:pt x="4678438" y="4503712"/>
                </a:lnTo>
                <a:lnTo>
                  <a:pt x="4684014" y="4503712"/>
                </a:lnTo>
                <a:lnTo>
                  <a:pt x="4686782" y="4504982"/>
                </a:lnTo>
                <a:lnTo>
                  <a:pt x="4691608" y="4508792"/>
                </a:lnTo>
                <a:lnTo>
                  <a:pt x="4692802" y="4512602"/>
                </a:lnTo>
                <a:lnTo>
                  <a:pt x="4692802" y="4279900"/>
                </a:lnTo>
                <a:lnTo>
                  <a:pt x="4538954" y="4279900"/>
                </a:lnTo>
                <a:lnTo>
                  <a:pt x="4538954" y="4478312"/>
                </a:lnTo>
                <a:lnTo>
                  <a:pt x="4537621" y="4491012"/>
                </a:lnTo>
                <a:lnTo>
                  <a:pt x="4508576" y="4525302"/>
                </a:lnTo>
                <a:lnTo>
                  <a:pt x="4477740" y="4532922"/>
                </a:lnTo>
                <a:lnTo>
                  <a:pt x="4471340" y="4532922"/>
                </a:lnTo>
                <a:lnTo>
                  <a:pt x="4465028" y="4531652"/>
                </a:lnTo>
                <a:lnTo>
                  <a:pt x="4452544" y="4527842"/>
                </a:lnTo>
                <a:lnTo>
                  <a:pt x="4446321" y="4525302"/>
                </a:lnTo>
                <a:lnTo>
                  <a:pt x="4440186" y="4521492"/>
                </a:lnTo>
                <a:lnTo>
                  <a:pt x="4440186" y="4562132"/>
                </a:lnTo>
                <a:lnTo>
                  <a:pt x="4461141" y="4562132"/>
                </a:lnTo>
                <a:lnTo>
                  <a:pt x="4465383" y="4563402"/>
                </a:lnTo>
                <a:lnTo>
                  <a:pt x="4467936" y="4565942"/>
                </a:lnTo>
                <a:lnTo>
                  <a:pt x="4470514" y="4568482"/>
                </a:lnTo>
                <a:lnTo>
                  <a:pt x="4471784" y="4571022"/>
                </a:lnTo>
                <a:lnTo>
                  <a:pt x="4471784" y="4578642"/>
                </a:lnTo>
                <a:lnTo>
                  <a:pt x="4470514" y="4581182"/>
                </a:lnTo>
                <a:lnTo>
                  <a:pt x="4465383" y="4586262"/>
                </a:lnTo>
                <a:lnTo>
                  <a:pt x="4461116" y="4587532"/>
                </a:lnTo>
                <a:lnTo>
                  <a:pt x="4404982" y="4587532"/>
                </a:lnTo>
                <a:lnTo>
                  <a:pt x="4400728" y="4586262"/>
                </a:lnTo>
                <a:lnTo>
                  <a:pt x="4395635" y="4581182"/>
                </a:lnTo>
                <a:lnTo>
                  <a:pt x="4394365" y="4578642"/>
                </a:lnTo>
                <a:lnTo>
                  <a:pt x="4394365" y="4571022"/>
                </a:lnTo>
                <a:lnTo>
                  <a:pt x="4395635" y="4568482"/>
                </a:lnTo>
                <a:lnTo>
                  <a:pt x="4398264" y="4565942"/>
                </a:lnTo>
                <a:lnTo>
                  <a:pt x="4400842" y="4563402"/>
                </a:lnTo>
                <a:lnTo>
                  <a:pt x="4405096" y="4562132"/>
                </a:lnTo>
                <a:lnTo>
                  <a:pt x="4415282" y="4562132"/>
                </a:lnTo>
                <a:lnTo>
                  <a:pt x="4415282" y="4539272"/>
                </a:lnTo>
                <a:lnTo>
                  <a:pt x="4415282" y="4535462"/>
                </a:lnTo>
                <a:lnTo>
                  <a:pt x="4415282" y="4450372"/>
                </a:lnTo>
                <a:lnTo>
                  <a:pt x="4404982" y="4450372"/>
                </a:lnTo>
                <a:lnTo>
                  <a:pt x="4400728" y="4449102"/>
                </a:lnTo>
                <a:lnTo>
                  <a:pt x="4395635" y="4444022"/>
                </a:lnTo>
                <a:lnTo>
                  <a:pt x="4394365" y="4441482"/>
                </a:lnTo>
                <a:lnTo>
                  <a:pt x="4394365" y="4433862"/>
                </a:lnTo>
                <a:lnTo>
                  <a:pt x="4395635" y="4431322"/>
                </a:lnTo>
                <a:lnTo>
                  <a:pt x="4400728" y="4426242"/>
                </a:lnTo>
                <a:lnTo>
                  <a:pt x="4404995" y="4424972"/>
                </a:lnTo>
                <a:lnTo>
                  <a:pt x="4440174" y="4424972"/>
                </a:lnTo>
                <a:lnTo>
                  <a:pt x="4440174" y="4433862"/>
                </a:lnTo>
                <a:lnTo>
                  <a:pt x="4445990" y="4430052"/>
                </a:lnTo>
                <a:lnTo>
                  <a:pt x="4452023" y="4426242"/>
                </a:lnTo>
                <a:lnTo>
                  <a:pt x="4456188" y="4424972"/>
                </a:lnTo>
                <a:lnTo>
                  <a:pt x="4464507" y="4422432"/>
                </a:lnTo>
                <a:lnTo>
                  <a:pt x="4477486" y="4422432"/>
                </a:lnTo>
                <a:lnTo>
                  <a:pt x="4489767" y="4423702"/>
                </a:lnTo>
                <a:lnTo>
                  <a:pt x="4528845" y="4447832"/>
                </a:lnTo>
                <a:lnTo>
                  <a:pt x="4538954" y="4478312"/>
                </a:lnTo>
                <a:lnTo>
                  <a:pt x="4538954" y="4279900"/>
                </a:lnTo>
                <a:lnTo>
                  <a:pt x="4380611" y="4279900"/>
                </a:lnTo>
                <a:lnTo>
                  <a:pt x="4380611" y="4518952"/>
                </a:lnTo>
                <a:lnTo>
                  <a:pt x="4380611" y="4526572"/>
                </a:lnTo>
                <a:lnTo>
                  <a:pt x="4379303" y="4530382"/>
                </a:lnTo>
                <a:lnTo>
                  <a:pt x="4376750" y="4531652"/>
                </a:lnTo>
                <a:lnTo>
                  <a:pt x="4374210" y="4534192"/>
                </a:lnTo>
                <a:lnTo>
                  <a:pt x="4369943" y="4535462"/>
                </a:lnTo>
                <a:lnTo>
                  <a:pt x="4273232" y="4535462"/>
                </a:lnTo>
                <a:lnTo>
                  <a:pt x="4268940" y="4534192"/>
                </a:lnTo>
                <a:lnTo>
                  <a:pt x="4263847" y="4530382"/>
                </a:lnTo>
                <a:lnTo>
                  <a:pt x="4262577" y="4526572"/>
                </a:lnTo>
                <a:lnTo>
                  <a:pt x="4262577" y="4518952"/>
                </a:lnTo>
                <a:lnTo>
                  <a:pt x="4263847" y="4516412"/>
                </a:lnTo>
                <a:lnTo>
                  <a:pt x="4268940" y="4511332"/>
                </a:lnTo>
                <a:lnTo>
                  <a:pt x="4273245" y="4510062"/>
                </a:lnTo>
                <a:lnTo>
                  <a:pt x="4309122" y="4510062"/>
                </a:lnTo>
                <a:lnTo>
                  <a:pt x="4309122" y="4456722"/>
                </a:lnTo>
                <a:lnTo>
                  <a:pt x="4309122" y="4450372"/>
                </a:lnTo>
                <a:lnTo>
                  <a:pt x="4283126" y="4450372"/>
                </a:lnTo>
                <a:lnTo>
                  <a:pt x="4278871" y="4449102"/>
                </a:lnTo>
                <a:lnTo>
                  <a:pt x="4273702" y="4444022"/>
                </a:lnTo>
                <a:lnTo>
                  <a:pt x="4272407" y="4441482"/>
                </a:lnTo>
                <a:lnTo>
                  <a:pt x="4272407" y="4433862"/>
                </a:lnTo>
                <a:lnTo>
                  <a:pt x="4273664" y="4431322"/>
                </a:lnTo>
                <a:lnTo>
                  <a:pt x="4276217" y="4428782"/>
                </a:lnTo>
                <a:lnTo>
                  <a:pt x="4278795" y="4426242"/>
                </a:lnTo>
                <a:lnTo>
                  <a:pt x="4283075" y="4424972"/>
                </a:lnTo>
                <a:lnTo>
                  <a:pt x="4334040" y="4424972"/>
                </a:lnTo>
                <a:lnTo>
                  <a:pt x="4334040" y="4510062"/>
                </a:lnTo>
                <a:lnTo>
                  <a:pt x="4369955" y="4510062"/>
                </a:lnTo>
                <a:lnTo>
                  <a:pt x="4374210" y="4511332"/>
                </a:lnTo>
                <a:lnTo>
                  <a:pt x="4379303" y="4516412"/>
                </a:lnTo>
                <a:lnTo>
                  <a:pt x="4380611" y="4518952"/>
                </a:lnTo>
                <a:lnTo>
                  <a:pt x="4380611" y="4279900"/>
                </a:lnTo>
                <a:lnTo>
                  <a:pt x="4330649" y="4279900"/>
                </a:lnTo>
                <a:lnTo>
                  <a:pt x="4330649" y="4377982"/>
                </a:lnTo>
                <a:lnTo>
                  <a:pt x="4330649" y="4404652"/>
                </a:lnTo>
                <a:lnTo>
                  <a:pt x="4300994" y="4404652"/>
                </a:lnTo>
                <a:lnTo>
                  <a:pt x="4300994" y="4388142"/>
                </a:lnTo>
                <a:lnTo>
                  <a:pt x="4300994" y="4384332"/>
                </a:lnTo>
                <a:lnTo>
                  <a:pt x="4300994" y="4377982"/>
                </a:lnTo>
                <a:lnTo>
                  <a:pt x="4330649" y="4377982"/>
                </a:lnTo>
                <a:lnTo>
                  <a:pt x="4330649" y="4279900"/>
                </a:lnTo>
                <a:lnTo>
                  <a:pt x="4240174" y="4279900"/>
                </a:lnTo>
                <a:lnTo>
                  <a:pt x="4240174" y="4438942"/>
                </a:lnTo>
                <a:lnTo>
                  <a:pt x="4240174" y="4446562"/>
                </a:lnTo>
                <a:lnTo>
                  <a:pt x="4238968" y="4450372"/>
                </a:lnTo>
                <a:lnTo>
                  <a:pt x="4234040" y="4455452"/>
                </a:lnTo>
                <a:lnTo>
                  <a:pt x="4231081" y="4456722"/>
                </a:lnTo>
                <a:lnTo>
                  <a:pt x="4224502" y="4456722"/>
                </a:lnTo>
                <a:lnTo>
                  <a:pt x="4221238" y="4454182"/>
                </a:lnTo>
                <a:lnTo>
                  <a:pt x="4214431" y="4447832"/>
                </a:lnTo>
                <a:lnTo>
                  <a:pt x="4211396" y="4446562"/>
                </a:lnTo>
                <a:lnTo>
                  <a:pt x="4205274" y="4446562"/>
                </a:lnTo>
                <a:lnTo>
                  <a:pt x="4200029" y="4449102"/>
                </a:lnTo>
                <a:lnTo>
                  <a:pt x="4193121" y="4452912"/>
                </a:lnTo>
                <a:lnTo>
                  <a:pt x="4187609" y="4456722"/>
                </a:lnTo>
                <a:lnTo>
                  <a:pt x="4181449" y="4461802"/>
                </a:lnTo>
                <a:lnTo>
                  <a:pt x="4174642" y="4466882"/>
                </a:lnTo>
                <a:lnTo>
                  <a:pt x="4167174" y="4473232"/>
                </a:lnTo>
                <a:lnTo>
                  <a:pt x="4167174" y="4510062"/>
                </a:lnTo>
                <a:lnTo>
                  <a:pt x="4208703" y="4510062"/>
                </a:lnTo>
                <a:lnTo>
                  <a:pt x="4212958" y="4511332"/>
                </a:lnTo>
                <a:lnTo>
                  <a:pt x="4218051" y="4516412"/>
                </a:lnTo>
                <a:lnTo>
                  <a:pt x="4219308" y="4518952"/>
                </a:lnTo>
                <a:lnTo>
                  <a:pt x="4219308" y="4526572"/>
                </a:lnTo>
                <a:lnTo>
                  <a:pt x="4218051" y="4530382"/>
                </a:lnTo>
                <a:lnTo>
                  <a:pt x="4212958" y="4534192"/>
                </a:lnTo>
                <a:lnTo>
                  <a:pt x="4208678" y="4535462"/>
                </a:lnTo>
                <a:lnTo>
                  <a:pt x="4121429" y="4535462"/>
                </a:lnTo>
                <a:lnTo>
                  <a:pt x="4117175" y="4534192"/>
                </a:lnTo>
                <a:lnTo>
                  <a:pt x="4112044" y="4530382"/>
                </a:lnTo>
                <a:lnTo>
                  <a:pt x="4110786" y="4526572"/>
                </a:lnTo>
                <a:lnTo>
                  <a:pt x="4110786" y="4518952"/>
                </a:lnTo>
                <a:lnTo>
                  <a:pt x="4112044" y="4516412"/>
                </a:lnTo>
                <a:lnTo>
                  <a:pt x="4114635" y="4513872"/>
                </a:lnTo>
                <a:lnTo>
                  <a:pt x="4117175" y="4511332"/>
                </a:lnTo>
                <a:lnTo>
                  <a:pt x="4121454" y="4510062"/>
                </a:lnTo>
                <a:lnTo>
                  <a:pt x="4142257" y="4510062"/>
                </a:lnTo>
                <a:lnTo>
                  <a:pt x="4142257" y="4499902"/>
                </a:lnTo>
                <a:lnTo>
                  <a:pt x="4142257" y="4474502"/>
                </a:lnTo>
                <a:lnTo>
                  <a:pt x="4142257" y="4450372"/>
                </a:lnTo>
                <a:lnTo>
                  <a:pt x="4127246" y="4450372"/>
                </a:lnTo>
                <a:lnTo>
                  <a:pt x="4123004" y="4449102"/>
                </a:lnTo>
                <a:lnTo>
                  <a:pt x="4120451" y="4446562"/>
                </a:lnTo>
                <a:lnTo>
                  <a:pt x="4117873" y="4444022"/>
                </a:lnTo>
                <a:lnTo>
                  <a:pt x="4116603" y="4441482"/>
                </a:lnTo>
                <a:lnTo>
                  <a:pt x="4116603" y="4433862"/>
                </a:lnTo>
                <a:lnTo>
                  <a:pt x="4117873" y="4431322"/>
                </a:lnTo>
                <a:lnTo>
                  <a:pt x="4123004" y="4426242"/>
                </a:lnTo>
                <a:lnTo>
                  <a:pt x="4127271" y="4424972"/>
                </a:lnTo>
                <a:lnTo>
                  <a:pt x="4167149" y="4424972"/>
                </a:lnTo>
                <a:lnTo>
                  <a:pt x="4167149" y="4440212"/>
                </a:lnTo>
                <a:lnTo>
                  <a:pt x="4174591" y="4435132"/>
                </a:lnTo>
                <a:lnTo>
                  <a:pt x="4181195" y="4431322"/>
                </a:lnTo>
                <a:lnTo>
                  <a:pt x="4186961" y="4427512"/>
                </a:lnTo>
                <a:lnTo>
                  <a:pt x="4191914" y="4426242"/>
                </a:lnTo>
                <a:lnTo>
                  <a:pt x="4194924" y="4424972"/>
                </a:lnTo>
                <a:lnTo>
                  <a:pt x="4197947" y="4423702"/>
                </a:lnTo>
                <a:lnTo>
                  <a:pt x="4203585" y="4422432"/>
                </a:lnTo>
                <a:lnTo>
                  <a:pt x="4216959" y="4422432"/>
                </a:lnTo>
                <a:lnTo>
                  <a:pt x="4224820" y="4424972"/>
                </a:lnTo>
                <a:lnTo>
                  <a:pt x="4232402" y="4431322"/>
                </a:lnTo>
                <a:lnTo>
                  <a:pt x="4237596" y="4435132"/>
                </a:lnTo>
                <a:lnTo>
                  <a:pt x="4240174" y="4438942"/>
                </a:lnTo>
                <a:lnTo>
                  <a:pt x="4240174" y="4279900"/>
                </a:lnTo>
                <a:lnTo>
                  <a:pt x="4089628" y="4279900"/>
                </a:lnTo>
                <a:lnTo>
                  <a:pt x="4089628" y="4510062"/>
                </a:lnTo>
                <a:lnTo>
                  <a:pt x="4089628" y="4518952"/>
                </a:lnTo>
                <a:lnTo>
                  <a:pt x="4044416" y="4539272"/>
                </a:lnTo>
                <a:lnTo>
                  <a:pt x="4015498" y="4539272"/>
                </a:lnTo>
                <a:lnTo>
                  <a:pt x="3974439" y="4518952"/>
                </a:lnTo>
                <a:lnTo>
                  <a:pt x="3962146" y="4483392"/>
                </a:lnTo>
                <a:lnTo>
                  <a:pt x="3963251" y="4470692"/>
                </a:lnTo>
                <a:lnTo>
                  <a:pt x="3989438" y="4431322"/>
                </a:lnTo>
                <a:lnTo>
                  <a:pt x="4026192" y="4422432"/>
                </a:lnTo>
                <a:lnTo>
                  <a:pt x="4039463" y="4422432"/>
                </a:lnTo>
                <a:lnTo>
                  <a:pt x="4051312" y="4424972"/>
                </a:lnTo>
                <a:lnTo>
                  <a:pt x="4056773" y="4427512"/>
                </a:lnTo>
                <a:lnTo>
                  <a:pt x="4061790" y="4430052"/>
                </a:lnTo>
                <a:lnTo>
                  <a:pt x="4064774" y="4427512"/>
                </a:lnTo>
                <a:lnTo>
                  <a:pt x="4067873" y="4424972"/>
                </a:lnTo>
                <a:lnTo>
                  <a:pt x="4074617" y="4424972"/>
                </a:lnTo>
                <a:lnTo>
                  <a:pt x="4077525" y="4426242"/>
                </a:lnTo>
                <a:lnTo>
                  <a:pt x="4082161" y="4431322"/>
                </a:lnTo>
                <a:lnTo>
                  <a:pt x="4083329" y="4436402"/>
                </a:lnTo>
                <a:lnTo>
                  <a:pt x="4083329" y="4464342"/>
                </a:lnTo>
                <a:lnTo>
                  <a:pt x="4082161" y="4468152"/>
                </a:lnTo>
                <a:lnTo>
                  <a:pt x="4077525" y="4473232"/>
                </a:lnTo>
                <a:lnTo>
                  <a:pt x="4074477" y="4474502"/>
                </a:lnTo>
                <a:lnTo>
                  <a:pt x="4067378" y="4474502"/>
                </a:lnTo>
                <a:lnTo>
                  <a:pt x="4057167" y="4457992"/>
                </a:lnTo>
                <a:lnTo>
                  <a:pt x="4054818" y="4455452"/>
                </a:lnTo>
                <a:lnTo>
                  <a:pt x="4051084" y="4452912"/>
                </a:lnTo>
                <a:lnTo>
                  <a:pt x="4045839" y="4450372"/>
                </a:lnTo>
                <a:lnTo>
                  <a:pt x="4039908" y="4447832"/>
                </a:lnTo>
                <a:lnTo>
                  <a:pt x="4033278" y="4447832"/>
                </a:lnTo>
                <a:lnTo>
                  <a:pt x="4025963" y="4446562"/>
                </a:lnTo>
                <a:lnTo>
                  <a:pt x="3989705" y="4469422"/>
                </a:lnTo>
                <a:lnTo>
                  <a:pt x="3987050" y="4493552"/>
                </a:lnTo>
                <a:lnTo>
                  <a:pt x="3990441" y="4501172"/>
                </a:lnTo>
                <a:lnTo>
                  <a:pt x="4031157" y="4515142"/>
                </a:lnTo>
                <a:lnTo>
                  <a:pt x="4038587" y="4515142"/>
                </a:lnTo>
                <a:lnTo>
                  <a:pt x="4074274" y="4499902"/>
                </a:lnTo>
                <a:lnTo>
                  <a:pt x="4080510" y="4499902"/>
                </a:lnTo>
                <a:lnTo>
                  <a:pt x="4083418" y="4501172"/>
                </a:lnTo>
                <a:lnTo>
                  <a:pt x="4088358" y="4506252"/>
                </a:lnTo>
                <a:lnTo>
                  <a:pt x="4089628" y="4510062"/>
                </a:lnTo>
                <a:lnTo>
                  <a:pt x="4089628" y="4279900"/>
                </a:lnTo>
                <a:lnTo>
                  <a:pt x="3933317" y="4279900"/>
                </a:lnTo>
                <a:lnTo>
                  <a:pt x="3933317" y="4485932"/>
                </a:lnTo>
                <a:lnTo>
                  <a:pt x="3933190" y="4496092"/>
                </a:lnTo>
                <a:lnTo>
                  <a:pt x="3911117" y="4530382"/>
                </a:lnTo>
                <a:lnTo>
                  <a:pt x="3876332" y="4539272"/>
                </a:lnTo>
                <a:lnTo>
                  <a:pt x="3869436" y="4539272"/>
                </a:lnTo>
                <a:lnTo>
                  <a:pt x="3849700" y="4535462"/>
                </a:lnTo>
                <a:lnTo>
                  <a:pt x="3843363" y="4532922"/>
                </a:lnTo>
                <a:lnTo>
                  <a:pt x="3837216" y="4529112"/>
                </a:lnTo>
                <a:lnTo>
                  <a:pt x="3835006" y="4531652"/>
                </a:lnTo>
                <a:lnTo>
                  <a:pt x="3833253" y="4532922"/>
                </a:lnTo>
                <a:lnTo>
                  <a:pt x="3830586" y="4535462"/>
                </a:lnTo>
                <a:lnTo>
                  <a:pt x="3823195" y="4535462"/>
                </a:lnTo>
                <a:lnTo>
                  <a:pt x="3820134" y="4534192"/>
                </a:lnTo>
                <a:lnTo>
                  <a:pt x="3815524" y="4529112"/>
                </a:lnTo>
                <a:lnTo>
                  <a:pt x="3814368" y="4525302"/>
                </a:lnTo>
                <a:lnTo>
                  <a:pt x="3814368" y="4496092"/>
                </a:lnTo>
                <a:lnTo>
                  <a:pt x="3815524" y="4492282"/>
                </a:lnTo>
                <a:lnTo>
                  <a:pt x="3820134" y="4487202"/>
                </a:lnTo>
                <a:lnTo>
                  <a:pt x="3823195" y="4485932"/>
                </a:lnTo>
                <a:lnTo>
                  <a:pt x="3832390" y="4485932"/>
                </a:lnTo>
                <a:lnTo>
                  <a:pt x="3836327" y="4489742"/>
                </a:lnTo>
                <a:lnTo>
                  <a:pt x="3837838" y="4492282"/>
                </a:lnTo>
                <a:lnTo>
                  <a:pt x="3839972" y="4498632"/>
                </a:lnTo>
                <a:lnTo>
                  <a:pt x="3841038" y="4501172"/>
                </a:lnTo>
                <a:lnTo>
                  <a:pt x="3867251" y="4513872"/>
                </a:lnTo>
                <a:lnTo>
                  <a:pt x="3882339" y="4513872"/>
                </a:lnTo>
                <a:lnTo>
                  <a:pt x="3889552" y="4512602"/>
                </a:lnTo>
                <a:lnTo>
                  <a:pt x="3896017" y="4510062"/>
                </a:lnTo>
                <a:lnTo>
                  <a:pt x="3901732" y="4506252"/>
                </a:lnTo>
                <a:lnTo>
                  <a:pt x="3906278" y="4503712"/>
                </a:lnTo>
                <a:lnTo>
                  <a:pt x="3908539" y="4499902"/>
                </a:lnTo>
                <a:lnTo>
                  <a:pt x="3908539" y="4492282"/>
                </a:lnTo>
                <a:lnTo>
                  <a:pt x="3894556" y="4479582"/>
                </a:lnTo>
                <a:lnTo>
                  <a:pt x="3891305" y="4478312"/>
                </a:lnTo>
                <a:lnTo>
                  <a:pt x="3884041" y="4477042"/>
                </a:lnTo>
                <a:lnTo>
                  <a:pt x="3872788" y="4474502"/>
                </a:lnTo>
                <a:lnTo>
                  <a:pt x="3863200" y="4471962"/>
                </a:lnTo>
                <a:lnTo>
                  <a:pt x="3854869" y="4470692"/>
                </a:lnTo>
                <a:lnTo>
                  <a:pt x="3821341" y="4444022"/>
                </a:lnTo>
                <a:lnTo>
                  <a:pt x="3819334" y="4436402"/>
                </a:lnTo>
                <a:lnTo>
                  <a:pt x="3819334" y="4428782"/>
                </a:lnTo>
                <a:lnTo>
                  <a:pt x="3820109" y="4422432"/>
                </a:lnTo>
                <a:lnTo>
                  <a:pt x="3820261" y="4421162"/>
                </a:lnTo>
                <a:lnTo>
                  <a:pt x="3851465" y="4388142"/>
                </a:lnTo>
                <a:lnTo>
                  <a:pt x="3873169" y="4384332"/>
                </a:lnTo>
                <a:lnTo>
                  <a:pt x="3879570" y="4384332"/>
                </a:lnTo>
                <a:lnTo>
                  <a:pt x="3885501" y="4385602"/>
                </a:lnTo>
                <a:lnTo>
                  <a:pt x="3896436" y="4388142"/>
                </a:lnTo>
                <a:lnTo>
                  <a:pt x="3901414" y="4390682"/>
                </a:lnTo>
                <a:lnTo>
                  <a:pt x="3905859" y="4393222"/>
                </a:lnTo>
                <a:lnTo>
                  <a:pt x="3912349" y="4388142"/>
                </a:lnTo>
                <a:lnTo>
                  <a:pt x="3919232" y="4388142"/>
                </a:lnTo>
                <a:lnTo>
                  <a:pt x="3922204" y="4389412"/>
                </a:lnTo>
                <a:lnTo>
                  <a:pt x="3926814" y="4394492"/>
                </a:lnTo>
                <a:lnTo>
                  <a:pt x="3927983" y="4399572"/>
                </a:lnTo>
                <a:lnTo>
                  <a:pt x="3927983" y="4430052"/>
                </a:lnTo>
                <a:lnTo>
                  <a:pt x="3926814" y="4433862"/>
                </a:lnTo>
                <a:lnTo>
                  <a:pt x="3922204" y="4438942"/>
                </a:lnTo>
                <a:lnTo>
                  <a:pt x="3919220" y="4440212"/>
                </a:lnTo>
                <a:lnTo>
                  <a:pt x="3912501" y="4440212"/>
                </a:lnTo>
                <a:lnTo>
                  <a:pt x="3902659" y="4424972"/>
                </a:lnTo>
                <a:lnTo>
                  <a:pt x="3901503" y="4422432"/>
                </a:lnTo>
                <a:lnTo>
                  <a:pt x="3879418" y="4409732"/>
                </a:lnTo>
                <a:lnTo>
                  <a:pt x="3864292" y="4409732"/>
                </a:lnTo>
                <a:lnTo>
                  <a:pt x="3857167" y="4411002"/>
                </a:lnTo>
                <a:lnTo>
                  <a:pt x="3846728" y="4419892"/>
                </a:lnTo>
                <a:lnTo>
                  <a:pt x="3844099" y="4423702"/>
                </a:lnTo>
                <a:lnTo>
                  <a:pt x="3844099" y="4431322"/>
                </a:lnTo>
                <a:lnTo>
                  <a:pt x="3845179" y="4435132"/>
                </a:lnTo>
                <a:lnTo>
                  <a:pt x="3849471" y="4440212"/>
                </a:lnTo>
                <a:lnTo>
                  <a:pt x="3852608" y="4442752"/>
                </a:lnTo>
                <a:lnTo>
                  <a:pt x="3856736" y="4444022"/>
                </a:lnTo>
                <a:lnTo>
                  <a:pt x="3859504" y="4445292"/>
                </a:lnTo>
                <a:lnTo>
                  <a:pt x="3867251" y="4447832"/>
                </a:lnTo>
                <a:lnTo>
                  <a:pt x="3880027" y="4450372"/>
                </a:lnTo>
                <a:lnTo>
                  <a:pt x="3889044" y="4451642"/>
                </a:lnTo>
                <a:lnTo>
                  <a:pt x="3896944" y="4454182"/>
                </a:lnTo>
                <a:lnTo>
                  <a:pt x="3931056" y="4478312"/>
                </a:lnTo>
                <a:lnTo>
                  <a:pt x="3933317" y="4485932"/>
                </a:lnTo>
                <a:lnTo>
                  <a:pt x="3933317" y="4279900"/>
                </a:lnTo>
                <a:lnTo>
                  <a:pt x="3643084" y="4279900"/>
                </a:lnTo>
                <a:lnTo>
                  <a:pt x="3643084" y="4518952"/>
                </a:lnTo>
                <a:lnTo>
                  <a:pt x="3643084" y="4526572"/>
                </a:lnTo>
                <a:lnTo>
                  <a:pt x="3641814" y="4530382"/>
                </a:lnTo>
                <a:lnTo>
                  <a:pt x="3639286" y="4531652"/>
                </a:lnTo>
                <a:lnTo>
                  <a:pt x="3636746" y="4534192"/>
                </a:lnTo>
                <a:lnTo>
                  <a:pt x="3632454" y="4535462"/>
                </a:lnTo>
                <a:lnTo>
                  <a:pt x="3597973" y="4535462"/>
                </a:lnTo>
                <a:lnTo>
                  <a:pt x="3593719" y="4534192"/>
                </a:lnTo>
                <a:lnTo>
                  <a:pt x="3591153" y="4531652"/>
                </a:lnTo>
                <a:lnTo>
                  <a:pt x="3588613" y="4530382"/>
                </a:lnTo>
                <a:lnTo>
                  <a:pt x="3587331" y="4526572"/>
                </a:lnTo>
                <a:lnTo>
                  <a:pt x="3587331" y="4518952"/>
                </a:lnTo>
                <a:lnTo>
                  <a:pt x="3588588" y="4516412"/>
                </a:lnTo>
                <a:lnTo>
                  <a:pt x="3593592" y="4511332"/>
                </a:lnTo>
                <a:lnTo>
                  <a:pt x="3597491" y="4510062"/>
                </a:lnTo>
                <a:lnTo>
                  <a:pt x="3602761" y="4510062"/>
                </a:lnTo>
                <a:lnTo>
                  <a:pt x="3602761" y="4457992"/>
                </a:lnTo>
                <a:lnTo>
                  <a:pt x="3601288" y="4454182"/>
                </a:lnTo>
                <a:lnTo>
                  <a:pt x="3598367" y="4451642"/>
                </a:lnTo>
                <a:lnTo>
                  <a:pt x="3594544" y="4449102"/>
                </a:lnTo>
                <a:lnTo>
                  <a:pt x="3588842" y="4446562"/>
                </a:lnTo>
                <a:lnTo>
                  <a:pt x="3575469" y="4446562"/>
                </a:lnTo>
                <a:lnTo>
                  <a:pt x="3570414" y="4447832"/>
                </a:lnTo>
                <a:lnTo>
                  <a:pt x="3561765" y="4452912"/>
                </a:lnTo>
                <a:lnTo>
                  <a:pt x="3556292" y="4456722"/>
                </a:lnTo>
                <a:lnTo>
                  <a:pt x="3549637" y="4464342"/>
                </a:lnTo>
                <a:lnTo>
                  <a:pt x="3549637" y="4510062"/>
                </a:lnTo>
                <a:lnTo>
                  <a:pt x="3556038" y="4510062"/>
                </a:lnTo>
                <a:lnTo>
                  <a:pt x="3560153" y="4511332"/>
                </a:lnTo>
                <a:lnTo>
                  <a:pt x="3562007" y="4512602"/>
                </a:lnTo>
                <a:lnTo>
                  <a:pt x="3565995" y="4515142"/>
                </a:lnTo>
                <a:lnTo>
                  <a:pt x="3567988" y="4518952"/>
                </a:lnTo>
                <a:lnTo>
                  <a:pt x="3567988" y="4526572"/>
                </a:lnTo>
                <a:lnTo>
                  <a:pt x="3566718" y="4530382"/>
                </a:lnTo>
                <a:lnTo>
                  <a:pt x="3561613" y="4534192"/>
                </a:lnTo>
                <a:lnTo>
                  <a:pt x="3557320" y="4535462"/>
                </a:lnTo>
                <a:lnTo>
                  <a:pt x="3516998" y="4535462"/>
                </a:lnTo>
                <a:lnTo>
                  <a:pt x="3512743" y="4534192"/>
                </a:lnTo>
                <a:lnTo>
                  <a:pt x="3510178" y="4531652"/>
                </a:lnTo>
                <a:lnTo>
                  <a:pt x="3507638" y="4530382"/>
                </a:lnTo>
                <a:lnTo>
                  <a:pt x="3506368" y="4526572"/>
                </a:lnTo>
                <a:lnTo>
                  <a:pt x="3506368" y="4518952"/>
                </a:lnTo>
                <a:lnTo>
                  <a:pt x="3508324" y="4515142"/>
                </a:lnTo>
                <a:lnTo>
                  <a:pt x="3514140" y="4511332"/>
                </a:lnTo>
                <a:lnTo>
                  <a:pt x="3518319" y="4510062"/>
                </a:lnTo>
                <a:lnTo>
                  <a:pt x="3524720" y="4510062"/>
                </a:lnTo>
                <a:lnTo>
                  <a:pt x="3524720" y="4450372"/>
                </a:lnTo>
                <a:lnTo>
                  <a:pt x="3519449" y="4450372"/>
                </a:lnTo>
                <a:lnTo>
                  <a:pt x="3515563" y="4449102"/>
                </a:lnTo>
                <a:lnTo>
                  <a:pt x="3510546" y="4444022"/>
                </a:lnTo>
                <a:lnTo>
                  <a:pt x="3509302" y="4441482"/>
                </a:lnTo>
                <a:lnTo>
                  <a:pt x="3509302" y="4433862"/>
                </a:lnTo>
                <a:lnTo>
                  <a:pt x="3510559" y="4431322"/>
                </a:lnTo>
                <a:lnTo>
                  <a:pt x="3515677" y="4426242"/>
                </a:lnTo>
                <a:lnTo>
                  <a:pt x="3519944" y="4424972"/>
                </a:lnTo>
                <a:lnTo>
                  <a:pt x="3549637" y="4424972"/>
                </a:lnTo>
                <a:lnTo>
                  <a:pt x="3549637" y="4433862"/>
                </a:lnTo>
                <a:lnTo>
                  <a:pt x="3554158" y="4430052"/>
                </a:lnTo>
                <a:lnTo>
                  <a:pt x="3559175" y="4426242"/>
                </a:lnTo>
                <a:lnTo>
                  <a:pt x="3562820" y="4424972"/>
                </a:lnTo>
                <a:lnTo>
                  <a:pt x="3570109" y="4422432"/>
                </a:lnTo>
                <a:lnTo>
                  <a:pt x="3592919" y="4422432"/>
                </a:lnTo>
                <a:lnTo>
                  <a:pt x="3602253" y="4424972"/>
                </a:lnTo>
                <a:lnTo>
                  <a:pt x="3627005" y="4455452"/>
                </a:lnTo>
                <a:lnTo>
                  <a:pt x="3627653" y="4510062"/>
                </a:lnTo>
                <a:lnTo>
                  <a:pt x="3632911" y="4510062"/>
                </a:lnTo>
                <a:lnTo>
                  <a:pt x="3636797" y="4511332"/>
                </a:lnTo>
                <a:lnTo>
                  <a:pt x="3641839" y="4516412"/>
                </a:lnTo>
                <a:lnTo>
                  <a:pt x="3643084" y="4518952"/>
                </a:lnTo>
                <a:lnTo>
                  <a:pt x="3643084" y="4279900"/>
                </a:lnTo>
                <a:lnTo>
                  <a:pt x="3493808" y="4279900"/>
                </a:lnTo>
                <a:lnTo>
                  <a:pt x="3493808" y="4518952"/>
                </a:lnTo>
                <a:lnTo>
                  <a:pt x="3493808" y="4526572"/>
                </a:lnTo>
                <a:lnTo>
                  <a:pt x="3492550" y="4530382"/>
                </a:lnTo>
                <a:lnTo>
                  <a:pt x="3489998" y="4531652"/>
                </a:lnTo>
                <a:lnTo>
                  <a:pt x="3487432" y="4534192"/>
                </a:lnTo>
                <a:lnTo>
                  <a:pt x="3483165" y="4535462"/>
                </a:lnTo>
                <a:lnTo>
                  <a:pt x="3453473" y="4535462"/>
                </a:lnTo>
                <a:lnTo>
                  <a:pt x="3453473" y="4530382"/>
                </a:lnTo>
                <a:lnTo>
                  <a:pt x="3446348" y="4532922"/>
                </a:lnTo>
                <a:lnTo>
                  <a:pt x="3439553" y="4535462"/>
                </a:lnTo>
                <a:lnTo>
                  <a:pt x="3426587" y="4539272"/>
                </a:lnTo>
                <a:lnTo>
                  <a:pt x="3406419" y="4539272"/>
                </a:lnTo>
                <a:lnTo>
                  <a:pt x="3376587" y="4515142"/>
                </a:lnTo>
                <a:lnTo>
                  <a:pt x="3375342" y="4510062"/>
                </a:lnTo>
                <a:lnTo>
                  <a:pt x="3375342" y="4450372"/>
                </a:lnTo>
                <a:lnTo>
                  <a:pt x="3365081" y="4450372"/>
                </a:lnTo>
                <a:lnTo>
                  <a:pt x="3360813" y="4449102"/>
                </a:lnTo>
                <a:lnTo>
                  <a:pt x="3356013" y="4444327"/>
                </a:lnTo>
                <a:lnTo>
                  <a:pt x="3356013" y="4518952"/>
                </a:lnTo>
                <a:lnTo>
                  <a:pt x="3356013" y="4526572"/>
                </a:lnTo>
                <a:lnTo>
                  <a:pt x="3354743" y="4530382"/>
                </a:lnTo>
                <a:lnTo>
                  <a:pt x="3349714" y="4534192"/>
                </a:lnTo>
                <a:lnTo>
                  <a:pt x="3345459" y="4535462"/>
                </a:lnTo>
                <a:lnTo>
                  <a:pt x="3325253" y="4535462"/>
                </a:lnTo>
                <a:lnTo>
                  <a:pt x="3310763" y="4513872"/>
                </a:lnTo>
                <a:lnTo>
                  <a:pt x="3297567" y="4498632"/>
                </a:lnTo>
                <a:lnTo>
                  <a:pt x="3285667" y="4485932"/>
                </a:lnTo>
                <a:lnTo>
                  <a:pt x="3275050" y="4479582"/>
                </a:lnTo>
                <a:lnTo>
                  <a:pt x="3250400" y="4479582"/>
                </a:lnTo>
                <a:lnTo>
                  <a:pt x="3250400" y="4510062"/>
                </a:lnTo>
                <a:lnTo>
                  <a:pt x="3265386" y="4510062"/>
                </a:lnTo>
                <a:lnTo>
                  <a:pt x="3269653" y="4511332"/>
                </a:lnTo>
                <a:lnTo>
                  <a:pt x="3274771" y="4516412"/>
                </a:lnTo>
                <a:lnTo>
                  <a:pt x="3276028" y="4518952"/>
                </a:lnTo>
                <a:lnTo>
                  <a:pt x="3276028" y="4526572"/>
                </a:lnTo>
                <a:lnTo>
                  <a:pt x="3274771" y="4530382"/>
                </a:lnTo>
                <a:lnTo>
                  <a:pt x="3269653" y="4534192"/>
                </a:lnTo>
                <a:lnTo>
                  <a:pt x="3265373" y="4535462"/>
                </a:lnTo>
                <a:lnTo>
                  <a:pt x="3215563" y="4535462"/>
                </a:lnTo>
                <a:lnTo>
                  <a:pt x="3211309" y="4534192"/>
                </a:lnTo>
                <a:lnTo>
                  <a:pt x="3208744" y="4531652"/>
                </a:lnTo>
                <a:lnTo>
                  <a:pt x="3206204" y="4530382"/>
                </a:lnTo>
                <a:lnTo>
                  <a:pt x="3204921" y="4526572"/>
                </a:lnTo>
                <a:lnTo>
                  <a:pt x="3204921" y="4518952"/>
                </a:lnTo>
                <a:lnTo>
                  <a:pt x="3206216" y="4516412"/>
                </a:lnTo>
                <a:lnTo>
                  <a:pt x="3211411" y="4511332"/>
                </a:lnTo>
                <a:lnTo>
                  <a:pt x="3215665" y="4510062"/>
                </a:lnTo>
                <a:lnTo>
                  <a:pt x="3225469" y="4510062"/>
                </a:lnTo>
                <a:lnTo>
                  <a:pt x="3225469" y="4413542"/>
                </a:lnTo>
                <a:lnTo>
                  <a:pt x="3215563" y="4413542"/>
                </a:lnTo>
                <a:lnTo>
                  <a:pt x="3211309" y="4412272"/>
                </a:lnTo>
                <a:lnTo>
                  <a:pt x="3206204" y="4407192"/>
                </a:lnTo>
                <a:lnTo>
                  <a:pt x="3204921" y="4404652"/>
                </a:lnTo>
                <a:lnTo>
                  <a:pt x="3204921" y="4397032"/>
                </a:lnTo>
                <a:lnTo>
                  <a:pt x="3206204" y="4394492"/>
                </a:lnTo>
                <a:lnTo>
                  <a:pt x="3211309" y="4389412"/>
                </a:lnTo>
                <a:lnTo>
                  <a:pt x="3215589" y="4388142"/>
                </a:lnTo>
                <a:lnTo>
                  <a:pt x="3277971" y="4388142"/>
                </a:lnTo>
                <a:lnTo>
                  <a:pt x="3318865" y="4400842"/>
                </a:lnTo>
                <a:lnTo>
                  <a:pt x="3333394" y="4432592"/>
                </a:lnTo>
                <a:lnTo>
                  <a:pt x="3333394" y="4441482"/>
                </a:lnTo>
                <a:lnTo>
                  <a:pt x="3306051" y="4470692"/>
                </a:lnTo>
                <a:lnTo>
                  <a:pt x="3311334" y="4475772"/>
                </a:lnTo>
                <a:lnTo>
                  <a:pt x="3316973" y="4482122"/>
                </a:lnTo>
                <a:lnTo>
                  <a:pt x="3322967" y="4488472"/>
                </a:lnTo>
                <a:lnTo>
                  <a:pt x="3325990" y="4493552"/>
                </a:lnTo>
                <a:lnTo>
                  <a:pt x="3329521" y="4497362"/>
                </a:lnTo>
                <a:lnTo>
                  <a:pt x="3333534" y="4503712"/>
                </a:lnTo>
                <a:lnTo>
                  <a:pt x="3338030" y="4510062"/>
                </a:lnTo>
                <a:lnTo>
                  <a:pt x="3344354" y="4510062"/>
                </a:lnTo>
                <a:lnTo>
                  <a:pt x="3348520" y="4511332"/>
                </a:lnTo>
                <a:lnTo>
                  <a:pt x="3350552" y="4512602"/>
                </a:lnTo>
                <a:lnTo>
                  <a:pt x="3354171" y="4515142"/>
                </a:lnTo>
                <a:lnTo>
                  <a:pt x="3356013" y="4518952"/>
                </a:lnTo>
                <a:lnTo>
                  <a:pt x="3356013" y="4444327"/>
                </a:lnTo>
                <a:lnTo>
                  <a:pt x="3355708" y="4444022"/>
                </a:lnTo>
                <a:lnTo>
                  <a:pt x="3354438" y="4441482"/>
                </a:lnTo>
                <a:lnTo>
                  <a:pt x="3354438" y="4433862"/>
                </a:lnTo>
                <a:lnTo>
                  <a:pt x="3355708" y="4431322"/>
                </a:lnTo>
                <a:lnTo>
                  <a:pt x="3360813" y="4426242"/>
                </a:lnTo>
                <a:lnTo>
                  <a:pt x="3365106" y="4424972"/>
                </a:lnTo>
                <a:lnTo>
                  <a:pt x="3400260" y="4424972"/>
                </a:lnTo>
                <a:lnTo>
                  <a:pt x="3400260" y="4504982"/>
                </a:lnTo>
                <a:lnTo>
                  <a:pt x="3401517" y="4508792"/>
                </a:lnTo>
                <a:lnTo>
                  <a:pt x="3406635" y="4513872"/>
                </a:lnTo>
                <a:lnTo>
                  <a:pt x="3410534" y="4515142"/>
                </a:lnTo>
                <a:lnTo>
                  <a:pt x="3420821" y="4515142"/>
                </a:lnTo>
                <a:lnTo>
                  <a:pt x="3426218" y="4513872"/>
                </a:lnTo>
                <a:lnTo>
                  <a:pt x="3437826" y="4510062"/>
                </a:lnTo>
                <a:lnTo>
                  <a:pt x="3444989" y="4506252"/>
                </a:lnTo>
                <a:lnTo>
                  <a:pt x="3453473" y="4501172"/>
                </a:lnTo>
                <a:lnTo>
                  <a:pt x="3453473" y="4450372"/>
                </a:lnTo>
                <a:lnTo>
                  <a:pt x="3438474" y="4450372"/>
                </a:lnTo>
                <a:lnTo>
                  <a:pt x="3434207" y="4449102"/>
                </a:lnTo>
                <a:lnTo>
                  <a:pt x="3429089" y="4444022"/>
                </a:lnTo>
                <a:lnTo>
                  <a:pt x="3427831" y="4441482"/>
                </a:lnTo>
                <a:lnTo>
                  <a:pt x="3427831" y="4433862"/>
                </a:lnTo>
                <a:lnTo>
                  <a:pt x="3429089" y="4431322"/>
                </a:lnTo>
                <a:lnTo>
                  <a:pt x="3434207" y="4426242"/>
                </a:lnTo>
                <a:lnTo>
                  <a:pt x="3438499" y="4424972"/>
                </a:lnTo>
                <a:lnTo>
                  <a:pt x="3478403" y="4424972"/>
                </a:lnTo>
                <a:lnTo>
                  <a:pt x="3478403" y="4510062"/>
                </a:lnTo>
                <a:lnTo>
                  <a:pt x="3483660" y="4510062"/>
                </a:lnTo>
                <a:lnTo>
                  <a:pt x="3487547" y="4511332"/>
                </a:lnTo>
                <a:lnTo>
                  <a:pt x="3492563" y="4516412"/>
                </a:lnTo>
                <a:lnTo>
                  <a:pt x="3493808" y="4518952"/>
                </a:lnTo>
                <a:lnTo>
                  <a:pt x="3493808" y="4279900"/>
                </a:lnTo>
                <a:lnTo>
                  <a:pt x="3025546" y="4279900"/>
                </a:lnTo>
                <a:lnTo>
                  <a:pt x="3021266" y="4292600"/>
                </a:lnTo>
                <a:lnTo>
                  <a:pt x="3021266" y="4648200"/>
                </a:lnTo>
                <a:lnTo>
                  <a:pt x="4875263" y="4648200"/>
                </a:lnTo>
                <a:lnTo>
                  <a:pt x="4875263" y="4635500"/>
                </a:lnTo>
                <a:lnTo>
                  <a:pt x="4875263" y="4305300"/>
                </a:lnTo>
                <a:lnTo>
                  <a:pt x="4875263" y="4292600"/>
                </a:lnTo>
                <a:close/>
              </a:path>
              <a:path w="7896859" h="4889500">
                <a:moveTo>
                  <a:pt x="5833313" y="533400"/>
                </a:moveTo>
                <a:lnTo>
                  <a:pt x="5607774" y="533400"/>
                </a:lnTo>
                <a:lnTo>
                  <a:pt x="5607774" y="558800"/>
                </a:lnTo>
                <a:lnTo>
                  <a:pt x="5607774" y="762000"/>
                </a:lnTo>
                <a:lnTo>
                  <a:pt x="3767404" y="762000"/>
                </a:lnTo>
                <a:lnTo>
                  <a:pt x="3767404" y="558800"/>
                </a:lnTo>
                <a:lnTo>
                  <a:pt x="5607774" y="558800"/>
                </a:lnTo>
                <a:lnTo>
                  <a:pt x="5607774" y="533400"/>
                </a:lnTo>
                <a:lnTo>
                  <a:pt x="3748240" y="533400"/>
                </a:lnTo>
                <a:lnTo>
                  <a:pt x="3748240" y="774700"/>
                </a:lnTo>
                <a:lnTo>
                  <a:pt x="5617349" y="774700"/>
                </a:lnTo>
                <a:lnTo>
                  <a:pt x="5617349" y="776795"/>
                </a:lnTo>
                <a:lnTo>
                  <a:pt x="5823750" y="776795"/>
                </a:lnTo>
                <a:lnTo>
                  <a:pt x="5823750" y="774700"/>
                </a:lnTo>
                <a:lnTo>
                  <a:pt x="5833313" y="774700"/>
                </a:lnTo>
                <a:lnTo>
                  <a:pt x="5833313" y="762000"/>
                </a:lnTo>
                <a:lnTo>
                  <a:pt x="5833313" y="558800"/>
                </a:lnTo>
                <a:lnTo>
                  <a:pt x="5833313" y="533400"/>
                </a:lnTo>
                <a:close/>
              </a:path>
              <a:path w="7896859" h="4889500">
                <a:moveTo>
                  <a:pt x="6596532" y="304800"/>
                </a:moveTo>
                <a:lnTo>
                  <a:pt x="6592240" y="292100"/>
                </a:lnTo>
                <a:lnTo>
                  <a:pt x="6406248" y="292100"/>
                </a:lnTo>
                <a:lnTo>
                  <a:pt x="6401956" y="304800"/>
                </a:lnTo>
                <a:lnTo>
                  <a:pt x="6406248" y="317500"/>
                </a:lnTo>
                <a:lnTo>
                  <a:pt x="6592240" y="317500"/>
                </a:lnTo>
                <a:lnTo>
                  <a:pt x="6596532" y="304800"/>
                </a:lnTo>
                <a:close/>
              </a:path>
              <a:path w="7896859" h="4889500">
                <a:moveTo>
                  <a:pt x="7162647" y="127000"/>
                </a:moveTo>
                <a:lnTo>
                  <a:pt x="7158355" y="114300"/>
                </a:lnTo>
                <a:lnTo>
                  <a:pt x="7143496" y="114300"/>
                </a:lnTo>
                <a:lnTo>
                  <a:pt x="7143496" y="190500"/>
                </a:lnTo>
                <a:lnTo>
                  <a:pt x="7143496" y="292100"/>
                </a:lnTo>
                <a:lnTo>
                  <a:pt x="6987197" y="292100"/>
                </a:lnTo>
                <a:lnTo>
                  <a:pt x="6987197" y="190500"/>
                </a:lnTo>
                <a:lnTo>
                  <a:pt x="7143496" y="190500"/>
                </a:lnTo>
                <a:lnTo>
                  <a:pt x="7143496" y="114300"/>
                </a:lnTo>
                <a:lnTo>
                  <a:pt x="6972351" y="114300"/>
                </a:lnTo>
                <a:lnTo>
                  <a:pt x="6968058" y="127000"/>
                </a:lnTo>
                <a:lnTo>
                  <a:pt x="6968058" y="304800"/>
                </a:lnTo>
                <a:lnTo>
                  <a:pt x="6972325" y="317500"/>
                </a:lnTo>
                <a:lnTo>
                  <a:pt x="7158355" y="317500"/>
                </a:lnTo>
                <a:lnTo>
                  <a:pt x="7162647" y="304800"/>
                </a:lnTo>
                <a:lnTo>
                  <a:pt x="7162647" y="292100"/>
                </a:lnTo>
                <a:lnTo>
                  <a:pt x="7162647" y="190500"/>
                </a:lnTo>
                <a:lnTo>
                  <a:pt x="7162647" y="127000"/>
                </a:lnTo>
                <a:close/>
              </a:path>
              <a:path w="7896859" h="4889500">
                <a:moveTo>
                  <a:pt x="7550467" y="4064000"/>
                </a:moveTo>
                <a:lnTo>
                  <a:pt x="7550124" y="4051300"/>
                </a:lnTo>
                <a:lnTo>
                  <a:pt x="7536231" y="4051300"/>
                </a:lnTo>
                <a:lnTo>
                  <a:pt x="7487666" y="4102100"/>
                </a:lnTo>
                <a:lnTo>
                  <a:pt x="7439114" y="4051300"/>
                </a:lnTo>
                <a:lnTo>
                  <a:pt x="7425207" y="4051300"/>
                </a:lnTo>
                <a:lnTo>
                  <a:pt x="7424864" y="4064000"/>
                </a:lnTo>
                <a:lnTo>
                  <a:pt x="7480541" y="4127500"/>
                </a:lnTo>
                <a:lnTo>
                  <a:pt x="7492974" y="4127500"/>
                </a:lnTo>
                <a:lnTo>
                  <a:pt x="7515974" y="4102100"/>
                </a:lnTo>
                <a:lnTo>
                  <a:pt x="7550467" y="4064000"/>
                </a:lnTo>
                <a:close/>
              </a:path>
              <a:path w="7896859" h="4889500">
                <a:moveTo>
                  <a:pt x="7550493" y="1117600"/>
                </a:moveTo>
                <a:lnTo>
                  <a:pt x="7510958" y="1066800"/>
                </a:lnTo>
                <a:lnTo>
                  <a:pt x="7491196" y="1041400"/>
                </a:lnTo>
                <a:lnTo>
                  <a:pt x="7484186" y="1041400"/>
                </a:lnTo>
                <a:lnTo>
                  <a:pt x="7424890" y="1117600"/>
                </a:lnTo>
                <a:lnTo>
                  <a:pt x="7425233" y="1117600"/>
                </a:lnTo>
                <a:lnTo>
                  <a:pt x="7433094" y="1130300"/>
                </a:lnTo>
                <a:lnTo>
                  <a:pt x="7439152" y="1130300"/>
                </a:lnTo>
                <a:lnTo>
                  <a:pt x="7442670" y="1117600"/>
                </a:lnTo>
                <a:lnTo>
                  <a:pt x="7487691" y="1066800"/>
                </a:lnTo>
                <a:lnTo>
                  <a:pt x="7534592" y="1117600"/>
                </a:lnTo>
                <a:lnTo>
                  <a:pt x="7537196" y="1130300"/>
                </a:lnTo>
                <a:lnTo>
                  <a:pt x="7542098" y="1130300"/>
                </a:lnTo>
                <a:lnTo>
                  <a:pt x="7544384" y="1117600"/>
                </a:lnTo>
                <a:lnTo>
                  <a:pt x="7550493" y="1117600"/>
                </a:lnTo>
                <a:close/>
              </a:path>
              <a:path w="7896859" h="4889500">
                <a:moveTo>
                  <a:pt x="7599947" y="990600"/>
                </a:moveTo>
                <a:lnTo>
                  <a:pt x="7580795" y="990600"/>
                </a:lnTo>
                <a:lnTo>
                  <a:pt x="7580795" y="1003300"/>
                </a:lnTo>
                <a:lnTo>
                  <a:pt x="7580795" y="4165600"/>
                </a:lnTo>
                <a:lnTo>
                  <a:pt x="7394537" y="4165600"/>
                </a:lnTo>
                <a:lnTo>
                  <a:pt x="7394537" y="1003300"/>
                </a:lnTo>
                <a:lnTo>
                  <a:pt x="7580795" y="1003300"/>
                </a:lnTo>
                <a:lnTo>
                  <a:pt x="7580795" y="990600"/>
                </a:lnTo>
                <a:lnTo>
                  <a:pt x="7375385" y="990600"/>
                </a:lnTo>
                <a:lnTo>
                  <a:pt x="7375385" y="1003300"/>
                </a:lnTo>
                <a:lnTo>
                  <a:pt x="7375385" y="4165600"/>
                </a:lnTo>
                <a:lnTo>
                  <a:pt x="315734" y="4165600"/>
                </a:lnTo>
                <a:lnTo>
                  <a:pt x="315734" y="1003300"/>
                </a:lnTo>
                <a:lnTo>
                  <a:pt x="7375385" y="1003300"/>
                </a:lnTo>
                <a:lnTo>
                  <a:pt x="7375385" y="990600"/>
                </a:lnTo>
                <a:lnTo>
                  <a:pt x="296583" y="990600"/>
                </a:lnTo>
                <a:lnTo>
                  <a:pt x="296583" y="4178300"/>
                </a:lnTo>
                <a:lnTo>
                  <a:pt x="300875" y="4191000"/>
                </a:lnTo>
                <a:lnTo>
                  <a:pt x="7595654" y="4191000"/>
                </a:lnTo>
                <a:lnTo>
                  <a:pt x="7599947" y="4178300"/>
                </a:lnTo>
                <a:lnTo>
                  <a:pt x="7599947" y="4165600"/>
                </a:lnTo>
                <a:lnTo>
                  <a:pt x="7599947" y="1003300"/>
                </a:lnTo>
                <a:lnTo>
                  <a:pt x="7599947" y="990600"/>
                </a:lnTo>
                <a:close/>
              </a:path>
              <a:path w="7896859" h="4889500">
                <a:moveTo>
                  <a:pt x="7704925" y="139700"/>
                </a:moveTo>
                <a:lnTo>
                  <a:pt x="7691387" y="139700"/>
                </a:lnTo>
                <a:lnTo>
                  <a:pt x="7612050" y="215900"/>
                </a:lnTo>
                <a:lnTo>
                  <a:pt x="7532700" y="139700"/>
                </a:lnTo>
                <a:lnTo>
                  <a:pt x="7519162" y="139700"/>
                </a:lnTo>
                <a:lnTo>
                  <a:pt x="7519162" y="152400"/>
                </a:lnTo>
                <a:lnTo>
                  <a:pt x="7598511" y="228600"/>
                </a:lnTo>
                <a:lnTo>
                  <a:pt x="7519124" y="304800"/>
                </a:lnTo>
                <a:lnTo>
                  <a:pt x="7519124" y="317500"/>
                </a:lnTo>
                <a:lnTo>
                  <a:pt x="7536421" y="317500"/>
                </a:lnTo>
                <a:lnTo>
                  <a:pt x="7612024" y="241300"/>
                </a:lnTo>
                <a:lnTo>
                  <a:pt x="7689520" y="317500"/>
                </a:lnTo>
                <a:lnTo>
                  <a:pt x="7704925" y="317500"/>
                </a:lnTo>
                <a:lnTo>
                  <a:pt x="7704925" y="304800"/>
                </a:lnTo>
                <a:lnTo>
                  <a:pt x="7638809" y="241300"/>
                </a:lnTo>
                <a:lnTo>
                  <a:pt x="7625588" y="228600"/>
                </a:lnTo>
                <a:lnTo>
                  <a:pt x="7638809" y="215900"/>
                </a:lnTo>
                <a:lnTo>
                  <a:pt x="7704925" y="152400"/>
                </a:lnTo>
                <a:lnTo>
                  <a:pt x="7704925" y="139700"/>
                </a:lnTo>
                <a:close/>
              </a:path>
              <a:path w="7896859" h="4889500">
                <a:moveTo>
                  <a:pt x="7793063" y="419100"/>
                </a:moveTo>
                <a:lnTo>
                  <a:pt x="7773911" y="419100"/>
                </a:lnTo>
                <a:lnTo>
                  <a:pt x="7773911" y="444500"/>
                </a:lnTo>
                <a:lnTo>
                  <a:pt x="7773911" y="876300"/>
                </a:lnTo>
                <a:lnTo>
                  <a:pt x="7773911" y="889000"/>
                </a:lnTo>
                <a:lnTo>
                  <a:pt x="7773911" y="4762500"/>
                </a:lnTo>
                <a:lnTo>
                  <a:pt x="122593" y="4762500"/>
                </a:lnTo>
                <a:lnTo>
                  <a:pt x="122593" y="889000"/>
                </a:lnTo>
                <a:lnTo>
                  <a:pt x="7773911" y="889000"/>
                </a:lnTo>
                <a:lnTo>
                  <a:pt x="7773911" y="876300"/>
                </a:lnTo>
                <a:lnTo>
                  <a:pt x="122593" y="876300"/>
                </a:lnTo>
                <a:lnTo>
                  <a:pt x="122593" y="444500"/>
                </a:lnTo>
                <a:lnTo>
                  <a:pt x="7773911" y="444500"/>
                </a:lnTo>
                <a:lnTo>
                  <a:pt x="7773911" y="419100"/>
                </a:lnTo>
                <a:lnTo>
                  <a:pt x="103454" y="419100"/>
                </a:lnTo>
                <a:lnTo>
                  <a:pt x="103454" y="4787900"/>
                </a:lnTo>
                <a:lnTo>
                  <a:pt x="7793063" y="4787900"/>
                </a:lnTo>
                <a:lnTo>
                  <a:pt x="7793063" y="4762500"/>
                </a:lnTo>
                <a:lnTo>
                  <a:pt x="7793063" y="889000"/>
                </a:lnTo>
                <a:lnTo>
                  <a:pt x="7793063" y="876300"/>
                </a:lnTo>
                <a:lnTo>
                  <a:pt x="7793063" y="444500"/>
                </a:lnTo>
                <a:lnTo>
                  <a:pt x="7793063" y="419100"/>
                </a:lnTo>
                <a:close/>
              </a:path>
              <a:path w="7896859" h="4889500">
                <a:moveTo>
                  <a:pt x="7896530" y="0"/>
                </a:moveTo>
                <a:lnTo>
                  <a:pt x="7877391" y="0"/>
                </a:lnTo>
                <a:lnTo>
                  <a:pt x="7877391" y="12700"/>
                </a:lnTo>
                <a:lnTo>
                  <a:pt x="7877391" y="4876800"/>
                </a:lnTo>
                <a:lnTo>
                  <a:pt x="19138" y="4876800"/>
                </a:lnTo>
                <a:lnTo>
                  <a:pt x="19138" y="12700"/>
                </a:lnTo>
                <a:lnTo>
                  <a:pt x="7877391" y="12700"/>
                </a:lnTo>
                <a:lnTo>
                  <a:pt x="7877391" y="0"/>
                </a:lnTo>
                <a:lnTo>
                  <a:pt x="0" y="0"/>
                </a:lnTo>
                <a:lnTo>
                  <a:pt x="0" y="4889500"/>
                </a:lnTo>
                <a:lnTo>
                  <a:pt x="7896530" y="4889500"/>
                </a:lnTo>
                <a:lnTo>
                  <a:pt x="7896530" y="4876800"/>
                </a:lnTo>
                <a:lnTo>
                  <a:pt x="7896530" y="12700"/>
                </a:lnTo>
                <a:lnTo>
                  <a:pt x="78965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575935" y="3714535"/>
            <a:ext cx="7048500" cy="3152775"/>
          </a:xfrm>
          <a:custGeom>
            <a:avLst/>
            <a:gdLst/>
            <a:ahLst/>
            <a:cxnLst/>
            <a:rect l="l" t="t" r="r" b="b"/>
            <a:pathLst>
              <a:path w="7048500" h="3152775">
                <a:moveTo>
                  <a:pt x="7048500" y="3152775"/>
                </a:moveTo>
                <a:lnTo>
                  <a:pt x="0" y="3152775"/>
                </a:lnTo>
                <a:lnTo>
                  <a:pt x="0" y="0"/>
                </a:lnTo>
                <a:lnTo>
                  <a:pt x="7048500" y="0"/>
                </a:lnTo>
                <a:lnTo>
                  <a:pt x="7048500" y="3152775"/>
                </a:lnTo>
                <a:close/>
              </a:path>
            </a:pathLst>
          </a:custGeom>
          <a:solidFill>
            <a:srgbClr val="FFFFFF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50449" y="3267343"/>
            <a:ext cx="9987101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71057" y="3193751"/>
            <a:ext cx="16345885" cy="2309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7" Type="http://schemas.openxmlformats.org/officeDocument/2006/relationships/image" Target="../media/image18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7" Type="http://schemas.openxmlformats.org/officeDocument/2006/relationships/image" Target="../media/image18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7" Type="http://schemas.openxmlformats.org/officeDocument/2006/relationships/image" Target="../media/image18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6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g"/><Relationship Id="rId3" Type="http://schemas.openxmlformats.org/officeDocument/2006/relationships/image" Target="../media/image28.png"/><Relationship Id="rId7" Type="http://schemas.openxmlformats.org/officeDocument/2006/relationships/image" Target="../media/image32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g"/><Relationship Id="rId3" Type="http://schemas.openxmlformats.org/officeDocument/2006/relationships/image" Target="../media/image28.png"/><Relationship Id="rId7" Type="http://schemas.openxmlformats.org/officeDocument/2006/relationships/image" Target="../media/image35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7.jp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g"/><Relationship Id="rId3" Type="http://schemas.openxmlformats.org/officeDocument/2006/relationships/image" Target="../media/image28.png"/><Relationship Id="rId7" Type="http://schemas.openxmlformats.org/officeDocument/2006/relationships/image" Target="../media/image38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40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7" Type="http://schemas.openxmlformats.org/officeDocument/2006/relationships/image" Target="../media/image45.pn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4.jpg"/><Relationship Id="rId4" Type="http://schemas.openxmlformats.org/officeDocument/2006/relationships/image" Target="../media/image43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7" Type="http://schemas.openxmlformats.org/officeDocument/2006/relationships/image" Target="../media/image45.pn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9.jpg"/><Relationship Id="rId4" Type="http://schemas.openxmlformats.org/officeDocument/2006/relationships/image" Target="../media/image48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EFE7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79153" y="2266571"/>
            <a:ext cx="248837" cy="17934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80781" y="8618347"/>
            <a:ext cx="1791627" cy="2490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532409" y="1257760"/>
            <a:ext cx="6395720" cy="7747000"/>
            <a:chOff x="1532409" y="1257760"/>
            <a:chExt cx="6395720" cy="7747000"/>
          </a:xfrm>
        </p:grpSpPr>
        <p:sp>
          <p:nvSpPr>
            <p:cNvPr id="6" name="object 6"/>
            <p:cNvSpPr/>
            <p:nvPr/>
          </p:nvSpPr>
          <p:spPr>
            <a:xfrm>
              <a:off x="1644386" y="1394989"/>
              <a:ext cx="6171162" cy="49809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2409" y="1257760"/>
              <a:ext cx="6395720" cy="7747000"/>
            </a:xfrm>
            <a:custGeom>
              <a:avLst/>
              <a:gdLst/>
              <a:ahLst/>
              <a:cxnLst/>
              <a:rect l="l" t="t" r="r" b="b"/>
              <a:pathLst>
                <a:path w="6395720" h="7747000">
                  <a:moveTo>
                    <a:pt x="6389542" y="7746675"/>
                  </a:moveTo>
                  <a:lnTo>
                    <a:pt x="5573" y="7746675"/>
                  </a:lnTo>
                  <a:lnTo>
                    <a:pt x="0" y="7741096"/>
                  </a:lnTo>
                  <a:lnTo>
                    <a:pt x="0" y="5579"/>
                  </a:lnTo>
                  <a:lnTo>
                    <a:pt x="5573" y="0"/>
                  </a:lnTo>
                  <a:lnTo>
                    <a:pt x="6389542" y="0"/>
                  </a:lnTo>
                  <a:lnTo>
                    <a:pt x="6395116" y="5579"/>
                  </a:lnTo>
                  <a:lnTo>
                    <a:pt x="6395116" y="24908"/>
                  </a:lnTo>
                  <a:lnTo>
                    <a:pt x="24883" y="24908"/>
                  </a:lnTo>
                  <a:lnTo>
                    <a:pt x="24883" y="7721766"/>
                  </a:lnTo>
                  <a:lnTo>
                    <a:pt x="6395116" y="7721766"/>
                  </a:lnTo>
                  <a:lnTo>
                    <a:pt x="6395116" y="7741096"/>
                  </a:lnTo>
                  <a:lnTo>
                    <a:pt x="6389542" y="7746675"/>
                  </a:lnTo>
                  <a:close/>
                </a:path>
                <a:path w="6395720" h="7747000">
                  <a:moveTo>
                    <a:pt x="6395116" y="7721766"/>
                  </a:moveTo>
                  <a:lnTo>
                    <a:pt x="6370232" y="7721766"/>
                  </a:lnTo>
                  <a:lnTo>
                    <a:pt x="6370232" y="24908"/>
                  </a:lnTo>
                  <a:lnTo>
                    <a:pt x="6395116" y="24908"/>
                  </a:lnTo>
                  <a:lnTo>
                    <a:pt x="6395116" y="7721766"/>
                  </a:lnTo>
                  <a:close/>
                </a:path>
                <a:path w="6395720" h="7747000">
                  <a:moveTo>
                    <a:pt x="6290007" y="647632"/>
                  </a:moveTo>
                  <a:lnTo>
                    <a:pt x="105108" y="647632"/>
                  </a:lnTo>
                  <a:lnTo>
                    <a:pt x="99534" y="642052"/>
                  </a:lnTo>
                  <a:lnTo>
                    <a:pt x="99534" y="130124"/>
                  </a:lnTo>
                  <a:lnTo>
                    <a:pt x="105108" y="124544"/>
                  </a:lnTo>
                  <a:lnTo>
                    <a:pt x="6290007" y="124544"/>
                  </a:lnTo>
                  <a:lnTo>
                    <a:pt x="6295581" y="130124"/>
                  </a:lnTo>
                  <a:lnTo>
                    <a:pt x="6295581" y="149453"/>
                  </a:lnTo>
                  <a:lnTo>
                    <a:pt x="124418" y="149453"/>
                  </a:lnTo>
                  <a:lnTo>
                    <a:pt x="124418" y="622723"/>
                  </a:lnTo>
                  <a:lnTo>
                    <a:pt x="6295581" y="622723"/>
                  </a:lnTo>
                  <a:lnTo>
                    <a:pt x="6295581" y="642052"/>
                  </a:lnTo>
                  <a:lnTo>
                    <a:pt x="6290007" y="647632"/>
                  </a:lnTo>
                  <a:close/>
                </a:path>
                <a:path w="6395720" h="7747000">
                  <a:moveTo>
                    <a:pt x="6295581" y="622723"/>
                  </a:moveTo>
                  <a:lnTo>
                    <a:pt x="6270697" y="622723"/>
                  </a:lnTo>
                  <a:lnTo>
                    <a:pt x="6270697" y="149453"/>
                  </a:lnTo>
                  <a:lnTo>
                    <a:pt x="6295581" y="149453"/>
                  </a:lnTo>
                  <a:lnTo>
                    <a:pt x="6295581" y="622723"/>
                  </a:lnTo>
                  <a:close/>
                </a:path>
                <a:path w="6395720" h="7747000">
                  <a:moveTo>
                    <a:pt x="5363088" y="572905"/>
                  </a:moveTo>
                  <a:lnTo>
                    <a:pt x="5025864" y="572905"/>
                  </a:lnTo>
                  <a:lnTo>
                    <a:pt x="5020290" y="567325"/>
                  </a:lnTo>
                  <a:lnTo>
                    <a:pt x="5020290" y="229759"/>
                  </a:lnTo>
                  <a:lnTo>
                    <a:pt x="5025864" y="224180"/>
                  </a:lnTo>
                  <a:lnTo>
                    <a:pt x="5363088" y="224180"/>
                  </a:lnTo>
                  <a:lnTo>
                    <a:pt x="5368662" y="229759"/>
                  </a:lnTo>
                  <a:lnTo>
                    <a:pt x="5368662" y="249089"/>
                  </a:lnTo>
                  <a:lnTo>
                    <a:pt x="5045174" y="249089"/>
                  </a:lnTo>
                  <a:lnTo>
                    <a:pt x="5045174" y="547996"/>
                  </a:lnTo>
                  <a:lnTo>
                    <a:pt x="5368662" y="547996"/>
                  </a:lnTo>
                  <a:lnTo>
                    <a:pt x="5368662" y="567325"/>
                  </a:lnTo>
                  <a:lnTo>
                    <a:pt x="5363088" y="572905"/>
                  </a:lnTo>
                  <a:close/>
                </a:path>
                <a:path w="6395720" h="7747000">
                  <a:moveTo>
                    <a:pt x="5788177" y="572905"/>
                  </a:moveTo>
                  <a:lnTo>
                    <a:pt x="5450953" y="572905"/>
                  </a:lnTo>
                  <a:lnTo>
                    <a:pt x="5445379" y="567325"/>
                  </a:lnTo>
                  <a:lnTo>
                    <a:pt x="5445379" y="229759"/>
                  </a:lnTo>
                  <a:lnTo>
                    <a:pt x="5450953" y="224180"/>
                  </a:lnTo>
                  <a:lnTo>
                    <a:pt x="5788177" y="224180"/>
                  </a:lnTo>
                  <a:lnTo>
                    <a:pt x="5793751" y="229759"/>
                  </a:lnTo>
                  <a:lnTo>
                    <a:pt x="5793751" y="249089"/>
                  </a:lnTo>
                  <a:lnTo>
                    <a:pt x="5470262" y="249089"/>
                  </a:lnTo>
                  <a:lnTo>
                    <a:pt x="5470262" y="547996"/>
                  </a:lnTo>
                  <a:lnTo>
                    <a:pt x="5793751" y="547996"/>
                  </a:lnTo>
                  <a:lnTo>
                    <a:pt x="5793751" y="567325"/>
                  </a:lnTo>
                  <a:lnTo>
                    <a:pt x="5788177" y="572905"/>
                  </a:lnTo>
                  <a:close/>
                </a:path>
                <a:path w="6395720" h="7747000">
                  <a:moveTo>
                    <a:pt x="6208712" y="572905"/>
                  </a:moveTo>
                  <a:lnTo>
                    <a:pt x="5871487" y="572905"/>
                  </a:lnTo>
                  <a:lnTo>
                    <a:pt x="5865914" y="567325"/>
                  </a:lnTo>
                  <a:lnTo>
                    <a:pt x="5865914" y="229759"/>
                  </a:lnTo>
                  <a:lnTo>
                    <a:pt x="5871487" y="224180"/>
                  </a:lnTo>
                  <a:lnTo>
                    <a:pt x="6208737" y="224180"/>
                  </a:lnTo>
                  <a:lnTo>
                    <a:pt x="6214286" y="229759"/>
                  </a:lnTo>
                  <a:lnTo>
                    <a:pt x="6214286" y="249089"/>
                  </a:lnTo>
                  <a:lnTo>
                    <a:pt x="5890797" y="249089"/>
                  </a:lnTo>
                  <a:lnTo>
                    <a:pt x="5890797" y="547996"/>
                  </a:lnTo>
                  <a:lnTo>
                    <a:pt x="6214286" y="547996"/>
                  </a:lnTo>
                  <a:lnTo>
                    <a:pt x="6214286" y="567325"/>
                  </a:lnTo>
                  <a:lnTo>
                    <a:pt x="6208712" y="572905"/>
                  </a:lnTo>
                  <a:close/>
                </a:path>
                <a:path w="6395720" h="7747000">
                  <a:moveTo>
                    <a:pt x="5368662" y="547996"/>
                  </a:moveTo>
                  <a:lnTo>
                    <a:pt x="5343778" y="547996"/>
                  </a:lnTo>
                  <a:lnTo>
                    <a:pt x="5343778" y="249089"/>
                  </a:lnTo>
                  <a:lnTo>
                    <a:pt x="5368662" y="249089"/>
                  </a:lnTo>
                  <a:lnTo>
                    <a:pt x="5368662" y="547996"/>
                  </a:lnTo>
                  <a:close/>
                </a:path>
                <a:path w="6395720" h="7747000">
                  <a:moveTo>
                    <a:pt x="5793751" y="547996"/>
                  </a:moveTo>
                  <a:lnTo>
                    <a:pt x="5768867" y="547996"/>
                  </a:lnTo>
                  <a:lnTo>
                    <a:pt x="5768867" y="249089"/>
                  </a:lnTo>
                  <a:lnTo>
                    <a:pt x="5793751" y="249089"/>
                  </a:lnTo>
                  <a:lnTo>
                    <a:pt x="5793751" y="547996"/>
                  </a:lnTo>
                  <a:close/>
                </a:path>
                <a:path w="6395720" h="7747000">
                  <a:moveTo>
                    <a:pt x="6214286" y="547996"/>
                  </a:moveTo>
                  <a:lnTo>
                    <a:pt x="6189402" y="547996"/>
                  </a:lnTo>
                  <a:lnTo>
                    <a:pt x="6189402" y="249089"/>
                  </a:lnTo>
                  <a:lnTo>
                    <a:pt x="6214286" y="249089"/>
                  </a:lnTo>
                  <a:lnTo>
                    <a:pt x="6214286" y="547996"/>
                  </a:lnTo>
                  <a:close/>
                </a:path>
                <a:path w="6395720" h="7747000">
                  <a:moveTo>
                    <a:pt x="5725967" y="523087"/>
                  </a:moveTo>
                  <a:lnTo>
                    <a:pt x="5513162" y="523087"/>
                  </a:lnTo>
                  <a:lnTo>
                    <a:pt x="5507588" y="517507"/>
                  </a:lnTo>
                  <a:lnTo>
                    <a:pt x="5507588" y="304486"/>
                  </a:lnTo>
                  <a:lnTo>
                    <a:pt x="5513162" y="298907"/>
                  </a:lnTo>
                  <a:lnTo>
                    <a:pt x="5725967" y="298907"/>
                  </a:lnTo>
                  <a:lnTo>
                    <a:pt x="5731541" y="304486"/>
                  </a:lnTo>
                  <a:lnTo>
                    <a:pt x="5731541" y="373633"/>
                  </a:lnTo>
                  <a:lnTo>
                    <a:pt x="5532472" y="373633"/>
                  </a:lnTo>
                  <a:lnTo>
                    <a:pt x="5532472" y="498178"/>
                  </a:lnTo>
                  <a:lnTo>
                    <a:pt x="5731541" y="498178"/>
                  </a:lnTo>
                  <a:lnTo>
                    <a:pt x="5731541" y="517507"/>
                  </a:lnTo>
                  <a:lnTo>
                    <a:pt x="5725967" y="523087"/>
                  </a:lnTo>
                  <a:close/>
                </a:path>
                <a:path w="6395720" h="7747000">
                  <a:moveTo>
                    <a:pt x="5959252" y="501765"/>
                  </a:moveTo>
                  <a:lnTo>
                    <a:pt x="5952882" y="501765"/>
                  </a:lnTo>
                  <a:lnTo>
                    <a:pt x="5949697" y="500544"/>
                  </a:lnTo>
                  <a:lnTo>
                    <a:pt x="5947258" y="498128"/>
                  </a:lnTo>
                  <a:lnTo>
                    <a:pt x="5942480" y="493271"/>
                  </a:lnTo>
                  <a:lnTo>
                    <a:pt x="5942456" y="485375"/>
                  </a:lnTo>
                  <a:lnTo>
                    <a:pt x="6022507" y="405243"/>
                  </a:lnTo>
                  <a:lnTo>
                    <a:pt x="5942456" y="325111"/>
                  </a:lnTo>
                  <a:lnTo>
                    <a:pt x="5942456" y="317215"/>
                  </a:lnTo>
                  <a:lnTo>
                    <a:pt x="5952160" y="307500"/>
                  </a:lnTo>
                  <a:lnTo>
                    <a:pt x="5960049" y="307500"/>
                  </a:lnTo>
                  <a:lnTo>
                    <a:pt x="6040100" y="387632"/>
                  </a:lnTo>
                  <a:lnTo>
                    <a:pt x="6075285" y="387632"/>
                  </a:lnTo>
                  <a:lnTo>
                    <a:pt x="6057692" y="405243"/>
                  </a:lnTo>
                  <a:lnTo>
                    <a:pt x="6075285" y="422853"/>
                  </a:lnTo>
                  <a:lnTo>
                    <a:pt x="6040075" y="422853"/>
                  </a:lnTo>
                  <a:lnTo>
                    <a:pt x="5962437" y="500569"/>
                  </a:lnTo>
                  <a:lnTo>
                    <a:pt x="5959252" y="501765"/>
                  </a:lnTo>
                  <a:close/>
                </a:path>
                <a:path w="6395720" h="7747000">
                  <a:moveTo>
                    <a:pt x="6075285" y="387632"/>
                  </a:moveTo>
                  <a:lnTo>
                    <a:pt x="6040100" y="387632"/>
                  </a:lnTo>
                  <a:lnTo>
                    <a:pt x="6120150" y="307500"/>
                  </a:lnTo>
                  <a:lnTo>
                    <a:pt x="6128039" y="307500"/>
                  </a:lnTo>
                  <a:lnTo>
                    <a:pt x="6137743" y="317215"/>
                  </a:lnTo>
                  <a:lnTo>
                    <a:pt x="6137743" y="325111"/>
                  </a:lnTo>
                  <a:lnTo>
                    <a:pt x="6075285" y="387632"/>
                  </a:lnTo>
                  <a:close/>
                </a:path>
                <a:path w="6395720" h="7747000">
                  <a:moveTo>
                    <a:pt x="5731541" y="498178"/>
                  </a:moveTo>
                  <a:lnTo>
                    <a:pt x="5706658" y="498178"/>
                  </a:lnTo>
                  <a:lnTo>
                    <a:pt x="5706658" y="373633"/>
                  </a:lnTo>
                  <a:lnTo>
                    <a:pt x="5731541" y="373633"/>
                  </a:lnTo>
                  <a:lnTo>
                    <a:pt x="5731541" y="498178"/>
                  </a:lnTo>
                  <a:close/>
                </a:path>
                <a:path w="6395720" h="7747000">
                  <a:moveTo>
                    <a:pt x="6127267" y="501765"/>
                  </a:moveTo>
                  <a:lnTo>
                    <a:pt x="6120897" y="501765"/>
                  </a:lnTo>
                  <a:lnTo>
                    <a:pt x="6117712" y="500544"/>
                  </a:lnTo>
                  <a:lnTo>
                    <a:pt x="6110396" y="493246"/>
                  </a:lnTo>
                  <a:lnTo>
                    <a:pt x="6040075" y="422853"/>
                  </a:lnTo>
                  <a:lnTo>
                    <a:pt x="6075285" y="422853"/>
                  </a:lnTo>
                  <a:lnTo>
                    <a:pt x="6137743" y="485375"/>
                  </a:lnTo>
                  <a:lnTo>
                    <a:pt x="6137743" y="493271"/>
                  </a:lnTo>
                  <a:lnTo>
                    <a:pt x="6130452" y="500569"/>
                  </a:lnTo>
                  <a:lnTo>
                    <a:pt x="6127267" y="501765"/>
                  </a:lnTo>
                  <a:close/>
                </a:path>
                <a:path w="6395720" h="7747000">
                  <a:moveTo>
                    <a:pt x="5300879" y="523087"/>
                  </a:moveTo>
                  <a:lnTo>
                    <a:pt x="5088073" y="523087"/>
                  </a:lnTo>
                  <a:lnTo>
                    <a:pt x="5082499" y="517507"/>
                  </a:lnTo>
                  <a:lnTo>
                    <a:pt x="5082499" y="503758"/>
                  </a:lnTo>
                  <a:lnTo>
                    <a:pt x="5088073" y="498178"/>
                  </a:lnTo>
                  <a:lnTo>
                    <a:pt x="5300879" y="498178"/>
                  </a:lnTo>
                  <a:lnTo>
                    <a:pt x="5306453" y="503758"/>
                  </a:lnTo>
                  <a:lnTo>
                    <a:pt x="5306453" y="517507"/>
                  </a:lnTo>
                  <a:lnTo>
                    <a:pt x="5300879" y="523087"/>
                  </a:lnTo>
                  <a:close/>
                </a:path>
                <a:path w="6395720" h="7747000">
                  <a:moveTo>
                    <a:pt x="6053611" y="7622131"/>
                  </a:moveTo>
                  <a:lnTo>
                    <a:pt x="92666" y="7622131"/>
                  </a:lnTo>
                  <a:lnTo>
                    <a:pt x="87093" y="7616551"/>
                  </a:lnTo>
                  <a:lnTo>
                    <a:pt x="87093" y="752847"/>
                  </a:lnTo>
                  <a:lnTo>
                    <a:pt x="92666" y="747267"/>
                  </a:lnTo>
                  <a:lnTo>
                    <a:pt x="6302449" y="747267"/>
                  </a:lnTo>
                  <a:lnTo>
                    <a:pt x="6308023" y="752847"/>
                  </a:lnTo>
                  <a:lnTo>
                    <a:pt x="6308023" y="772176"/>
                  </a:lnTo>
                  <a:lnTo>
                    <a:pt x="111976" y="772176"/>
                  </a:lnTo>
                  <a:lnTo>
                    <a:pt x="111976" y="7348133"/>
                  </a:lnTo>
                  <a:lnTo>
                    <a:pt x="6308023" y="7348133"/>
                  </a:lnTo>
                  <a:lnTo>
                    <a:pt x="6308023" y="7367462"/>
                  </a:lnTo>
                  <a:lnTo>
                    <a:pt x="6302449" y="7373041"/>
                  </a:lnTo>
                  <a:lnTo>
                    <a:pt x="111976" y="7373041"/>
                  </a:lnTo>
                  <a:lnTo>
                    <a:pt x="111976" y="7597222"/>
                  </a:lnTo>
                  <a:lnTo>
                    <a:pt x="6059185" y="7597222"/>
                  </a:lnTo>
                  <a:lnTo>
                    <a:pt x="6059185" y="7616551"/>
                  </a:lnTo>
                  <a:lnTo>
                    <a:pt x="6053611" y="7622131"/>
                  </a:lnTo>
                  <a:close/>
                </a:path>
                <a:path w="6395720" h="7747000">
                  <a:moveTo>
                    <a:pt x="6059185" y="7348133"/>
                  </a:moveTo>
                  <a:lnTo>
                    <a:pt x="6034302" y="7348133"/>
                  </a:lnTo>
                  <a:lnTo>
                    <a:pt x="6034302" y="772176"/>
                  </a:lnTo>
                  <a:lnTo>
                    <a:pt x="6059185" y="772176"/>
                  </a:lnTo>
                  <a:lnTo>
                    <a:pt x="6059185" y="996357"/>
                  </a:lnTo>
                  <a:lnTo>
                    <a:pt x="6308023" y="996357"/>
                  </a:lnTo>
                  <a:lnTo>
                    <a:pt x="6308023" y="1021265"/>
                  </a:lnTo>
                  <a:lnTo>
                    <a:pt x="6059185" y="1021265"/>
                  </a:lnTo>
                  <a:lnTo>
                    <a:pt x="6059185" y="2789799"/>
                  </a:lnTo>
                  <a:lnTo>
                    <a:pt x="6308023" y="2789799"/>
                  </a:lnTo>
                  <a:lnTo>
                    <a:pt x="6308023" y="2814708"/>
                  </a:lnTo>
                  <a:lnTo>
                    <a:pt x="6059185" y="2814708"/>
                  </a:lnTo>
                  <a:lnTo>
                    <a:pt x="6059185" y="7099043"/>
                  </a:lnTo>
                  <a:lnTo>
                    <a:pt x="6308023" y="7099043"/>
                  </a:lnTo>
                  <a:lnTo>
                    <a:pt x="6308023" y="7123952"/>
                  </a:lnTo>
                  <a:lnTo>
                    <a:pt x="6059185" y="7123952"/>
                  </a:lnTo>
                  <a:lnTo>
                    <a:pt x="6059185" y="7348133"/>
                  </a:lnTo>
                  <a:close/>
                </a:path>
                <a:path w="6395720" h="7747000">
                  <a:moveTo>
                    <a:pt x="6308023" y="996357"/>
                  </a:moveTo>
                  <a:lnTo>
                    <a:pt x="6283139" y="996357"/>
                  </a:lnTo>
                  <a:lnTo>
                    <a:pt x="6283139" y="772176"/>
                  </a:lnTo>
                  <a:lnTo>
                    <a:pt x="6308023" y="772176"/>
                  </a:lnTo>
                  <a:lnTo>
                    <a:pt x="6308023" y="996357"/>
                  </a:lnTo>
                  <a:close/>
                </a:path>
                <a:path w="6395720" h="7747000">
                  <a:moveTo>
                    <a:pt x="6254821" y="921630"/>
                  </a:moveTo>
                  <a:lnTo>
                    <a:pt x="6107609" y="921630"/>
                  </a:lnTo>
                  <a:lnTo>
                    <a:pt x="6181215" y="818681"/>
                  </a:lnTo>
                  <a:lnTo>
                    <a:pt x="6254821" y="921630"/>
                  </a:lnTo>
                  <a:close/>
                </a:path>
                <a:path w="6395720" h="7747000">
                  <a:moveTo>
                    <a:pt x="6308023" y="2789799"/>
                  </a:moveTo>
                  <a:lnTo>
                    <a:pt x="6283139" y="2789799"/>
                  </a:lnTo>
                  <a:lnTo>
                    <a:pt x="6283139" y="1021265"/>
                  </a:lnTo>
                  <a:lnTo>
                    <a:pt x="6308023" y="1021265"/>
                  </a:lnTo>
                  <a:lnTo>
                    <a:pt x="6308023" y="2789799"/>
                  </a:lnTo>
                  <a:close/>
                </a:path>
                <a:path w="6395720" h="7747000">
                  <a:moveTo>
                    <a:pt x="6308023" y="7099043"/>
                  </a:moveTo>
                  <a:lnTo>
                    <a:pt x="6283139" y="7099043"/>
                  </a:lnTo>
                  <a:lnTo>
                    <a:pt x="6283139" y="2814708"/>
                  </a:lnTo>
                  <a:lnTo>
                    <a:pt x="6308023" y="2814708"/>
                  </a:lnTo>
                  <a:lnTo>
                    <a:pt x="6308023" y="7099043"/>
                  </a:lnTo>
                  <a:close/>
                </a:path>
                <a:path w="6395720" h="7747000">
                  <a:moveTo>
                    <a:pt x="6308023" y="7348133"/>
                  </a:moveTo>
                  <a:lnTo>
                    <a:pt x="6283139" y="7348133"/>
                  </a:lnTo>
                  <a:lnTo>
                    <a:pt x="6283139" y="7123952"/>
                  </a:lnTo>
                  <a:lnTo>
                    <a:pt x="6308023" y="7123952"/>
                  </a:lnTo>
                  <a:lnTo>
                    <a:pt x="6308023" y="7348133"/>
                  </a:lnTo>
                  <a:close/>
                </a:path>
                <a:path w="6395720" h="7747000">
                  <a:moveTo>
                    <a:pt x="6181215" y="7301628"/>
                  </a:moveTo>
                  <a:lnTo>
                    <a:pt x="6107609" y="7198679"/>
                  </a:lnTo>
                  <a:lnTo>
                    <a:pt x="6254821" y="7198679"/>
                  </a:lnTo>
                  <a:lnTo>
                    <a:pt x="6181215" y="7301628"/>
                  </a:lnTo>
                  <a:close/>
                </a:path>
                <a:path w="6395720" h="7747000">
                  <a:moveTo>
                    <a:pt x="360813" y="7597222"/>
                  </a:moveTo>
                  <a:lnTo>
                    <a:pt x="335930" y="7597222"/>
                  </a:lnTo>
                  <a:lnTo>
                    <a:pt x="335930" y="7373041"/>
                  </a:lnTo>
                  <a:lnTo>
                    <a:pt x="360813" y="7373041"/>
                  </a:lnTo>
                  <a:lnTo>
                    <a:pt x="360813" y="7597222"/>
                  </a:lnTo>
                  <a:close/>
                </a:path>
                <a:path w="6395720" h="7747000">
                  <a:moveTo>
                    <a:pt x="2152441" y="7597222"/>
                  </a:moveTo>
                  <a:lnTo>
                    <a:pt x="2127558" y="7597222"/>
                  </a:lnTo>
                  <a:lnTo>
                    <a:pt x="2127558" y="7373041"/>
                  </a:lnTo>
                  <a:lnTo>
                    <a:pt x="2152441" y="7373041"/>
                  </a:lnTo>
                  <a:lnTo>
                    <a:pt x="2152441" y="7597222"/>
                  </a:lnTo>
                  <a:close/>
                </a:path>
                <a:path w="6395720" h="7747000">
                  <a:moveTo>
                    <a:pt x="5810348" y="7597222"/>
                  </a:moveTo>
                  <a:lnTo>
                    <a:pt x="5785464" y="7597222"/>
                  </a:lnTo>
                  <a:lnTo>
                    <a:pt x="5785464" y="7373041"/>
                  </a:lnTo>
                  <a:lnTo>
                    <a:pt x="5810348" y="7373041"/>
                  </a:lnTo>
                  <a:lnTo>
                    <a:pt x="5810348" y="7597222"/>
                  </a:lnTo>
                  <a:close/>
                </a:path>
                <a:path w="6395720" h="7747000">
                  <a:moveTo>
                    <a:pt x="6059185" y="7597222"/>
                  </a:moveTo>
                  <a:lnTo>
                    <a:pt x="6034302" y="7597222"/>
                  </a:lnTo>
                  <a:lnTo>
                    <a:pt x="6034302" y="7373041"/>
                  </a:lnTo>
                  <a:lnTo>
                    <a:pt x="6059185" y="7373041"/>
                  </a:lnTo>
                  <a:lnTo>
                    <a:pt x="6059185" y="7597222"/>
                  </a:lnTo>
                  <a:close/>
                </a:path>
                <a:path w="6395720" h="7747000">
                  <a:moveTo>
                    <a:pt x="261279" y="7553258"/>
                  </a:moveTo>
                  <a:lnTo>
                    <a:pt x="158434" y="7479577"/>
                  </a:lnTo>
                  <a:lnTo>
                    <a:pt x="261279" y="7405896"/>
                  </a:lnTo>
                  <a:lnTo>
                    <a:pt x="261279" y="7553258"/>
                  </a:lnTo>
                  <a:close/>
                </a:path>
                <a:path w="6395720" h="7747000">
                  <a:moveTo>
                    <a:pt x="5884999" y="7553258"/>
                  </a:moveTo>
                  <a:lnTo>
                    <a:pt x="5884999" y="7405896"/>
                  </a:lnTo>
                  <a:lnTo>
                    <a:pt x="5987844" y="7479577"/>
                  </a:lnTo>
                  <a:lnTo>
                    <a:pt x="5884999" y="7553258"/>
                  </a:lnTo>
                  <a:close/>
                </a:path>
                <a:path w="6395720" h="7747000">
                  <a:moveTo>
                    <a:pt x="6111640" y="7608954"/>
                  </a:moveTo>
                  <a:lnTo>
                    <a:pt x="6105270" y="7608954"/>
                  </a:lnTo>
                  <a:lnTo>
                    <a:pt x="6102085" y="7607733"/>
                  </a:lnTo>
                  <a:lnTo>
                    <a:pt x="6094794" y="7600460"/>
                  </a:lnTo>
                  <a:lnTo>
                    <a:pt x="6094794" y="7592564"/>
                  </a:lnTo>
                  <a:lnTo>
                    <a:pt x="6276719" y="7410455"/>
                  </a:lnTo>
                  <a:lnTo>
                    <a:pt x="6284607" y="7410455"/>
                  </a:lnTo>
                  <a:lnTo>
                    <a:pt x="6294312" y="7420169"/>
                  </a:lnTo>
                  <a:lnTo>
                    <a:pt x="6294337" y="7428065"/>
                  </a:lnTo>
                  <a:lnTo>
                    <a:pt x="6114825" y="7607758"/>
                  </a:lnTo>
                  <a:lnTo>
                    <a:pt x="6111640" y="7608954"/>
                  </a:lnTo>
                  <a:close/>
                </a:path>
                <a:path w="6395720" h="7747000">
                  <a:moveTo>
                    <a:pt x="6188606" y="7610623"/>
                  </a:moveTo>
                  <a:lnTo>
                    <a:pt x="6182235" y="7610623"/>
                  </a:lnTo>
                  <a:lnTo>
                    <a:pt x="6179050" y="7609402"/>
                  </a:lnTo>
                  <a:lnTo>
                    <a:pt x="6171759" y="7602129"/>
                  </a:lnTo>
                  <a:lnTo>
                    <a:pt x="6171759" y="7594233"/>
                  </a:lnTo>
                  <a:lnTo>
                    <a:pt x="6279207" y="7486676"/>
                  </a:lnTo>
                  <a:lnTo>
                    <a:pt x="6287070" y="7486676"/>
                  </a:lnTo>
                  <a:lnTo>
                    <a:pt x="6296800" y="7496415"/>
                  </a:lnTo>
                  <a:lnTo>
                    <a:pt x="6296800" y="7504311"/>
                  </a:lnTo>
                  <a:lnTo>
                    <a:pt x="6191791" y="7609427"/>
                  </a:lnTo>
                  <a:lnTo>
                    <a:pt x="6188606" y="7610623"/>
                  </a:lnTo>
                  <a:close/>
                </a:path>
                <a:path w="6395720" h="7747000">
                  <a:moveTo>
                    <a:pt x="6259549" y="7612441"/>
                  </a:moveTo>
                  <a:lnTo>
                    <a:pt x="6253179" y="7612441"/>
                  </a:lnTo>
                  <a:lnTo>
                    <a:pt x="6249994" y="7611221"/>
                  </a:lnTo>
                  <a:lnTo>
                    <a:pt x="6242703" y="7603947"/>
                  </a:lnTo>
                  <a:lnTo>
                    <a:pt x="6242703" y="7596051"/>
                  </a:lnTo>
                  <a:lnTo>
                    <a:pt x="6279207" y="7559510"/>
                  </a:lnTo>
                  <a:lnTo>
                    <a:pt x="6287070" y="7559510"/>
                  </a:lnTo>
                  <a:lnTo>
                    <a:pt x="6296800" y="7569249"/>
                  </a:lnTo>
                  <a:lnTo>
                    <a:pt x="6296800" y="7577145"/>
                  </a:lnTo>
                  <a:lnTo>
                    <a:pt x="6262734" y="7611245"/>
                  </a:lnTo>
                  <a:lnTo>
                    <a:pt x="6259549" y="76124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46968" y="2033405"/>
              <a:ext cx="5918027" cy="656767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776382" y="315772"/>
            <a:ext cx="3482975" cy="48831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5588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40"/>
              </a:spcBef>
            </a:pPr>
            <a:r>
              <a:rPr sz="2800" spc="-165" dirty="0">
                <a:solidFill>
                  <a:srgbClr val="FFFFFF"/>
                </a:solidFill>
              </a:rPr>
              <a:t>DESAIN</a:t>
            </a:r>
            <a:r>
              <a:rPr sz="2800" spc="-225" dirty="0">
                <a:solidFill>
                  <a:srgbClr val="FFFFFF"/>
                </a:solidFill>
              </a:rPr>
              <a:t> </a:t>
            </a:r>
            <a:r>
              <a:rPr sz="2800" spc="-40" dirty="0">
                <a:solidFill>
                  <a:srgbClr val="FFFFFF"/>
                </a:solidFill>
              </a:rPr>
              <a:t>WEB-A</a:t>
            </a:r>
            <a:endParaRPr sz="2800"/>
          </a:p>
        </p:txBody>
      </p:sp>
      <p:sp>
        <p:nvSpPr>
          <p:cNvPr id="10" name="object 10"/>
          <p:cNvSpPr/>
          <p:nvPr/>
        </p:nvSpPr>
        <p:spPr>
          <a:xfrm>
            <a:off x="9015587" y="6497573"/>
            <a:ext cx="2841625" cy="541020"/>
          </a:xfrm>
          <a:custGeom>
            <a:avLst/>
            <a:gdLst/>
            <a:ahLst/>
            <a:cxnLst/>
            <a:rect l="l" t="t" r="r" b="b"/>
            <a:pathLst>
              <a:path w="2841625" h="541020">
                <a:moveTo>
                  <a:pt x="2807312" y="540632"/>
                </a:moveTo>
                <a:lnTo>
                  <a:pt x="33726" y="540632"/>
                </a:lnTo>
                <a:lnTo>
                  <a:pt x="20616" y="537973"/>
                </a:lnTo>
                <a:lnTo>
                  <a:pt x="9894" y="530728"/>
                </a:lnTo>
                <a:lnTo>
                  <a:pt x="2656" y="519995"/>
                </a:lnTo>
                <a:lnTo>
                  <a:pt x="0" y="506872"/>
                </a:lnTo>
                <a:lnTo>
                  <a:pt x="0" y="33759"/>
                </a:lnTo>
                <a:lnTo>
                  <a:pt x="2656" y="20636"/>
                </a:lnTo>
                <a:lnTo>
                  <a:pt x="9894" y="9904"/>
                </a:lnTo>
                <a:lnTo>
                  <a:pt x="20616" y="2659"/>
                </a:lnTo>
                <a:lnTo>
                  <a:pt x="33726" y="0"/>
                </a:lnTo>
                <a:lnTo>
                  <a:pt x="2807312" y="0"/>
                </a:lnTo>
                <a:lnTo>
                  <a:pt x="2820422" y="2659"/>
                </a:lnTo>
                <a:lnTo>
                  <a:pt x="2831145" y="9904"/>
                </a:lnTo>
                <a:lnTo>
                  <a:pt x="2835384" y="16190"/>
                </a:lnTo>
                <a:lnTo>
                  <a:pt x="24090" y="16190"/>
                </a:lnTo>
                <a:lnTo>
                  <a:pt x="16175" y="24114"/>
                </a:lnTo>
                <a:lnTo>
                  <a:pt x="16175" y="516518"/>
                </a:lnTo>
                <a:lnTo>
                  <a:pt x="24090" y="524441"/>
                </a:lnTo>
                <a:lnTo>
                  <a:pt x="2835384" y="524441"/>
                </a:lnTo>
                <a:lnTo>
                  <a:pt x="2831145" y="530728"/>
                </a:lnTo>
                <a:lnTo>
                  <a:pt x="2820422" y="537973"/>
                </a:lnTo>
                <a:lnTo>
                  <a:pt x="2807312" y="540632"/>
                </a:lnTo>
                <a:close/>
              </a:path>
              <a:path w="2841625" h="541020">
                <a:moveTo>
                  <a:pt x="2835384" y="524441"/>
                </a:moveTo>
                <a:lnTo>
                  <a:pt x="2816948" y="524441"/>
                </a:lnTo>
                <a:lnTo>
                  <a:pt x="2824864" y="516518"/>
                </a:lnTo>
                <a:lnTo>
                  <a:pt x="2824864" y="24114"/>
                </a:lnTo>
                <a:lnTo>
                  <a:pt x="2816948" y="16190"/>
                </a:lnTo>
                <a:lnTo>
                  <a:pt x="2835384" y="16190"/>
                </a:lnTo>
                <a:lnTo>
                  <a:pt x="2838382" y="20636"/>
                </a:lnTo>
                <a:lnTo>
                  <a:pt x="2841039" y="33759"/>
                </a:lnTo>
                <a:lnTo>
                  <a:pt x="2841039" y="506872"/>
                </a:lnTo>
                <a:lnTo>
                  <a:pt x="2838382" y="519995"/>
                </a:lnTo>
                <a:lnTo>
                  <a:pt x="2835384" y="5244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172021" y="6565764"/>
            <a:ext cx="1564640" cy="3479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spc="15" dirty="0">
                <a:latin typeface="Arial"/>
                <a:cs typeface="Arial"/>
              </a:rPr>
              <a:t>VIEW</a:t>
            </a:r>
            <a:r>
              <a:rPr sz="2100" spc="-105" dirty="0">
                <a:latin typeface="Arial"/>
                <a:cs typeface="Arial"/>
              </a:rPr>
              <a:t> </a:t>
            </a:r>
            <a:r>
              <a:rPr sz="2100" spc="-50" dirty="0">
                <a:latin typeface="Arial"/>
                <a:cs typeface="Arial"/>
              </a:rPr>
              <a:t>MORE</a:t>
            </a:r>
            <a:endParaRPr sz="2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121268" y="6659910"/>
            <a:ext cx="487045" cy="212090"/>
          </a:xfrm>
          <a:custGeom>
            <a:avLst/>
            <a:gdLst/>
            <a:ahLst/>
            <a:cxnLst/>
            <a:rect l="l" t="t" r="r" b="b"/>
            <a:pathLst>
              <a:path w="487045" h="212090">
                <a:moveTo>
                  <a:pt x="378944" y="212016"/>
                </a:moveTo>
                <a:lnTo>
                  <a:pt x="366033" y="199309"/>
                </a:lnTo>
                <a:lnTo>
                  <a:pt x="451878" y="114814"/>
                </a:lnTo>
                <a:lnTo>
                  <a:pt x="0" y="114814"/>
                </a:lnTo>
                <a:lnTo>
                  <a:pt x="0" y="96979"/>
                </a:lnTo>
                <a:lnTo>
                  <a:pt x="451878" y="96979"/>
                </a:lnTo>
                <a:lnTo>
                  <a:pt x="366033" y="12707"/>
                </a:lnTo>
                <a:lnTo>
                  <a:pt x="378944" y="0"/>
                </a:lnTo>
                <a:lnTo>
                  <a:pt x="486534" y="105897"/>
                </a:lnTo>
                <a:lnTo>
                  <a:pt x="378944" y="2120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044180">
              <a:lnSpc>
                <a:spcPts val="3590"/>
              </a:lnSpc>
              <a:spcBef>
                <a:spcPts val="135"/>
              </a:spcBef>
            </a:pPr>
            <a:r>
              <a:rPr spc="210" dirty="0"/>
              <a:t>KELOMPOK</a:t>
            </a:r>
            <a:r>
              <a:rPr spc="-25" dirty="0"/>
              <a:t> </a:t>
            </a:r>
            <a:r>
              <a:rPr spc="-120" dirty="0"/>
              <a:t>17</a:t>
            </a:r>
          </a:p>
          <a:p>
            <a:pPr marL="9078595" indent="-310515">
              <a:lnSpc>
                <a:spcPts val="3585"/>
              </a:lnSpc>
              <a:buSzPct val="96666"/>
              <a:buAutoNum type="arabicPeriod"/>
              <a:tabLst>
                <a:tab pos="9079865" algn="l"/>
              </a:tabLst>
            </a:pPr>
            <a:r>
              <a:rPr spc="-60" dirty="0"/>
              <a:t>Paundra</a:t>
            </a:r>
            <a:r>
              <a:rPr spc="-25" dirty="0"/>
              <a:t> Nabillah-4520210086</a:t>
            </a:r>
          </a:p>
          <a:p>
            <a:pPr marL="9181465" indent="-413384">
              <a:lnSpc>
                <a:spcPts val="3585"/>
              </a:lnSpc>
              <a:buSzPct val="96666"/>
              <a:buAutoNum type="arabicPeriod"/>
              <a:tabLst>
                <a:tab pos="9182735" algn="l"/>
              </a:tabLst>
            </a:pPr>
            <a:r>
              <a:rPr spc="90" dirty="0"/>
              <a:t>Utami</a:t>
            </a:r>
            <a:r>
              <a:rPr spc="-25" dirty="0"/>
              <a:t> </a:t>
            </a:r>
            <a:r>
              <a:rPr spc="-70" dirty="0"/>
              <a:t>Setyaningtyas-4520210071</a:t>
            </a:r>
          </a:p>
          <a:p>
            <a:pPr marL="9181465" indent="-413384">
              <a:lnSpc>
                <a:spcPts val="3585"/>
              </a:lnSpc>
              <a:buSzPct val="96666"/>
              <a:buAutoNum type="arabicPeriod"/>
              <a:tabLst>
                <a:tab pos="9182735" algn="l"/>
              </a:tabLst>
            </a:pPr>
            <a:r>
              <a:rPr spc="5" dirty="0"/>
              <a:t>Roja' </a:t>
            </a:r>
            <a:r>
              <a:rPr spc="20" dirty="0"/>
              <a:t>Putri </a:t>
            </a:r>
            <a:r>
              <a:rPr spc="80" dirty="0"/>
              <a:t>Cintani </a:t>
            </a:r>
            <a:r>
              <a:rPr spc="440" dirty="0"/>
              <a:t>-</a:t>
            </a:r>
            <a:r>
              <a:rPr spc="-190" dirty="0"/>
              <a:t> </a:t>
            </a:r>
            <a:r>
              <a:rPr spc="-120" dirty="0"/>
              <a:t>4520210046</a:t>
            </a:r>
          </a:p>
          <a:p>
            <a:pPr marL="9181465" indent="-413384">
              <a:lnSpc>
                <a:spcPts val="3590"/>
              </a:lnSpc>
              <a:buSzPct val="96666"/>
              <a:buAutoNum type="arabicPeriod"/>
              <a:tabLst>
                <a:tab pos="9182735" algn="l"/>
              </a:tabLst>
            </a:pPr>
            <a:r>
              <a:rPr spc="30" dirty="0"/>
              <a:t>Muhammad </a:t>
            </a:r>
            <a:r>
              <a:rPr spc="80" dirty="0"/>
              <a:t>Alif </a:t>
            </a:r>
            <a:r>
              <a:rPr spc="55" dirty="0"/>
              <a:t>Muharom </a:t>
            </a:r>
            <a:r>
              <a:rPr spc="440" dirty="0"/>
              <a:t>-</a:t>
            </a:r>
            <a:r>
              <a:rPr spc="-295" dirty="0"/>
              <a:t> </a:t>
            </a:r>
            <a:r>
              <a:rPr spc="-120" dirty="0"/>
              <a:t>4518210080</a:t>
            </a:r>
          </a:p>
        </p:txBody>
      </p:sp>
      <p:sp>
        <p:nvSpPr>
          <p:cNvPr id="14" name="object 14"/>
          <p:cNvSpPr/>
          <p:nvPr/>
        </p:nvSpPr>
        <p:spPr>
          <a:xfrm>
            <a:off x="9020348" y="8080514"/>
            <a:ext cx="9267825" cy="9525"/>
          </a:xfrm>
          <a:custGeom>
            <a:avLst/>
            <a:gdLst/>
            <a:ahLst/>
            <a:cxnLst/>
            <a:rect l="l" t="t" r="r" b="b"/>
            <a:pathLst>
              <a:path w="9267825" h="9525">
                <a:moveTo>
                  <a:pt x="0" y="0"/>
                </a:moveTo>
                <a:lnTo>
                  <a:pt x="9267650" y="0"/>
                </a:lnTo>
                <a:lnTo>
                  <a:pt x="9267650" y="9525"/>
                </a:lnTo>
                <a:lnTo>
                  <a:pt x="0" y="95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FC7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48789" y="1837724"/>
            <a:ext cx="13192139" cy="6610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22348" y="1014658"/>
            <a:ext cx="1229360" cy="358775"/>
          </a:xfrm>
          <a:custGeom>
            <a:avLst/>
            <a:gdLst/>
            <a:ahLst/>
            <a:cxnLst/>
            <a:rect l="l" t="t" r="r" b="b"/>
            <a:pathLst>
              <a:path w="1229359" h="358775">
                <a:moveTo>
                  <a:pt x="232735" y="91644"/>
                </a:moveTo>
                <a:lnTo>
                  <a:pt x="232735" y="358191"/>
                </a:lnTo>
                <a:lnTo>
                  <a:pt x="117702" y="358191"/>
                </a:lnTo>
                <a:lnTo>
                  <a:pt x="117702" y="91644"/>
                </a:lnTo>
                <a:lnTo>
                  <a:pt x="0" y="91644"/>
                </a:lnTo>
                <a:lnTo>
                  <a:pt x="0" y="0"/>
                </a:lnTo>
                <a:lnTo>
                  <a:pt x="349929" y="0"/>
                </a:lnTo>
                <a:lnTo>
                  <a:pt x="349929" y="91644"/>
                </a:lnTo>
                <a:lnTo>
                  <a:pt x="232735" y="91644"/>
                </a:lnTo>
                <a:close/>
              </a:path>
              <a:path w="1229359" h="358775">
                <a:moveTo>
                  <a:pt x="642420" y="358191"/>
                </a:moveTo>
                <a:lnTo>
                  <a:pt x="627421" y="307728"/>
                </a:lnTo>
                <a:lnTo>
                  <a:pt x="501838" y="307728"/>
                </a:lnTo>
                <a:lnTo>
                  <a:pt x="486839" y="358191"/>
                </a:lnTo>
                <a:lnTo>
                  <a:pt x="369137" y="358191"/>
                </a:lnTo>
                <a:lnTo>
                  <a:pt x="499804" y="0"/>
                </a:lnTo>
                <a:lnTo>
                  <a:pt x="633650" y="0"/>
                </a:lnTo>
                <a:lnTo>
                  <a:pt x="764317" y="358191"/>
                </a:lnTo>
                <a:lnTo>
                  <a:pt x="642420" y="358191"/>
                </a:lnTo>
                <a:close/>
              </a:path>
              <a:path w="1229359" h="358775">
                <a:moveTo>
                  <a:pt x="525862" y="227523"/>
                </a:moveTo>
                <a:lnTo>
                  <a:pt x="603397" y="227523"/>
                </a:lnTo>
                <a:lnTo>
                  <a:pt x="565900" y="99906"/>
                </a:lnTo>
                <a:lnTo>
                  <a:pt x="563867" y="99906"/>
                </a:lnTo>
                <a:lnTo>
                  <a:pt x="525862" y="227523"/>
                </a:lnTo>
                <a:close/>
              </a:path>
              <a:path w="1229359" h="358775">
                <a:moveTo>
                  <a:pt x="1115199" y="358191"/>
                </a:moveTo>
                <a:lnTo>
                  <a:pt x="1115199" y="229049"/>
                </a:lnTo>
                <a:lnTo>
                  <a:pt x="1115310" y="217013"/>
                </a:lnTo>
                <a:lnTo>
                  <a:pt x="1117939" y="167719"/>
                </a:lnTo>
                <a:lnTo>
                  <a:pt x="1122276" y="125964"/>
                </a:lnTo>
                <a:lnTo>
                  <a:pt x="1123124" y="118676"/>
                </a:lnTo>
                <a:lnTo>
                  <a:pt x="1123458" y="115541"/>
                </a:lnTo>
                <a:lnTo>
                  <a:pt x="1121429" y="115541"/>
                </a:lnTo>
                <a:lnTo>
                  <a:pt x="1055325" y="358191"/>
                </a:lnTo>
                <a:lnTo>
                  <a:pt x="965209" y="358191"/>
                </a:lnTo>
                <a:lnTo>
                  <a:pt x="898604" y="116049"/>
                </a:lnTo>
                <a:lnTo>
                  <a:pt x="896570" y="116049"/>
                </a:lnTo>
                <a:lnTo>
                  <a:pt x="896908" y="119185"/>
                </a:lnTo>
                <a:lnTo>
                  <a:pt x="897841" y="126388"/>
                </a:lnTo>
                <a:lnTo>
                  <a:pt x="899366" y="137658"/>
                </a:lnTo>
                <a:lnTo>
                  <a:pt x="900494" y="146635"/>
                </a:lnTo>
                <a:lnTo>
                  <a:pt x="904633" y="192418"/>
                </a:lnTo>
                <a:lnTo>
                  <a:pt x="905848" y="358191"/>
                </a:lnTo>
                <a:lnTo>
                  <a:pt x="800222" y="358191"/>
                </a:lnTo>
                <a:lnTo>
                  <a:pt x="800222" y="0"/>
                </a:lnTo>
                <a:lnTo>
                  <a:pt x="962666" y="0"/>
                </a:lnTo>
                <a:lnTo>
                  <a:pt x="1016816" y="206678"/>
                </a:lnTo>
                <a:lnTo>
                  <a:pt x="1018844" y="206678"/>
                </a:lnTo>
                <a:lnTo>
                  <a:pt x="1072489" y="0"/>
                </a:lnTo>
                <a:lnTo>
                  <a:pt x="1229214" y="0"/>
                </a:lnTo>
                <a:lnTo>
                  <a:pt x="1229214" y="358191"/>
                </a:lnTo>
                <a:lnTo>
                  <a:pt x="1115199" y="358191"/>
                </a:lnTo>
                <a:close/>
              </a:path>
            </a:pathLst>
          </a:custGeom>
          <a:ln w="19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7211503" y="1004894"/>
            <a:ext cx="335280" cy="377825"/>
            <a:chOff x="7211503" y="1004894"/>
            <a:chExt cx="335280" cy="377825"/>
          </a:xfrm>
        </p:grpSpPr>
        <p:sp>
          <p:nvSpPr>
            <p:cNvPr id="6" name="object 6"/>
            <p:cNvSpPr/>
            <p:nvPr/>
          </p:nvSpPr>
          <p:spPr>
            <a:xfrm>
              <a:off x="7221266" y="1014658"/>
              <a:ext cx="315595" cy="358775"/>
            </a:xfrm>
            <a:custGeom>
              <a:avLst/>
              <a:gdLst/>
              <a:ahLst/>
              <a:cxnLst/>
              <a:rect l="l" t="t" r="r" b="b"/>
              <a:pathLst>
                <a:path w="315595" h="358775">
                  <a:moveTo>
                    <a:pt x="200958" y="0"/>
                  </a:moveTo>
                  <a:lnTo>
                    <a:pt x="246836" y="8651"/>
                  </a:lnTo>
                  <a:lnTo>
                    <a:pt x="283478" y="33619"/>
                  </a:lnTo>
                  <a:lnTo>
                    <a:pt x="307259" y="71394"/>
                  </a:lnTo>
                  <a:lnTo>
                    <a:pt x="315477" y="117702"/>
                  </a:lnTo>
                  <a:lnTo>
                    <a:pt x="315477" y="124438"/>
                  </a:lnTo>
                  <a:lnTo>
                    <a:pt x="307259" y="170888"/>
                  </a:lnTo>
                  <a:lnTo>
                    <a:pt x="283478" y="208965"/>
                  </a:lnTo>
                  <a:lnTo>
                    <a:pt x="246836" y="233998"/>
                  </a:lnTo>
                  <a:lnTo>
                    <a:pt x="200958" y="242649"/>
                  </a:lnTo>
                  <a:lnTo>
                    <a:pt x="115033" y="242649"/>
                  </a:lnTo>
                  <a:lnTo>
                    <a:pt x="115033" y="358191"/>
                  </a:lnTo>
                  <a:lnTo>
                    <a:pt x="0" y="358191"/>
                  </a:lnTo>
                  <a:lnTo>
                    <a:pt x="0" y="0"/>
                  </a:lnTo>
                  <a:lnTo>
                    <a:pt x="200958" y="0"/>
                  </a:lnTo>
                  <a:close/>
                </a:path>
              </a:pathLst>
            </a:custGeom>
            <a:ln w="19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326536" y="1089802"/>
              <a:ext cx="103412" cy="933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7602352" y="1014658"/>
            <a:ext cx="115570" cy="358775"/>
          </a:xfrm>
          <a:custGeom>
            <a:avLst/>
            <a:gdLst/>
            <a:ahLst/>
            <a:cxnLst/>
            <a:rect l="l" t="t" r="r" b="b"/>
            <a:pathLst>
              <a:path w="115570" h="358775">
                <a:moveTo>
                  <a:pt x="0" y="358191"/>
                </a:moveTo>
                <a:lnTo>
                  <a:pt x="0" y="0"/>
                </a:lnTo>
                <a:lnTo>
                  <a:pt x="115033" y="0"/>
                </a:lnTo>
                <a:lnTo>
                  <a:pt x="115033" y="358191"/>
                </a:lnTo>
                <a:lnTo>
                  <a:pt x="0" y="358191"/>
                </a:lnTo>
                <a:close/>
              </a:path>
            </a:pathLst>
          </a:custGeom>
          <a:ln w="19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99652" y="1014658"/>
            <a:ext cx="1109345" cy="358775"/>
          </a:xfrm>
          <a:custGeom>
            <a:avLst/>
            <a:gdLst/>
            <a:ahLst/>
            <a:cxnLst/>
            <a:rect l="l" t="t" r="r" b="b"/>
            <a:pathLst>
              <a:path w="1109345" h="358775">
                <a:moveTo>
                  <a:pt x="0" y="0"/>
                </a:moveTo>
                <a:lnTo>
                  <a:pt x="115033" y="0"/>
                </a:lnTo>
                <a:lnTo>
                  <a:pt x="115033" y="266546"/>
                </a:lnTo>
                <a:lnTo>
                  <a:pt x="298827" y="266546"/>
                </a:lnTo>
                <a:lnTo>
                  <a:pt x="298827" y="358191"/>
                </a:lnTo>
                <a:lnTo>
                  <a:pt x="0" y="358191"/>
                </a:lnTo>
                <a:lnTo>
                  <a:pt x="0" y="0"/>
                </a:lnTo>
                <a:close/>
              </a:path>
              <a:path w="1109345" h="358775">
                <a:moveTo>
                  <a:pt x="587216" y="358191"/>
                </a:moveTo>
                <a:lnTo>
                  <a:pt x="572223" y="307728"/>
                </a:lnTo>
                <a:lnTo>
                  <a:pt x="446636" y="307728"/>
                </a:lnTo>
                <a:lnTo>
                  <a:pt x="431634" y="358191"/>
                </a:lnTo>
                <a:lnTo>
                  <a:pt x="313934" y="358191"/>
                </a:lnTo>
                <a:lnTo>
                  <a:pt x="444607" y="0"/>
                </a:lnTo>
                <a:lnTo>
                  <a:pt x="578453" y="0"/>
                </a:lnTo>
                <a:lnTo>
                  <a:pt x="709117" y="358191"/>
                </a:lnTo>
                <a:lnTo>
                  <a:pt x="587216" y="358191"/>
                </a:lnTo>
                <a:close/>
              </a:path>
              <a:path w="1109345" h="358775">
                <a:moveTo>
                  <a:pt x="470658" y="227523"/>
                </a:moveTo>
                <a:lnTo>
                  <a:pt x="548192" y="227523"/>
                </a:lnTo>
                <a:lnTo>
                  <a:pt x="510701" y="99906"/>
                </a:lnTo>
                <a:lnTo>
                  <a:pt x="508663" y="99906"/>
                </a:lnTo>
                <a:lnTo>
                  <a:pt x="470658" y="227523"/>
                </a:lnTo>
                <a:close/>
              </a:path>
              <a:path w="1109345" h="358775">
                <a:moveTo>
                  <a:pt x="1008392" y="358191"/>
                </a:moveTo>
                <a:lnTo>
                  <a:pt x="858021" y="184306"/>
                </a:lnTo>
                <a:lnTo>
                  <a:pt x="858021" y="358191"/>
                </a:lnTo>
                <a:lnTo>
                  <a:pt x="752265" y="358191"/>
                </a:lnTo>
                <a:lnTo>
                  <a:pt x="752265" y="0"/>
                </a:lnTo>
                <a:lnTo>
                  <a:pt x="852811" y="0"/>
                </a:lnTo>
                <a:lnTo>
                  <a:pt x="1003182" y="176425"/>
                </a:lnTo>
                <a:lnTo>
                  <a:pt x="1003182" y="0"/>
                </a:lnTo>
                <a:lnTo>
                  <a:pt x="1108929" y="0"/>
                </a:lnTo>
                <a:lnTo>
                  <a:pt x="1108929" y="358191"/>
                </a:lnTo>
                <a:lnTo>
                  <a:pt x="1008392" y="358191"/>
                </a:lnTo>
                <a:close/>
              </a:path>
            </a:pathLst>
          </a:custGeom>
          <a:ln w="19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9149174" y="998666"/>
            <a:ext cx="2886075" cy="390525"/>
            <a:chOff x="9149174" y="998666"/>
            <a:chExt cx="2886075" cy="390525"/>
          </a:xfrm>
        </p:grpSpPr>
        <p:sp>
          <p:nvSpPr>
            <p:cNvPr id="11" name="object 11"/>
            <p:cNvSpPr/>
            <p:nvPr/>
          </p:nvSpPr>
          <p:spPr>
            <a:xfrm>
              <a:off x="9158937" y="1014658"/>
              <a:ext cx="346075" cy="358775"/>
            </a:xfrm>
            <a:custGeom>
              <a:avLst/>
              <a:gdLst/>
              <a:ahLst/>
              <a:cxnLst/>
              <a:rect l="l" t="t" r="r" b="b"/>
              <a:pathLst>
                <a:path w="346075" h="358775">
                  <a:moveTo>
                    <a:pt x="238458" y="0"/>
                  </a:moveTo>
                  <a:lnTo>
                    <a:pt x="276567" y="6291"/>
                  </a:lnTo>
                  <a:lnTo>
                    <a:pt x="316805" y="33111"/>
                  </a:lnTo>
                  <a:lnTo>
                    <a:pt x="336512" y="75787"/>
                  </a:lnTo>
                  <a:lnTo>
                    <a:pt x="337346" y="87958"/>
                  </a:lnTo>
                  <a:lnTo>
                    <a:pt x="333605" y="117956"/>
                  </a:lnTo>
                  <a:lnTo>
                    <a:pt x="322380" y="141852"/>
                  </a:lnTo>
                  <a:lnTo>
                    <a:pt x="303673" y="159648"/>
                  </a:lnTo>
                  <a:lnTo>
                    <a:pt x="277482" y="171342"/>
                  </a:lnTo>
                  <a:lnTo>
                    <a:pt x="277482" y="173375"/>
                  </a:lnTo>
                  <a:lnTo>
                    <a:pt x="307343" y="184831"/>
                  </a:lnTo>
                  <a:lnTo>
                    <a:pt x="328673" y="203563"/>
                  </a:lnTo>
                  <a:lnTo>
                    <a:pt x="341471" y="229573"/>
                  </a:lnTo>
                  <a:lnTo>
                    <a:pt x="345738" y="262860"/>
                  </a:lnTo>
                  <a:lnTo>
                    <a:pt x="344872" y="276556"/>
                  </a:lnTo>
                  <a:lnTo>
                    <a:pt x="331879" y="312686"/>
                  </a:lnTo>
                  <a:lnTo>
                    <a:pt x="294131" y="346243"/>
                  </a:lnTo>
                  <a:lnTo>
                    <a:pt x="255641" y="357444"/>
                  </a:lnTo>
                  <a:lnTo>
                    <a:pt x="241639" y="358191"/>
                  </a:lnTo>
                  <a:lnTo>
                    <a:pt x="0" y="358191"/>
                  </a:lnTo>
                  <a:lnTo>
                    <a:pt x="0" y="0"/>
                  </a:lnTo>
                  <a:lnTo>
                    <a:pt x="238458" y="0"/>
                  </a:lnTo>
                  <a:close/>
                </a:path>
              </a:pathLst>
            </a:custGeom>
            <a:ln w="19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264207" y="1083447"/>
              <a:ext cx="125282" cy="805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264207" y="1218310"/>
              <a:ext cx="133540" cy="8104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563968" y="1014658"/>
              <a:ext cx="350520" cy="358775"/>
            </a:xfrm>
            <a:custGeom>
              <a:avLst/>
              <a:gdLst/>
              <a:ahLst/>
              <a:cxnLst/>
              <a:rect l="l" t="t" r="r" b="b"/>
              <a:pathLst>
                <a:path w="350520" h="358775">
                  <a:moveTo>
                    <a:pt x="340013" y="109821"/>
                  </a:moveTo>
                  <a:lnTo>
                    <a:pt x="330004" y="155508"/>
                  </a:lnTo>
                  <a:lnTo>
                    <a:pt x="300516" y="192219"/>
                  </a:lnTo>
                  <a:lnTo>
                    <a:pt x="270738" y="208203"/>
                  </a:lnTo>
                  <a:lnTo>
                    <a:pt x="350434" y="358191"/>
                  </a:lnTo>
                  <a:lnTo>
                    <a:pt x="221294" y="358191"/>
                  </a:lnTo>
                  <a:lnTo>
                    <a:pt x="157743" y="227523"/>
                  </a:lnTo>
                  <a:lnTo>
                    <a:pt x="115033" y="227523"/>
                  </a:lnTo>
                  <a:lnTo>
                    <a:pt x="115033" y="358191"/>
                  </a:lnTo>
                  <a:lnTo>
                    <a:pt x="0" y="358191"/>
                  </a:lnTo>
                  <a:lnTo>
                    <a:pt x="0" y="0"/>
                  </a:lnTo>
                  <a:lnTo>
                    <a:pt x="219265" y="0"/>
                  </a:lnTo>
                  <a:lnTo>
                    <a:pt x="270738" y="8365"/>
                  </a:lnTo>
                  <a:lnTo>
                    <a:pt x="309032" y="32253"/>
                  </a:lnTo>
                  <a:lnTo>
                    <a:pt x="332218" y="67828"/>
                  </a:lnTo>
                  <a:lnTo>
                    <a:pt x="339147" y="95283"/>
                  </a:lnTo>
                  <a:lnTo>
                    <a:pt x="340013" y="109821"/>
                  </a:lnTo>
                  <a:close/>
                </a:path>
              </a:pathLst>
            </a:custGeom>
            <a:ln w="19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669239" y="1086625"/>
              <a:ext cx="127311" cy="8562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953865" y="1008429"/>
              <a:ext cx="387350" cy="370840"/>
            </a:xfrm>
            <a:custGeom>
              <a:avLst/>
              <a:gdLst/>
              <a:ahLst/>
              <a:cxnLst/>
              <a:rect l="l" t="t" r="r" b="b"/>
              <a:pathLst>
                <a:path w="387350" h="370840">
                  <a:moveTo>
                    <a:pt x="193205" y="0"/>
                  </a:moveTo>
                  <a:lnTo>
                    <a:pt x="236901" y="2963"/>
                  </a:lnTo>
                  <a:lnTo>
                    <a:pt x="275322" y="11852"/>
                  </a:lnTo>
                  <a:lnTo>
                    <a:pt x="336337" y="47411"/>
                  </a:lnTo>
                  <a:lnTo>
                    <a:pt x="374275" y="105531"/>
                  </a:lnTo>
                  <a:lnTo>
                    <a:pt x="383761" y="142718"/>
                  </a:lnTo>
                  <a:lnTo>
                    <a:pt x="386924" y="185324"/>
                  </a:lnTo>
                  <a:lnTo>
                    <a:pt x="383761" y="227937"/>
                  </a:lnTo>
                  <a:lnTo>
                    <a:pt x="374275" y="265148"/>
                  </a:lnTo>
                  <a:lnTo>
                    <a:pt x="336337" y="323364"/>
                  </a:lnTo>
                  <a:lnTo>
                    <a:pt x="275322" y="358826"/>
                  </a:lnTo>
                  <a:lnTo>
                    <a:pt x="236901" y="367692"/>
                  </a:lnTo>
                  <a:lnTo>
                    <a:pt x="193205" y="370648"/>
                  </a:lnTo>
                  <a:lnTo>
                    <a:pt x="149522" y="367708"/>
                  </a:lnTo>
                  <a:lnTo>
                    <a:pt x="111130" y="358890"/>
                  </a:lnTo>
                  <a:lnTo>
                    <a:pt x="50215" y="323617"/>
                  </a:lnTo>
                  <a:lnTo>
                    <a:pt x="12552" y="265465"/>
                  </a:lnTo>
                  <a:lnTo>
                    <a:pt x="3138" y="228143"/>
                  </a:lnTo>
                  <a:lnTo>
                    <a:pt x="0" y="185324"/>
                  </a:lnTo>
                  <a:lnTo>
                    <a:pt x="3138" y="142512"/>
                  </a:lnTo>
                  <a:lnTo>
                    <a:pt x="12552" y="105213"/>
                  </a:lnTo>
                  <a:lnTo>
                    <a:pt x="50215" y="47157"/>
                  </a:lnTo>
                  <a:lnTo>
                    <a:pt x="111130" y="11789"/>
                  </a:lnTo>
                  <a:lnTo>
                    <a:pt x="149522" y="2947"/>
                  </a:lnTo>
                  <a:lnTo>
                    <a:pt x="193205" y="0"/>
                  </a:lnTo>
                  <a:close/>
                </a:path>
              </a:pathLst>
            </a:custGeom>
            <a:ln w="19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061812" y="1084591"/>
              <a:ext cx="171040" cy="2183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366688" y="1008429"/>
              <a:ext cx="1659255" cy="370840"/>
            </a:xfrm>
            <a:custGeom>
              <a:avLst/>
              <a:gdLst/>
              <a:ahLst/>
              <a:cxnLst/>
              <a:rect l="l" t="t" r="r" b="b"/>
              <a:pathLst>
                <a:path w="1659254" h="370840">
                  <a:moveTo>
                    <a:pt x="305181" y="364419"/>
                  </a:moveTo>
                  <a:lnTo>
                    <a:pt x="258784" y="146301"/>
                  </a:lnTo>
                  <a:lnTo>
                    <a:pt x="256755" y="146301"/>
                  </a:lnTo>
                  <a:lnTo>
                    <a:pt x="210359" y="364419"/>
                  </a:lnTo>
                  <a:lnTo>
                    <a:pt x="83886" y="364419"/>
                  </a:lnTo>
                  <a:lnTo>
                    <a:pt x="0" y="6228"/>
                  </a:lnTo>
                  <a:lnTo>
                    <a:pt x="119862" y="6228"/>
                  </a:lnTo>
                  <a:lnTo>
                    <a:pt x="160915" y="209220"/>
                  </a:lnTo>
                  <a:lnTo>
                    <a:pt x="163077" y="209220"/>
                  </a:lnTo>
                  <a:lnTo>
                    <a:pt x="203625" y="6228"/>
                  </a:lnTo>
                  <a:lnTo>
                    <a:pt x="317134" y="6228"/>
                  </a:lnTo>
                  <a:lnTo>
                    <a:pt x="360349" y="209220"/>
                  </a:lnTo>
                  <a:lnTo>
                    <a:pt x="362378" y="209220"/>
                  </a:lnTo>
                  <a:lnTo>
                    <a:pt x="400897" y="6228"/>
                  </a:lnTo>
                  <a:lnTo>
                    <a:pt x="515550" y="6228"/>
                  </a:lnTo>
                  <a:lnTo>
                    <a:pt x="431653" y="364419"/>
                  </a:lnTo>
                  <a:lnTo>
                    <a:pt x="305181" y="364419"/>
                  </a:lnTo>
                  <a:close/>
                </a:path>
                <a:path w="1659254" h="370840">
                  <a:moveTo>
                    <a:pt x="707069" y="0"/>
                  </a:moveTo>
                  <a:lnTo>
                    <a:pt x="769699" y="6958"/>
                  </a:lnTo>
                  <a:lnTo>
                    <a:pt x="820064" y="27836"/>
                  </a:lnTo>
                  <a:lnTo>
                    <a:pt x="853495" y="62378"/>
                  </a:lnTo>
                  <a:lnTo>
                    <a:pt x="865317" y="110329"/>
                  </a:lnTo>
                  <a:lnTo>
                    <a:pt x="865317" y="116558"/>
                  </a:lnTo>
                  <a:lnTo>
                    <a:pt x="757523" y="116558"/>
                  </a:lnTo>
                  <a:lnTo>
                    <a:pt x="757523" y="114524"/>
                  </a:lnTo>
                  <a:lnTo>
                    <a:pt x="756808" y="107033"/>
                  </a:lnTo>
                  <a:lnTo>
                    <a:pt x="722207" y="78695"/>
                  </a:lnTo>
                  <a:lnTo>
                    <a:pt x="711260" y="78044"/>
                  </a:lnTo>
                  <a:lnTo>
                    <a:pt x="700433" y="78473"/>
                  </a:lnTo>
                  <a:lnTo>
                    <a:pt x="663844" y="94949"/>
                  </a:lnTo>
                  <a:lnTo>
                    <a:pt x="663844" y="101559"/>
                  </a:lnTo>
                  <a:lnTo>
                    <a:pt x="702234" y="129269"/>
                  </a:lnTo>
                  <a:lnTo>
                    <a:pt x="734139" y="136387"/>
                  </a:lnTo>
                  <a:lnTo>
                    <a:pt x="754786" y="140883"/>
                  </a:lnTo>
                  <a:lnTo>
                    <a:pt x="805195" y="154945"/>
                  </a:lnTo>
                  <a:lnTo>
                    <a:pt x="843018" y="176179"/>
                  </a:lnTo>
                  <a:lnTo>
                    <a:pt x="869638" y="212111"/>
                  </a:lnTo>
                  <a:lnTo>
                    <a:pt x="875233" y="245700"/>
                  </a:lnTo>
                  <a:lnTo>
                    <a:pt x="872547" y="275428"/>
                  </a:lnTo>
                  <a:lnTo>
                    <a:pt x="851062" y="322585"/>
                  </a:lnTo>
                  <a:lnTo>
                    <a:pt x="808981" y="353417"/>
                  </a:lnTo>
                  <a:lnTo>
                    <a:pt x="751592" y="368733"/>
                  </a:lnTo>
                  <a:lnTo>
                    <a:pt x="717489" y="370648"/>
                  </a:lnTo>
                  <a:lnTo>
                    <a:pt x="677870" y="368892"/>
                  </a:lnTo>
                  <a:lnTo>
                    <a:pt x="612601" y="354846"/>
                  </a:lnTo>
                  <a:lnTo>
                    <a:pt x="566597" y="325810"/>
                  </a:lnTo>
                  <a:lnTo>
                    <a:pt x="543336" y="276111"/>
                  </a:lnTo>
                  <a:lnTo>
                    <a:pt x="540429" y="243158"/>
                  </a:lnTo>
                  <a:lnTo>
                    <a:pt x="649233" y="243158"/>
                  </a:lnTo>
                  <a:lnTo>
                    <a:pt x="650106" y="255575"/>
                  </a:lnTo>
                  <a:lnTo>
                    <a:pt x="652728" y="265751"/>
                  </a:lnTo>
                  <a:lnTo>
                    <a:pt x="693173" y="287845"/>
                  </a:lnTo>
                  <a:lnTo>
                    <a:pt x="707069" y="288409"/>
                  </a:lnTo>
                  <a:lnTo>
                    <a:pt x="717522" y="288115"/>
                  </a:lnTo>
                  <a:lnTo>
                    <a:pt x="757523" y="274172"/>
                  </a:lnTo>
                  <a:lnTo>
                    <a:pt x="757523" y="264512"/>
                  </a:lnTo>
                  <a:lnTo>
                    <a:pt x="757523" y="255784"/>
                  </a:lnTo>
                  <a:lnTo>
                    <a:pt x="720760" y="238232"/>
                  </a:lnTo>
                  <a:lnTo>
                    <a:pt x="689905" y="231083"/>
                  </a:lnTo>
                  <a:lnTo>
                    <a:pt x="668981" y="226387"/>
                  </a:lnTo>
                  <a:lnTo>
                    <a:pt x="617448" y="211635"/>
                  </a:lnTo>
                  <a:lnTo>
                    <a:pt x="578631" y="188946"/>
                  </a:lnTo>
                  <a:lnTo>
                    <a:pt x="551482" y="150432"/>
                  </a:lnTo>
                  <a:lnTo>
                    <a:pt x="546144" y="114524"/>
                  </a:lnTo>
                  <a:lnTo>
                    <a:pt x="548989" y="87037"/>
                  </a:lnTo>
                  <a:lnTo>
                    <a:pt x="571745" y="43693"/>
                  </a:lnTo>
                  <a:lnTo>
                    <a:pt x="615975" y="15657"/>
                  </a:lnTo>
                  <a:lnTo>
                    <a:pt x="673683" y="1739"/>
                  </a:lnTo>
                  <a:lnTo>
                    <a:pt x="707069" y="0"/>
                  </a:lnTo>
                  <a:close/>
                </a:path>
                <a:path w="1659254" h="370840">
                  <a:moveTo>
                    <a:pt x="932440" y="6228"/>
                  </a:moveTo>
                  <a:lnTo>
                    <a:pt x="1242202" y="6228"/>
                  </a:lnTo>
                  <a:lnTo>
                    <a:pt x="1242202" y="92153"/>
                  </a:lnTo>
                  <a:lnTo>
                    <a:pt x="1047473" y="92153"/>
                  </a:lnTo>
                  <a:lnTo>
                    <a:pt x="1047473" y="141598"/>
                  </a:lnTo>
                  <a:lnTo>
                    <a:pt x="1214113" y="141598"/>
                  </a:lnTo>
                  <a:lnTo>
                    <a:pt x="1214113" y="223837"/>
                  </a:lnTo>
                  <a:lnTo>
                    <a:pt x="1047473" y="223837"/>
                  </a:lnTo>
                  <a:lnTo>
                    <a:pt x="1047473" y="278494"/>
                  </a:lnTo>
                  <a:lnTo>
                    <a:pt x="1245889" y="278494"/>
                  </a:lnTo>
                  <a:lnTo>
                    <a:pt x="1245889" y="364419"/>
                  </a:lnTo>
                  <a:lnTo>
                    <a:pt x="932440" y="364419"/>
                  </a:lnTo>
                  <a:lnTo>
                    <a:pt x="932440" y="6228"/>
                  </a:lnTo>
                  <a:close/>
                </a:path>
                <a:path w="1659254" h="370840">
                  <a:moveTo>
                    <a:pt x="1648329" y="116049"/>
                  </a:moveTo>
                  <a:lnTo>
                    <a:pt x="1638320" y="161737"/>
                  </a:lnTo>
                  <a:lnTo>
                    <a:pt x="1608832" y="198448"/>
                  </a:lnTo>
                  <a:lnTo>
                    <a:pt x="1579054" y="214431"/>
                  </a:lnTo>
                  <a:lnTo>
                    <a:pt x="1658750" y="364419"/>
                  </a:lnTo>
                  <a:lnTo>
                    <a:pt x="1529610" y="364419"/>
                  </a:lnTo>
                  <a:lnTo>
                    <a:pt x="1466059" y="233752"/>
                  </a:lnTo>
                  <a:lnTo>
                    <a:pt x="1423349" y="233752"/>
                  </a:lnTo>
                  <a:lnTo>
                    <a:pt x="1423349" y="364419"/>
                  </a:lnTo>
                  <a:lnTo>
                    <a:pt x="1308315" y="364419"/>
                  </a:lnTo>
                  <a:lnTo>
                    <a:pt x="1308315" y="6228"/>
                  </a:lnTo>
                  <a:lnTo>
                    <a:pt x="1527581" y="6228"/>
                  </a:lnTo>
                  <a:lnTo>
                    <a:pt x="1579053" y="14593"/>
                  </a:lnTo>
                  <a:lnTo>
                    <a:pt x="1617349" y="38481"/>
                  </a:lnTo>
                  <a:lnTo>
                    <a:pt x="1640538" y="74056"/>
                  </a:lnTo>
                  <a:lnTo>
                    <a:pt x="1647463" y="101511"/>
                  </a:lnTo>
                  <a:lnTo>
                    <a:pt x="1648329" y="116049"/>
                  </a:lnTo>
                  <a:close/>
                </a:path>
              </a:pathLst>
            </a:custGeom>
            <a:ln w="19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780274" y="1086625"/>
              <a:ext cx="127311" cy="8562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5897700" y="839513"/>
            <a:ext cx="6156960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spc="420" dirty="0">
                <a:latin typeface="Arial"/>
                <a:cs typeface="Arial"/>
              </a:rPr>
              <a:t>TAMPILAN</a:t>
            </a:r>
            <a:r>
              <a:rPr sz="4100" spc="150" dirty="0">
                <a:latin typeface="Arial"/>
                <a:cs typeface="Arial"/>
              </a:rPr>
              <a:t> </a:t>
            </a:r>
            <a:r>
              <a:rPr sz="4100" spc="254" dirty="0">
                <a:latin typeface="Arial"/>
                <a:cs typeface="Arial"/>
              </a:rPr>
              <a:t>BROWSER</a:t>
            </a:r>
            <a:endParaRPr sz="4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552973" y="8798694"/>
            <a:ext cx="318262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0" dirty="0">
                <a:latin typeface="Noto Sans"/>
                <a:cs typeface="Noto Sans"/>
              </a:rPr>
              <a:t>GOOGLE</a:t>
            </a:r>
            <a:r>
              <a:rPr sz="2900" spc="-65" dirty="0">
                <a:latin typeface="Noto Sans"/>
                <a:cs typeface="Noto Sans"/>
              </a:rPr>
              <a:t> </a:t>
            </a:r>
            <a:r>
              <a:rPr sz="2900" spc="-15" dirty="0">
                <a:latin typeface="Noto Sans"/>
                <a:cs typeface="Noto Sans"/>
              </a:rPr>
              <a:t>CHROME</a:t>
            </a:r>
            <a:endParaRPr sz="29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DD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48789" y="1837718"/>
            <a:ext cx="13192139" cy="6610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22348" y="1014658"/>
            <a:ext cx="1229360" cy="358775"/>
          </a:xfrm>
          <a:custGeom>
            <a:avLst/>
            <a:gdLst/>
            <a:ahLst/>
            <a:cxnLst/>
            <a:rect l="l" t="t" r="r" b="b"/>
            <a:pathLst>
              <a:path w="1229359" h="358775">
                <a:moveTo>
                  <a:pt x="232735" y="91644"/>
                </a:moveTo>
                <a:lnTo>
                  <a:pt x="232735" y="358191"/>
                </a:lnTo>
                <a:lnTo>
                  <a:pt x="117702" y="358191"/>
                </a:lnTo>
                <a:lnTo>
                  <a:pt x="117702" y="91644"/>
                </a:lnTo>
                <a:lnTo>
                  <a:pt x="0" y="91644"/>
                </a:lnTo>
                <a:lnTo>
                  <a:pt x="0" y="0"/>
                </a:lnTo>
                <a:lnTo>
                  <a:pt x="349929" y="0"/>
                </a:lnTo>
                <a:lnTo>
                  <a:pt x="349929" y="91644"/>
                </a:lnTo>
                <a:lnTo>
                  <a:pt x="232735" y="91644"/>
                </a:lnTo>
                <a:close/>
              </a:path>
              <a:path w="1229359" h="358775">
                <a:moveTo>
                  <a:pt x="642420" y="358191"/>
                </a:moveTo>
                <a:lnTo>
                  <a:pt x="627421" y="307728"/>
                </a:lnTo>
                <a:lnTo>
                  <a:pt x="501838" y="307728"/>
                </a:lnTo>
                <a:lnTo>
                  <a:pt x="486839" y="358191"/>
                </a:lnTo>
                <a:lnTo>
                  <a:pt x="369137" y="358191"/>
                </a:lnTo>
                <a:lnTo>
                  <a:pt x="499804" y="0"/>
                </a:lnTo>
                <a:lnTo>
                  <a:pt x="633650" y="0"/>
                </a:lnTo>
                <a:lnTo>
                  <a:pt x="764317" y="358191"/>
                </a:lnTo>
                <a:lnTo>
                  <a:pt x="642420" y="358191"/>
                </a:lnTo>
                <a:close/>
              </a:path>
              <a:path w="1229359" h="358775">
                <a:moveTo>
                  <a:pt x="525862" y="227523"/>
                </a:moveTo>
                <a:lnTo>
                  <a:pt x="603397" y="227523"/>
                </a:lnTo>
                <a:lnTo>
                  <a:pt x="565900" y="99906"/>
                </a:lnTo>
                <a:lnTo>
                  <a:pt x="563867" y="99906"/>
                </a:lnTo>
                <a:lnTo>
                  <a:pt x="525862" y="227523"/>
                </a:lnTo>
                <a:close/>
              </a:path>
              <a:path w="1229359" h="358775">
                <a:moveTo>
                  <a:pt x="1115199" y="358191"/>
                </a:moveTo>
                <a:lnTo>
                  <a:pt x="1115199" y="229049"/>
                </a:lnTo>
                <a:lnTo>
                  <a:pt x="1115310" y="217013"/>
                </a:lnTo>
                <a:lnTo>
                  <a:pt x="1117939" y="167719"/>
                </a:lnTo>
                <a:lnTo>
                  <a:pt x="1122276" y="125964"/>
                </a:lnTo>
                <a:lnTo>
                  <a:pt x="1123124" y="118676"/>
                </a:lnTo>
                <a:lnTo>
                  <a:pt x="1123458" y="115541"/>
                </a:lnTo>
                <a:lnTo>
                  <a:pt x="1121429" y="115541"/>
                </a:lnTo>
                <a:lnTo>
                  <a:pt x="1055325" y="358191"/>
                </a:lnTo>
                <a:lnTo>
                  <a:pt x="965209" y="358191"/>
                </a:lnTo>
                <a:lnTo>
                  <a:pt x="898604" y="116049"/>
                </a:lnTo>
                <a:lnTo>
                  <a:pt x="896570" y="116049"/>
                </a:lnTo>
                <a:lnTo>
                  <a:pt x="896908" y="119185"/>
                </a:lnTo>
                <a:lnTo>
                  <a:pt x="897841" y="126388"/>
                </a:lnTo>
                <a:lnTo>
                  <a:pt x="899366" y="137658"/>
                </a:lnTo>
                <a:lnTo>
                  <a:pt x="900494" y="146635"/>
                </a:lnTo>
                <a:lnTo>
                  <a:pt x="904633" y="192418"/>
                </a:lnTo>
                <a:lnTo>
                  <a:pt x="905848" y="358191"/>
                </a:lnTo>
                <a:lnTo>
                  <a:pt x="800222" y="358191"/>
                </a:lnTo>
                <a:lnTo>
                  <a:pt x="800222" y="0"/>
                </a:lnTo>
                <a:lnTo>
                  <a:pt x="962666" y="0"/>
                </a:lnTo>
                <a:lnTo>
                  <a:pt x="1016816" y="206678"/>
                </a:lnTo>
                <a:lnTo>
                  <a:pt x="1018844" y="206678"/>
                </a:lnTo>
                <a:lnTo>
                  <a:pt x="1072489" y="0"/>
                </a:lnTo>
                <a:lnTo>
                  <a:pt x="1229214" y="0"/>
                </a:lnTo>
                <a:lnTo>
                  <a:pt x="1229214" y="358191"/>
                </a:lnTo>
                <a:lnTo>
                  <a:pt x="1115199" y="358191"/>
                </a:lnTo>
                <a:close/>
              </a:path>
            </a:pathLst>
          </a:custGeom>
          <a:ln w="19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7211503" y="1004894"/>
            <a:ext cx="335280" cy="377825"/>
            <a:chOff x="7211503" y="1004894"/>
            <a:chExt cx="335280" cy="377825"/>
          </a:xfrm>
        </p:grpSpPr>
        <p:sp>
          <p:nvSpPr>
            <p:cNvPr id="6" name="object 6"/>
            <p:cNvSpPr/>
            <p:nvPr/>
          </p:nvSpPr>
          <p:spPr>
            <a:xfrm>
              <a:off x="7221266" y="1014658"/>
              <a:ext cx="315595" cy="358775"/>
            </a:xfrm>
            <a:custGeom>
              <a:avLst/>
              <a:gdLst/>
              <a:ahLst/>
              <a:cxnLst/>
              <a:rect l="l" t="t" r="r" b="b"/>
              <a:pathLst>
                <a:path w="315595" h="358775">
                  <a:moveTo>
                    <a:pt x="200958" y="0"/>
                  </a:moveTo>
                  <a:lnTo>
                    <a:pt x="246836" y="8651"/>
                  </a:lnTo>
                  <a:lnTo>
                    <a:pt x="283478" y="33619"/>
                  </a:lnTo>
                  <a:lnTo>
                    <a:pt x="307259" y="71394"/>
                  </a:lnTo>
                  <a:lnTo>
                    <a:pt x="315477" y="117702"/>
                  </a:lnTo>
                  <a:lnTo>
                    <a:pt x="315477" y="124438"/>
                  </a:lnTo>
                  <a:lnTo>
                    <a:pt x="307259" y="170888"/>
                  </a:lnTo>
                  <a:lnTo>
                    <a:pt x="283478" y="208965"/>
                  </a:lnTo>
                  <a:lnTo>
                    <a:pt x="246836" y="233998"/>
                  </a:lnTo>
                  <a:lnTo>
                    <a:pt x="200958" y="242649"/>
                  </a:lnTo>
                  <a:lnTo>
                    <a:pt x="115033" y="242649"/>
                  </a:lnTo>
                  <a:lnTo>
                    <a:pt x="115033" y="358191"/>
                  </a:lnTo>
                  <a:lnTo>
                    <a:pt x="0" y="358191"/>
                  </a:lnTo>
                  <a:lnTo>
                    <a:pt x="0" y="0"/>
                  </a:lnTo>
                  <a:lnTo>
                    <a:pt x="200958" y="0"/>
                  </a:lnTo>
                  <a:close/>
                </a:path>
              </a:pathLst>
            </a:custGeom>
            <a:ln w="19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326536" y="1089802"/>
              <a:ext cx="103412" cy="933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7602352" y="1014658"/>
            <a:ext cx="115570" cy="358775"/>
          </a:xfrm>
          <a:custGeom>
            <a:avLst/>
            <a:gdLst/>
            <a:ahLst/>
            <a:cxnLst/>
            <a:rect l="l" t="t" r="r" b="b"/>
            <a:pathLst>
              <a:path w="115570" h="358775">
                <a:moveTo>
                  <a:pt x="0" y="358191"/>
                </a:moveTo>
                <a:lnTo>
                  <a:pt x="0" y="0"/>
                </a:lnTo>
                <a:lnTo>
                  <a:pt x="115033" y="0"/>
                </a:lnTo>
                <a:lnTo>
                  <a:pt x="115033" y="358191"/>
                </a:lnTo>
                <a:lnTo>
                  <a:pt x="0" y="358191"/>
                </a:lnTo>
                <a:close/>
              </a:path>
            </a:pathLst>
          </a:custGeom>
          <a:ln w="19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99652" y="1014658"/>
            <a:ext cx="1109345" cy="358775"/>
          </a:xfrm>
          <a:custGeom>
            <a:avLst/>
            <a:gdLst/>
            <a:ahLst/>
            <a:cxnLst/>
            <a:rect l="l" t="t" r="r" b="b"/>
            <a:pathLst>
              <a:path w="1109345" h="358775">
                <a:moveTo>
                  <a:pt x="0" y="0"/>
                </a:moveTo>
                <a:lnTo>
                  <a:pt x="115033" y="0"/>
                </a:lnTo>
                <a:lnTo>
                  <a:pt x="115033" y="266546"/>
                </a:lnTo>
                <a:lnTo>
                  <a:pt x="298827" y="266546"/>
                </a:lnTo>
                <a:lnTo>
                  <a:pt x="298827" y="358191"/>
                </a:lnTo>
                <a:lnTo>
                  <a:pt x="0" y="358191"/>
                </a:lnTo>
                <a:lnTo>
                  <a:pt x="0" y="0"/>
                </a:lnTo>
                <a:close/>
              </a:path>
              <a:path w="1109345" h="358775">
                <a:moveTo>
                  <a:pt x="587216" y="358191"/>
                </a:moveTo>
                <a:lnTo>
                  <a:pt x="572223" y="307728"/>
                </a:lnTo>
                <a:lnTo>
                  <a:pt x="446636" y="307728"/>
                </a:lnTo>
                <a:lnTo>
                  <a:pt x="431634" y="358191"/>
                </a:lnTo>
                <a:lnTo>
                  <a:pt x="313934" y="358191"/>
                </a:lnTo>
                <a:lnTo>
                  <a:pt x="444607" y="0"/>
                </a:lnTo>
                <a:lnTo>
                  <a:pt x="578453" y="0"/>
                </a:lnTo>
                <a:lnTo>
                  <a:pt x="709117" y="358191"/>
                </a:lnTo>
                <a:lnTo>
                  <a:pt x="587216" y="358191"/>
                </a:lnTo>
                <a:close/>
              </a:path>
              <a:path w="1109345" h="358775">
                <a:moveTo>
                  <a:pt x="470658" y="227523"/>
                </a:moveTo>
                <a:lnTo>
                  <a:pt x="548192" y="227523"/>
                </a:lnTo>
                <a:lnTo>
                  <a:pt x="510701" y="99906"/>
                </a:lnTo>
                <a:lnTo>
                  <a:pt x="508663" y="99906"/>
                </a:lnTo>
                <a:lnTo>
                  <a:pt x="470658" y="227523"/>
                </a:lnTo>
                <a:close/>
              </a:path>
              <a:path w="1109345" h="358775">
                <a:moveTo>
                  <a:pt x="1008392" y="358191"/>
                </a:moveTo>
                <a:lnTo>
                  <a:pt x="858021" y="184306"/>
                </a:lnTo>
                <a:lnTo>
                  <a:pt x="858021" y="358191"/>
                </a:lnTo>
                <a:lnTo>
                  <a:pt x="752265" y="358191"/>
                </a:lnTo>
                <a:lnTo>
                  <a:pt x="752265" y="0"/>
                </a:lnTo>
                <a:lnTo>
                  <a:pt x="852811" y="0"/>
                </a:lnTo>
                <a:lnTo>
                  <a:pt x="1003182" y="176425"/>
                </a:lnTo>
                <a:lnTo>
                  <a:pt x="1003182" y="0"/>
                </a:lnTo>
                <a:lnTo>
                  <a:pt x="1108929" y="0"/>
                </a:lnTo>
                <a:lnTo>
                  <a:pt x="1108929" y="358191"/>
                </a:lnTo>
                <a:lnTo>
                  <a:pt x="1008392" y="358191"/>
                </a:lnTo>
                <a:close/>
              </a:path>
            </a:pathLst>
          </a:custGeom>
          <a:ln w="19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9149174" y="998666"/>
            <a:ext cx="2886075" cy="390525"/>
            <a:chOff x="9149174" y="998666"/>
            <a:chExt cx="2886075" cy="390525"/>
          </a:xfrm>
        </p:grpSpPr>
        <p:sp>
          <p:nvSpPr>
            <p:cNvPr id="11" name="object 11"/>
            <p:cNvSpPr/>
            <p:nvPr/>
          </p:nvSpPr>
          <p:spPr>
            <a:xfrm>
              <a:off x="9158937" y="1014658"/>
              <a:ext cx="346075" cy="358775"/>
            </a:xfrm>
            <a:custGeom>
              <a:avLst/>
              <a:gdLst/>
              <a:ahLst/>
              <a:cxnLst/>
              <a:rect l="l" t="t" r="r" b="b"/>
              <a:pathLst>
                <a:path w="346075" h="358775">
                  <a:moveTo>
                    <a:pt x="238458" y="0"/>
                  </a:moveTo>
                  <a:lnTo>
                    <a:pt x="276567" y="6291"/>
                  </a:lnTo>
                  <a:lnTo>
                    <a:pt x="316805" y="33111"/>
                  </a:lnTo>
                  <a:lnTo>
                    <a:pt x="336512" y="75787"/>
                  </a:lnTo>
                  <a:lnTo>
                    <a:pt x="337346" y="87958"/>
                  </a:lnTo>
                  <a:lnTo>
                    <a:pt x="333605" y="117956"/>
                  </a:lnTo>
                  <a:lnTo>
                    <a:pt x="322380" y="141852"/>
                  </a:lnTo>
                  <a:lnTo>
                    <a:pt x="303673" y="159648"/>
                  </a:lnTo>
                  <a:lnTo>
                    <a:pt x="277482" y="171342"/>
                  </a:lnTo>
                  <a:lnTo>
                    <a:pt x="277482" y="173375"/>
                  </a:lnTo>
                  <a:lnTo>
                    <a:pt x="307343" y="184831"/>
                  </a:lnTo>
                  <a:lnTo>
                    <a:pt x="328673" y="203563"/>
                  </a:lnTo>
                  <a:lnTo>
                    <a:pt x="341471" y="229573"/>
                  </a:lnTo>
                  <a:lnTo>
                    <a:pt x="345738" y="262860"/>
                  </a:lnTo>
                  <a:lnTo>
                    <a:pt x="344872" y="276556"/>
                  </a:lnTo>
                  <a:lnTo>
                    <a:pt x="331879" y="312686"/>
                  </a:lnTo>
                  <a:lnTo>
                    <a:pt x="294131" y="346243"/>
                  </a:lnTo>
                  <a:lnTo>
                    <a:pt x="255641" y="357444"/>
                  </a:lnTo>
                  <a:lnTo>
                    <a:pt x="241639" y="358191"/>
                  </a:lnTo>
                  <a:lnTo>
                    <a:pt x="0" y="358191"/>
                  </a:lnTo>
                  <a:lnTo>
                    <a:pt x="0" y="0"/>
                  </a:lnTo>
                  <a:lnTo>
                    <a:pt x="238458" y="0"/>
                  </a:lnTo>
                  <a:close/>
                </a:path>
              </a:pathLst>
            </a:custGeom>
            <a:ln w="19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264207" y="1083447"/>
              <a:ext cx="125282" cy="805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264207" y="1218310"/>
              <a:ext cx="133540" cy="8104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563968" y="1014658"/>
              <a:ext cx="350520" cy="358775"/>
            </a:xfrm>
            <a:custGeom>
              <a:avLst/>
              <a:gdLst/>
              <a:ahLst/>
              <a:cxnLst/>
              <a:rect l="l" t="t" r="r" b="b"/>
              <a:pathLst>
                <a:path w="350520" h="358775">
                  <a:moveTo>
                    <a:pt x="340013" y="109821"/>
                  </a:moveTo>
                  <a:lnTo>
                    <a:pt x="330004" y="155508"/>
                  </a:lnTo>
                  <a:lnTo>
                    <a:pt x="300516" y="192219"/>
                  </a:lnTo>
                  <a:lnTo>
                    <a:pt x="270738" y="208203"/>
                  </a:lnTo>
                  <a:lnTo>
                    <a:pt x="350434" y="358191"/>
                  </a:lnTo>
                  <a:lnTo>
                    <a:pt x="221294" y="358191"/>
                  </a:lnTo>
                  <a:lnTo>
                    <a:pt x="157743" y="227523"/>
                  </a:lnTo>
                  <a:lnTo>
                    <a:pt x="115033" y="227523"/>
                  </a:lnTo>
                  <a:lnTo>
                    <a:pt x="115033" y="358191"/>
                  </a:lnTo>
                  <a:lnTo>
                    <a:pt x="0" y="358191"/>
                  </a:lnTo>
                  <a:lnTo>
                    <a:pt x="0" y="0"/>
                  </a:lnTo>
                  <a:lnTo>
                    <a:pt x="219265" y="0"/>
                  </a:lnTo>
                  <a:lnTo>
                    <a:pt x="270738" y="8365"/>
                  </a:lnTo>
                  <a:lnTo>
                    <a:pt x="309032" y="32253"/>
                  </a:lnTo>
                  <a:lnTo>
                    <a:pt x="332218" y="67828"/>
                  </a:lnTo>
                  <a:lnTo>
                    <a:pt x="339147" y="95283"/>
                  </a:lnTo>
                  <a:lnTo>
                    <a:pt x="340013" y="109821"/>
                  </a:lnTo>
                  <a:close/>
                </a:path>
              </a:pathLst>
            </a:custGeom>
            <a:ln w="19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669239" y="1086625"/>
              <a:ext cx="127311" cy="8562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953865" y="1008429"/>
              <a:ext cx="387350" cy="370840"/>
            </a:xfrm>
            <a:custGeom>
              <a:avLst/>
              <a:gdLst/>
              <a:ahLst/>
              <a:cxnLst/>
              <a:rect l="l" t="t" r="r" b="b"/>
              <a:pathLst>
                <a:path w="387350" h="370840">
                  <a:moveTo>
                    <a:pt x="193205" y="0"/>
                  </a:moveTo>
                  <a:lnTo>
                    <a:pt x="236901" y="2963"/>
                  </a:lnTo>
                  <a:lnTo>
                    <a:pt x="275322" y="11852"/>
                  </a:lnTo>
                  <a:lnTo>
                    <a:pt x="336337" y="47411"/>
                  </a:lnTo>
                  <a:lnTo>
                    <a:pt x="374275" y="105531"/>
                  </a:lnTo>
                  <a:lnTo>
                    <a:pt x="383761" y="142718"/>
                  </a:lnTo>
                  <a:lnTo>
                    <a:pt x="386924" y="185324"/>
                  </a:lnTo>
                  <a:lnTo>
                    <a:pt x="383761" y="227937"/>
                  </a:lnTo>
                  <a:lnTo>
                    <a:pt x="374275" y="265148"/>
                  </a:lnTo>
                  <a:lnTo>
                    <a:pt x="336337" y="323364"/>
                  </a:lnTo>
                  <a:lnTo>
                    <a:pt x="275322" y="358826"/>
                  </a:lnTo>
                  <a:lnTo>
                    <a:pt x="236901" y="367692"/>
                  </a:lnTo>
                  <a:lnTo>
                    <a:pt x="193205" y="370648"/>
                  </a:lnTo>
                  <a:lnTo>
                    <a:pt x="149522" y="367708"/>
                  </a:lnTo>
                  <a:lnTo>
                    <a:pt x="111130" y="358890"/>
                  </a:lnTo>
                  <a:lnTo>
                    <a:pt x="50215" y="323617"/>
                  </a:lnTo>
                  <a:lnTo>
                    <a:pt x="12552" y="265465"/>
                  </a:lnTo>
                  <a:lnTo>
                    <a:pt x="3138" y="228143"/>
                  </a:lnTo>
                  <a:lnTo>
                    <a:pt x="0" y="185324"/>
                  </a:lnTo>
                  <a:lnTo>
                    <a:pt x="3138" y="142512"/>
                  </a:lnTo>
                  <a:lnTo>
                    <a:pt x="12552" y="105213"/>
                  </a:lnTo>
                  <a:lnTo>
                    <a:pt x="50215" y="47157"/>
                  </a:lnTo>
                  <a:lnTo>
                    <a:pt x="111130" y="11789"/>
                  </a:lnTo>
                  <a:lnTo>
                    <a:pt x="149522" y="2947"/>
                  </a:lnTo>
                  <a:lnTo>
                    <a:pt x="193205" y="0"/>
                  </a:lnTo>
                  <a:close/>
                </a:path>
              </a:pathLst>
            </a:custGeom>
            <a:ln w="19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061812" y="1084591"/>
              <a:ext cx="171040" cy="2183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366688" y="1008429"/>
              <a:ext cx="1659255" cy="370840"/>
            </a:xfrm>
            <a:custGeom>
              <a:avLst/>
              <a:gdLst/>
              <a:ahLst/>
              <a:cxnLst/>
              <a:rect l="l" t="t" r="r" b="b"/>
              <a:pathLst>
                <a:path w="1659254" h="370840">
                  <a:moveTo>
                    <a:pt x="305181" y="364419"/>
                  </a:moveTo>
                  <a:lnTo>
                    <a:pt x="258784" y="146301"/>
                  </a:lnTo>
                  <a:lnTo>
                    <a:pt x="256755" y="146301"/>
                  </a:lnTo>
                  <a:lnTo>
                    <a:pt x="210359" y="364419"/>
                  </a:lnTo>
                  <a:lnTo>
                    <a:pt x="83886" y="364419"/>
                  </a:lnTo>
                  <a:lnTo>
                    <a:pt x="0" y="6228"/>
                  </a:lnTo>
                  <a:lnTo>
                    <a:pt x="119862" y="6228"/>
                  </a:lnTo>
                  <a:lnTo>
                    <a:pt x="160915" y="209220"/>
                  </a:lnTo>
                  <a:lnTo>
                    <a:pt x="163077" y="209220"/>
                  </a:lnTo>
                  <a:lnTo>
                    <a:pt x="203625" y="6228"/>
                  </a:lnTo>
                  <a:lnTo>
                    <a:pt x="317134" y="6228"/>
                  </a:lnTo>
                  <a:lnTo>
                    <a:pt x="360349" y="209220"/>
                  </a:lnTo>
                  <a:lnTo>
                    <a:pt x="362378" y="209220"/>
                  </a:lnTo>
                  <a:lnTo>
                    <a:pt x="400897" y="6228"/>
                  </a:lnTo>
                  <a:lnTo>
                    <a:pt x="515550" y="6228"/>
                  </a:lnTo>
                  <a:lnTo>
                    <a:pt x="431653" y="364419"/>
                  </a:lnTo>
                  <a:lnTo>
                    <a:pt x="305181" y="364419"/>
                  </a:lnTo>
                  <a:close/>
                </a:path>
                <a:path w="1659254" h="370840">
                  <a:moveTo>
                    <a:pt x="707069" y="0"/>
                  </a:moveTo>
                  <a:lnTo>
                    <a:pt x="769699" y="6958"/>
                  </a:lnTo>
                  <a:lnTo>
                    <a:pt x="820064" y="27836"/>
                  </a:lnTo>
                  <a:lnTo>
                    <a:pt x="853495" y="62378"/>
                  </a:lnTo>
                  <a:lnTo>
                    <a:pt x="865317" y="110329"/>
                  </a:lnTo>
                  <a:lnTo>
                    <a:pt x="865317" y="116558"/>
                  </a:lnTo>
                  <a:lnTo>
                    <a:pt x="757523" y="116558"/>
                  </a:lnTo>
                  <a:lnTo>
                    <a:pt x="757523" y="114524"/>
                  </a:lnTo>
                  <a:lnTo>
                    <a:pt x="756808" y="107033"/>
                  </a:lnTo>
                  <a:lnTo>
                    <a:pt x="722207" y="78695"/>
                  </a:lnTo>
                  <a:lnTo>
                    <a:pt x="711260" y="78044"/>
                  </a:lnTo>
                  <a:lnTo>
                    <a:pt x="700433" y="78473"/>
                  </a:lnTo>
                  <a:lnTo>
                    <a:pt x="663844" y="94949"/>
                  </a:lnTo>
                  <a:lnTo>
                    <a:pt x="663844" y="101559"/>
                  </a:lnTo>
                  <a:lnTo>
                    <a:pt x="702234" y="129269"/>
                  </a:lnTo>
                  <a:lnTo>
                    <a:pt x="734139" y="136387"/>
                  </a:lnTo>
                  <a:lnTo>
                    <a:pt x="754786" y="140883"/>
                  </a:lnTo>
                  <a:lnTo>
                    <a:pt x="805195" y="154945"/>
                  </a:lnTo>
                  <a:lnTo>
                    <a:pt x="843018" y="176179"/>
                  </a:lnTo>
                  <a:lnTo>
                    <a:pt x="869638" y="212111"/>
                  </a:lnTo>
                  <a:lnTo>
                    <a:pt x="875233" y="245700"/>
                  </a:lnTo>
                  <a:lnTo>
                    <a:pt x="872547" y="275428"/>
                  </a:lnTo>
                  <a:lnTo>
                    <a:pt x="851062" y="322585"/>
                  </a:lnTo>
                  <a:lnTo>
                    <a:pt x="808981" y="353417"/>
                  </a:lnTo>
                  <a:lnTo>
                    <a:pt x="751592" y="368733"/>
                  </a:lnTo>
                  <a:lnTo>
                    <a:pt x="717489" y="370648"/>
                  </a:lnTo>
                  <a:lnTo>
                    <a:pt x="677870" y="368892"/>
                  </a:lnTo>
                  <a:lnTo>
                    <a:pt x="612601" y="354846"/>
                  </a:lnTo>
                  <a:lnTo>
                    <a:pt x="566597" y="325810"/>
                  </a:lnTo>
                  <a:lnTo>
                    <a:pt x="543336" y="276111"/>
                  </a:lnTo>
                  <a:lnTo>
                    <a:pt x="540429" y="243158"/>
                  </a:lnTo>
                  <a:lnTo>
                    <a:pt x="649233" y="243158"/>
                  </a:lnTo>
                  <a:lnTo>
                    <a:pt x="650106" y="255575"/>
                  </a:lnTo>
                  <a:lnTo>
                    <a:pt x="652728" y="265751"/>
                  </a:lnTo>
                  <a:lnTo>
                    <a:pt x="693173" y="287845"/>
                  </a:lnTo>
                  <a:lnTo>
                    <a:pt x="707069" y="288409"/>
                  </a:lnTo>
                  <a:lnTo>
                    <a:pt x="717522" y="288115"/>
                  </a:lnTo>
                  <a:lnTo>
                    <a:pt x="757523" y="274172"/>
                  </a:lnTo>
                  <a:lnTo>
                    <a:pt x="757523" y="264512"/>
                  </a:lnTo>
                  <a:lnTo>
                    <a:pt x="757523" y="255784"/>
                  </a:lnTo>
                  <a:lnTo>
                    <a:pt x="720760" y="238232"/>
                  </a:lnTo>
                  <a:lnTo>
                    <a:pt x="689905" y="231083"/>
                  </a:lnTo>
                  <a:lnTo>
                    <a:pt x="668981" y="226387"/>
                  </a:lnTo>
                  <a:lnTo>
                    <a:pt x="617448" y="211635"/>
                  </a:lnTo>
                  <a:lnTo>
                    <a:pt x="578631" y="188946"/>
                  </a:lnTo>
                  <a:lnTo>
                    <a:pt x="551482" y="150432"/>
                  </a:lnTo>
                  <a:lnTo>
                    <a:pt x="546144" y="114524"/>
                  </a:lnTo>
                  <a:lnTo>
                    <a:pt x="548989" y="87037"/>
                  </a:lnTo>
                  <a:lnTo>
                    <a:pt x="571745" y="43693"/>
                  </a:lnTo>
                  <a:lnTo>
                    <a:pt x="615975" y="15657"/>
                  </a:lnTo>
                  <a:lnTo>
                    <a:pt x="673683" y="1739"/>
                  </a:lnTo>
                  <a:lnTo>
                    <a:pt x="707069" y="0"/>
                  </a:lnTo>
                  <a:close/>
                </a:path>
                <a:path w="1659254" h="370840">
                  <a:moveTo>
                    <a:pt x="932440" y="6228"/>
                  </a:moveTo>
                  <a:lnTo>
                    <a:pt x="1242202" y="6228"/>
                  </a:lnTo>
                  <a:lnTo>
                    <a:pt x="1242202" y="92153"/>
                  </a:lnTo>
                  <a:lnTo>
                    <a:pt x="1047473" y="92153"/>
                  </a:lnTo>
                  <a:lnTo>
                    <a:pt x="1047473" y="141598"/>
                  </a:lnTo>
                  <a:lnTo>
                    <a:pt x="1214113" y="141598"/>
                  </a:lnTo>
                  <a:lnTo>
                    <a:pt x="1214113" y="223837"/>
                  </a:lnTo>
                  <a:lnTo>
                    <a:pt x="1047473" y="223837"/>
                  </a:lnTo>
                  <a:lnTo>
                    <a:pt x="1047473" y="278494"/>
                  </a:lnTo>
                  <a:lnTo>
                    <a:pt x="1245889" y="278494"/>
                  </a:lnTo>
                  <a:lnTo>
                    <a:pt x="1245889" y="364419"/>
                  </a:lnTo>
                  <a:lnTo>
                    <a:pt x="932440" y="364419"/>
                  </a:lnTo>
                  <a:lnTo>
                    <a:pt x="932440" y="6228"/>
                  </a:lnTo>
                  <a:close/>
                </a:path>
                <a:path w="1659254" h="370840">
                  <a:moveTo>
                    <a:pt x="1648329" y="116049"/>
                  </a:moveTo>
                  <a:lnTo>
                    <a:pt x="1638320" y="161737"/>
                  </a:lnTo>
                  <a:lnTo>
                    <a:pt x="1608832" y="198448"/>
                  </a:lnTo>
                  <a:lnTo>
                    <a:pt x="1579054" y="214431"/>
                  </a:lnTo>
                  <a:lnTo>
                    <a:pt x="1658750" y="364419"/>
                  </a:lnTo>
                  <a:lnTo>
                    <a:pt x="1529610" y="364419"/>
                  </a:lnTo>
                  <a:lnTo>
                    <a:pt x="1466059" y="233752"/>
                  </a:lnTo>
                  <a:lnTo>
                    <a:pt x="1423349" y="233752"/>
                  </a:lnTo>
                  <a:lnTo>
                    <a:pt x="1423349" y="364419"/>
                  </a:lnTo>
                  <a:lnTo>
                    <a:pt x="1308315" y="364419"/>
                  </a:lnTo>
                  <a:lnTo>
                    <a:pt x="1308315" y="6228"/>
                  </a:lnTo>
                  <a:lnTo>
                    <a:pt x="1527581" y="6228"/>
                  </a:lnTo>
                  <a:lnTo>
                    <a:pt x="1579053" y="14593"/>
                  </a:lnTo>
                  <a:lnTo>
                    <a:pt x="1617349" y="38481"/>
                  </a:lnTo>
                  <a:lnTo>
                    <a:pt x="1640538" y="74056"/>
                  </a:lnTo>
                  <a:lnTo>
                    <a:pt x="1647463" y="101511"/>
                  </a:lnTo>
                  <a:lnTo>
                    <a:pt x="1648329" y="116049"/>
                  </a:lnTo>
                  <a:close/>
                </a:path>
              </a:pathLst>
            </a:custGeom>
            <a:ln w="19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780274" y="1086625"/>
              <a:ext cx="127311" cy="8562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5897700" y="839513"/>
            <a:ext cx="6156960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spc="420" dirty="0">
                <a:latin typeface="Arial"/>
                <a:cs typeface="Arial"/>
              </a:rPr>
              <a:t>TAMPILAN</a:t>
            </a:r>
            <a:r>
              <a:rPr sz="4100" spc="150" dirty="0">
                <a:latin typeface="Arial"/>
                <a:cs typeface="Arial"/>
              </a:rPr>
              <a:t> </a:t>
            </a:r>
            <a:r>
              <a:rPr sz="4100" spc="254" dirty="0">
                <a:latin typeface="Arial"/>
                <a:cs typeface="Arial"/>
              </a:rPr>
              <a:t>BROWSER</a:t>
            </a:r>
            <a:endParaRPr sz="4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578333" y="8798694"/>
            <a:ext cx="313182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30" dirty="0">
                <a:latin typeface="Noto Sans"/>
                <a:cs typeface="Noto Sans"/>
              </a:rPr>
              <a:t>MICROSOFT</a:t>
            </a:r>
            <a:r>
              <a:rPr sz="2900" spc="-90" dirty="0">
                <a:latin typeface="Noto Sans"/>
                <a:cs typeface="Noto Sans"/>
              </a:rPr>
              <a:t> </a:t>
            </a:r>
            <a:r>
              <a:rPr sz="2900" spc="-5" dirty="0">
                <a:latin typeface="Noto Sans"/>
                <a:cs typeface="Noto Sans"/>
              </a:rPr>
              <a:t>EDGE</a:t>
            </a:r>
            <a:endParaRPr sz="29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9DB9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48789" y="1837718"/>
            <a:ext cx="13192139" cy="6610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22348" y="1014658"/>
            <a:ext cx="1229360" cy="358775"/>
          </a:xfrm>
          <a:custGeom>
            <a:avLst/>
            <a:gdLst/>
            <a:ahLst/>
            <a:cxnLst/>
            <a:rect l="l" t="t" r="r" b="b"/>
            <a:pathLst>
              <a:path w="1229359" h="358775">
                <a:moveTo>
                  <a:pt x="232735" y="91644"/>
                </a:moveTo>
                <a:lnTo>
                  <a:pt x="232735" y="358191"/>
                </a:lnTo>
                <a:lnTo>
                  <a:pt x="117702" y="358191"/>
                </a:lnTo>
                <a:lnTo>
                  <a:pt x="117702" y="91644"/>
                </a:lnTo>
                <a:lnTo>
                  <a:pt x="0" y="91644"/>
                </a:lnTo>
                <a:lnTo>
                  <a:pt x="0" y="0"/>
                </a:lnTo>
                <a:lnTo>
                  <a:pt x="349929" y="0"/>
                </a:lnTo>
                <a:lnTo>
                  <a:pt x="349929" y="91644"/>
                </a:lnTo>
                <a:lnTo>
                  <a:pt x="232735" y="91644"/>
                </a:lnTo>
                <a:close/>
              </a:path>
              <a:path w="1229359" h="358775">
                <a:moveTo>
                  <a:pt x="642420" y="358191"/>
                </a:moveTo>
                <a:lnTo>
                  <a:pt x="627421" y="307728"/>
                </a:lnTo>
                <a:lnTo>
                  <a:pt x="501838" y="307728"/>
                </a:lnTo>
                <a:lnTo>
                  <a:pt x="486839" y="358191"/>
                </a:lnTo>
                <a:lnTo>
                  <a:pt x="369137" y="358191"/>
                </a:lnTo>
                <a:lnTo>
                  <a:pt x="499804" y="0"/>
                </a:lnTo>
                <a:lnTo>
                  <a:pt x="633650" y="0"/>
                </a:lnTo>
                <a:lnTo>
                  <a:pt x="764317" y="358191"/>
                </a:lnTo>
                <a:lnTo>
                  <a:pt x="642420" y="358191"/>
                </a:lnTo>
                <a:close/>
              </a:path>
              <a:path w="1229359" h="358775">
                <a:moveTo>
                  <a:pt x="525862" y="227523"/>
                </a:moveTo>
                <a:lnTo>
                  <a:pt x="603397" y="227523"/>
                </a:lnTo>
                <a:lnTo>
                  <a:pt x="565900" y="99906"/>
                </a:lnTo>
                <a:lnTo>
                  <a:pt x="563867" y="99906"/>
                </a:lnTo>
                <a:lnTo>
                  <a:pt x="525862" y="227523"/>
                </a:lnTo>
                <a:close/>
              </a:path>
              <a:path w="1229359" h="358775">
                <a:moveTo>
                  <a:pt x="1115199" y="358191"/>
                </a:moveTo>
                <a:lnTo>
                  <a:pt x="1115199" y="229049"/>
                </a:lnTo>
                <a:lnTo>
                  <a:pt x="1115310" y="217013"/>
                </a:lnTo>
                <a:lnTo>
                  <a:pt x="1117939" y="167719"/>
                </a:lnTo>
                <a:lnTo>
                  <a:pt x="1122276" y="125964"/>
                </a:lnTo>
                <a:lnTo>
                  <a:pt x="1123124" y="118676"/>
                </a:lnTo>
                <a:lnTo>
                  <a:pt x="1123458" y="115541"/>
                </a:lnTo>
                <a:lnTo>
                  <a:pt x="1121429" y="115541"/>
                </a:lnTo>
                <a:lnTo>
                  <a:pt x="1055325" y="358191"/>
                </a:lnTo>
                <a:lnTo>
                  <a:pt x="965209" y="358191"/>
                </a:lnTo>
                <a:lnTo>
                  <a:pt x="898604" y="116049"/>
                </a:lnTo>
                <a:lnTo>
                  <a:pt x="896570" y="116049"/>
                </a:lnTo>
                <a:lnTo>
                  <a:pt x="896908" y="119185"/>
                </a:lnTo>
                <a:lnTo>
                  <a:pt x="897841" y="126388"/>
                </a:lnTo>
                <a:lnTo>
                  <a:pt x="899366" y="137658"/>
                </a:lnTo>
                <a:lnTo>
                  <a:pt x="900494" y="146635"/>
                </a:lnTo>
                <a:lnTo>
                  <a:pt x="904633" y="192418"/>
                </a:lnTo>
                <a:lnTo>
                  <a:pt x="905848" y="358191"/>
                </a:lnTo>
                <a:lnTo>
                  <a:pt x="800222" y="358191"/>
                </a:lnTo>
                <a:lnTo>
                  <a:pt x="800222" y="0"/>
                </a:lnTo>
                <a:lnTo>
                  <a:pt x="962666" y="0"/>
                </a:lnTo>
                <a:lnTo>
                  <a:pt x="1016816" y="206678"/>
                </a:lnTo>
                <a:lnTo>
                  <a:pt x="1018844" y="206678"/>
                </a:lnTo>
                <a:lnTo>
                  <a:pt x="1072489" y="0"/>
                </a:lnTo>
                <a:lnTo>
                  <a:pt x="1229214" y="0"/>
                </a:lnTo>
                <a:lnTo>
                  <a:pt x="1229214" y="358191"/>
                </a:lnTo>
                <a:lnTo>
                  <a:pt x="1115199" y="358191"/>
                </a:lnTo>
                <a:close/>
              </a:path>
            </a:pathLst>
          </a:custGeom>
          <a:ln w="19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7211503" y="1004894"/>
            <a:ext cx="335280" cy="377825"/>
            <a:chOff x="7211503" y="1004894"/>
            <a:chExt cx="335280" cy="377825"/>
          </a:xfrm>
        </p:grpSpPr>
        <p:sp>
          <p:nvSpPr>
            <p:cNvPr id="6" name="object 6"/>
            <p:cNvSpPr/>
            <p:nvPr/>
          </p:nvSpPr>
          <p:spPr>
            <a:xfrm>
              <a:off x="7221266" y="1014658"/>
              <a:ext cx="315595" cy="358775"/>
            </a:xfrm>
            <a:custGeom>
              <a:avLst/>
              <a:gdLst/>
              <a:ahLst/>
              <a:cxnLst/>
              <a:rect l="l" t="t" r="r" b="b"/>
              <a:pathLst>
                <a:path w="315595" h="358775">
                  <a:moveTo>
                    <a:pt x="200958" y="0"/>
                  </a:moveTo>
                  <a:lnTo>
                    <a:pt x="246836" y="8651"/>
                  </a:lnTo>
                  <a:lnTo>
                    <a:pt x="283478" y="33619"/>
                  </a:lnTo>
                  <a:lnTo>
                    <a:pt x="307259" y="71394"/>
                  </a:lnTo>
                  <a:lnTo>
                    <a:pt x="315477" y="117702"/>
                  </a:lnTo>
                  <a:lnTo>
                    <a:pt x="315477" y="124438"/>
                  </a:lnTo>
                  <a:lnTo>
                    <a:pt x="307259" y="170888"/>
                  </a:lnTo>
                  <a:lnTo>
                    <a:pt x="283478" y="208965"/>
                  </a:lnTo>
                  <a:lnTo>
                    <a:pt x="246836" y="233998"/>
                  </a:lnTo>
                  <a:lnTo>
                    <a:pt x="200958" y="242649"/>
                  </a:lnTo>
                  <a:lnTo>
                    <a:pt x="115033" y="242649"/>
                  </a:lnTo>
                  <a:lnTo>
                    <a:pt x="115033" y="358191"/>
                  </a:lnTo>
                  <a:lnTo>
                    <a:pt x="0" y="358191"/>
                  </a:lnTo>
                  <a:lnTo>
                    <a:pt x="0" y="0"/>
                  </a:lnTo>
                  <a:lnTo>
                    <a:pt x="200958" y="0"/>
                  </a:lnTo>
                  <a:close/>
                </a:path>
              </a:pathLst>
            </a:custGeom>
            <a:ln w="19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326536" y="1089802"/>
              <a:ext cx="103412" cy="933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7602352" y="1014658"/>
            <a:ext cx="115570" cy="358775"/>
          </a:xfrm>
          <a:custGeom>
            <a:avLst/>
            <a:gdLst/>
            <a:ahLst/>
            <a:cxnLst/>
            <a:rect l="l" t="t" r="r" b="b"/>
            <a:pathLst>
              <a:path w="115570" h="358775">
                <a:moveTo>
                  <a:pt x="0" y="358191"/>
                </a:moveTo>
                <a:lnTo>
                  <a:pt x="0" y="0"/>
                </a:lnTo>
                <a:lnTo>
                  <a:pt x="115033" y="0"/>
                </a:lnTo>
                <a:lnTo>
                  <a:pt x="115033" y="358191"/>
                </a:lnTo>
                <a:lnTo>
                  <a:pt x="0" y="358191"/>
                </a:lnTo>
                <a:close/>
              </a:path>
            </a:pathLst>
          </a:custGeom>
          <a:ln w="19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99652" y="1014658"/>
            <a:ext cx="1109345" cy="358775"/>
          </a:xfrm>
          <a:custGeom>
            <a:avLst/>
            <a:gdLst/>
            <a:ahLst/>
            <a:cxnLst/>
            <a:rect l="l" t="t" r="r" b="b"/>
            <a:pathLst>
              <a:path w="1109345" h="358775">
                <a:moveTo>
                  <a:pt x="0" y="0"/>
                </a:moveTo>
                <a:lnTo>
                  <a:pt x="115033" y="0"/>
                </a:lnTo>
                <a:lnTo>
                  <a:pt x="115033" y="266546"/>
                </a:lnTo>
                <a:lnTo>
                  <a:pt x="298827" y="266546"/>
                </a:lnTo>
                <a:lnTo>
                  <a:pt x="298827" y="358191"/>
                </a:lnTo>
                <a:lnTo>
                  <a:pt x="0" y="358191"/>
                </a:lnTo>
                <a:lnTo>
                  <a:pt x="0" y="0"/>
                </a:lnTo>
                <a:close/>
              </a:path>
              <a:path w="1109345" h="358775">
                <a:moveTo>
                  <a:pt x="587216" y="358191"/>
                </a:moveTo>
                <a:lnTo>
                  <a:pt x="572223" y="307728"/>
                </a:lnTo>
                <a:lnTo>
                  <a:pt x="446636" y="307728"/>
                </a:lnTo>
                <a:lnTo>
                  <a:pt x="431634" y="358191"/>
                </a:lnTo>
                <a:lnTo>
                  <a:pt x="313934" y="358191"/>
                </a:lnTo>
                <a:lnTo>
                  <a:pt x="444607" y="0"/>
                </a:lnTo>
                <a:lnTo>
                  <a:pt x="578453" y="0"/>
                </a:lnTo>
                <a:lnTo>
                  <a:pt x="709117" y="358191"/>
                </a:lnTo>
                <a:lnTo>
                  <a:pt x="587216" y="358191"/>
                </a:lnTo>
                <a:close/>
              </a:path>
              <a:path w="1109345" h="358775">
                <a:moveTo>
                  <a:pt x="470658" y="227523"/>
                </a:moveTo>
                <a:lnTo>
                  <a:pt x="548192" y="227523"/>
                </a:lnTo>
                <a:lnTo>
                  <a:pt x="510701" y="99906"/>
                </a:lnTo>
                <a:lnTo>
                  <a:pt x="508663" y="99906"/>
                </a:lnTo>
                <a:lnTo>
                  <a:pt x="470658" y="227523"/>
                </a:lnTo>
                <a:close/>
              </a:path>
              <a:path w="1109345" h="358775">
                <a:moveTo>
                  <a:pt x="1008392" y="358191"/>
                </a:moveTo>
                <a:lnTo>
                  <a:pt x="858021" y="184306"/>
                </a:lnTo>
                <a:lnTo>
                  <a:pt x="858021" y="358191"/>
                </a:lnTo>
                <a:lnTo>
                  <a:pt x="752265" y="358191"/>
                </a:lnTo>
                <a:lnTo>
                  <a:pt x="752265" y="0"/>
                </a:lnTo>
                <a:lnTo>
                  <a:pt x="852811" y="0"/>
                </a:lnTo>
                <a:lnTo>
                  <a:pt x="1003182" y="176425"/>
                </a:lnTo>
                <a:lnTo>
                  <a:pt x="1003182" y="0"/>
                </a:lnTo>
                <a:lnTo>
                  <a:pt x="1108929" y="0"/>
                </a:lnTo>
                <a:lnTo>
                  <a:pt x="1108929" y="358191"/>
                </a:lnTo>
                <a:lnTo>
                  <a:pt x="1008392" y="358191"/>
                </a:lnTo>
                <a:close/>
              </a:path>
            </a:pathLst>
          </a:custGeom>
          <a:ln w="19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9149174" y="998666"/>
            <a:ext cx="2886075" cy="390525"/>
            <a:chOff x="9149174" y="998666"/>
            <a:chExt cx="2886075" cy="390525"/>
          </a:xfrm>
        </p:grpSpPr>
        <p:sp>
          <p:nvSpPr>
            <p:cNvPr id="11" name="object 11"/>
            <p:cNvSpPr/>
            <p:nvPr/>
          </p:nvSpPr>
          <p:spPr>
            <a:xfrm>
              <a:off x="9158937" y="1014658"/>
              <a:ext cx="346075" cy="358775"/>
            </a:xfrm>
            <a:custGeom>
              <a:avLst/>
              <a:gdLst/>
              <a:ahLst/>
              <a:cxnLst/>
              <a:rect l="l" t="t" r="r" b="b"/>
              <a:pathLst>
                <a:path w="346075" h="358775">
                  <a:moveTo>
                    <a:pt x="238458" y="0"/>
                  </a:moveTo>
                  <a:lnTo>
                    <a:pt x="276567" y="6291"/>
                  </a:lnTo>
                  <a:lnTo>
                    <a:pt x="316805" y="33111"/>
                  </a:lnTo>
                  <a:lnTo>
                    <a:pt x="336512" y="75787"/>
                  </a:lnTo>
                  <a:lnTo>
                    <a:pt x="337346" y="87958"/>
                  </a:lnTo>
                  <a:lnTo>
                    <a:pt x="333605" y="117956"/>
                  </a:lnTo>
                  <a:lnTo>
                    <a:pt x="322380" y="141852"/>
                  </a:lnTo>
                  <a:lnTo>
                    <a:pt x="303673" y="159648"/>
                  </a:lnTo>
                  <a:lnTo>
                    <a:pt x="277482" y="171342"/>
                  </a:lnTo>
                  <a:lnTo>
                    <a:pt x="277482" y="173375"/>
                  </a:lnTo>
                  <a:lnTo>
                    <a:pt x="307343" y="184831"/>
                  </a:lnTo>
                  <a:lnTo>
                    <a:pt x="328673" y="203563"/>
                  </a:lnTo>
                  <a:lnTo>
                    <a:pt x="341471" y="229573"/>
                  </a:lnTo>
                  <a:lnTo>
                    <a:pt x="345738" y="262860"/>
                  </a:lnTo>
                  <a:lnTo>
                    <a:pt x="344872" y="276556"/>
                  </a:lnTo>
                  <a:lnTo>
                    <a:pt x="331879" y="312686"/>
                  </a:lnTo>
                  <a:lnTo>
                    <a:pt x="294131" y="346243"/>
                  </a:lnTo>
                  <a:lnTo>
                    <a:pt x="255641" y="357444"/>
                  </a:lnTo>
                  <a:lnTo>
                    <a:pt x="241639" y="358191"/>
                  </a:lnTo>
                  <a:lnTo>
                    <a:pt x="0" y="358191"/>
                  </a:lnTo>
                  <a:lnTo>
                    <a:pt x="0" y="0"/>
                  </a:lnTo>
                  <a:lnTo>
                    <a:pt x="238458" y="0"/>
                  </a:lnTo>
                  <a:close/>
                </a:path>
              </a:pathLst>
            </a:custGeom>
            <a:ln w="19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264207" y="1083447"/>
              <a:ext cx="125282" cy="805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264207" y="1218310"/>
              <a:ext cx="133540" cy="8104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563968" y="1014658"/>
              <a:ext cx="350520" cy="358775"/>
            </a:xfrm>
            <a:custGeom>
              <a:avLst/>
              <a:gdLst/>
              <a:ahLst/>
              <a:cxnLst/>
              <a:rect l="l" t="t" r="r" b="b"/>
              <a:pathLst>
                <a:path w="350520" h="358775">
                  <a:moveTo>
                    <a:pt x="340013" y="109821"/>
                  </a:moveTo>
                  <a:lnTo>
                    <a:pt x="330004" y="155508"/>
                  </a:lnTo>
                  <a:lnTo>
                    <a:pt x="300516" y="192219"/>
                  </a:lnTo>
                  <a:lnTo>
                    <a:pt x="270738" y="208203"/>
                  </a:lnTo>
                  <a:lnTo>
                    <a:pt x="350434" y="358191"/>
                  </a:lnTo>
                  <a:lnTo>
                    <a:pt x="221294" y="358191"/>
                  </a:lnTo>
                  <a:lnTo>
                    <a:pt x="157743" y="227523"/>
                  </a:lnTo>
                  <a:lnTo>
                    <a:pt x="115033" y="227523"/>
                  </a:lnTo>
                  <a:lnTo>
                    <a:pt x="115033" y="358191"/>
                  </a:lnTo>
                  <a:lnTo>
                    <a:pt x="0" y="358191"/>
                  </a:lnTo>
                  <a:lnTo>
                    <a:pt x="0" y="0"/>
                  </a:lnTo>
                  <a:lnTo>
                    <a:pt x="219265" y="0"/>
                  </a:lnTo>
                  <a:lnTo>
                    <a:pt x="270738" y="8365"/>
                  </a:lnTo>
                  <a:lnTo>
                    <a:pt x="309032" y="32253"/>
                  </a:lnTo>
                  <a:lnTo>
                    <a:pt x="332218" y="67828"/>
                  </a:lnTo>
                  <a:lnTo>
                    <a:pt x="339147" y="95283"/>
                  </a:lnTo>
                  <a:lnTo>
                    <a:pt x="340013" y="109821"/>
                  </a:lnTo>
                  <a:close/>
                </a:path>
              </a:pathLst>
            </a:custGeom>
            <a:ln w="19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669239" y="1086625"/>
              <a:ext cx="127311" cy="8562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953865" y="1008429"/>
              <a:ext cx="387350" cy="370840"/>
            </a:xfrm>
            <a:custGeom>
              <a:avLst/>
              <a:gdLst/>
              <a:ahLst/>
              <a:cxnLst/>
              <a:rect l="l" t="t" r="r" b="b"/>
              <a:pathLst>
                <a:path w="387350" h="370840">
                  <a:moveTo>
                    <a:pt x="193205" y="0"/>
                  </a:moveTo>
                  <a:lnTo>
                    <a:pt x="236901" y="2963"/>
                  </a:lnTo>
                  <a:lnTo>
                    <a:pt x="275322" y="11852"/>
                  </a:lnTo>
                  <a:lnTo>
                    <a:pt x="336337" y="47411"/>
                  </a:lnTo>
                  <a:lnTo>
                    <a:pt x="374275" y="105531"/>
                  </a:lnTo>
                  <a:lnTo>
                    <a:pt x="383761" y="142718"/>
                  </a:lnTo>
                  <a:lnTo>
                    <a:pt x="386924" y="185324"/>
                  </a:lnTo>
                  <a:lnTo>
                    <a:pt x="383761" y="227937"/>
                  </a:lnTo>
                  <a:lnTo>
                    <a:pt x="374275" y="265148"/>
                  </a:lnTo>
                  <a:lnTo>
                    <a:pt x="336337" y="323364"/>
                  </a:lnTo>
                  <a:lnTo>
                    <a:pt x="275322" y="358826"/>
                  </a:lnTo>
                  <a:lnTo>
                    <a:pt x="236901" y="367692"/>
                  </a:lnTo>
                  <a:lnTo>
                    <a:pt x="193205" y="370648"/>
                  </a:lnTo>
                  <a:lnTo>
                    <a:pt x="149522" y="367708"/>
                  </a:lnTo>
                  <a:lnTo>
                    <a:pt x="111130" y="358890"/>
                  </a:lnTo>
                  <a:lnTo>
                    <a:pt x="50215" y="323617"/>
                  </a:lnTo>
                  <a:lnTo>
                    <a:pt x="12552" y="265465"/>
                  </a:lnTo>
                  <a:lnTo>
                    <a:pt x="3138" y="228143"/>
                  </a:lnTo>
                  <a:lnTo>
                    <a:pt x="0" y="185324"/>
                  </a:lnTo>
                  <a:lnTo>
                    <a:pt x="3138" y="142512"/>
                  </a:lnTo>
                  <a:lnTo>
                    <a:pt x="12552" y="105213"/>
                  </a:lnTo>
                  <a:lnTo>
                    <a:pt x="50215" y="47157"/>
                  </a:lnTo>
                  <a:lnTo>
                    <a:pt x="111130" y="11789"/>
                  </a:lnTo>
                  <a:lnTo>
                    <a:pt x="149522" y="2947"/>
                  </a:lnTo>
                  <a:lnTo>
                    <a:pt x="193205" y="0"/>
                  </a:lnTo>
                  <a:close/>
                </a:path>
              </a:pathLst>
            </a:custGeom>
            <a:ln w="19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061812" y="1084591"/>
              <a:ext cx="171040" cy="2183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366688" y="1008429"/>
              <a:ext cx="1659255" cy="370840"/>
            </a:xfrm>
            <a:custGeom>
              <a:avLst/>
              <a:gdLst/>
              <a:ahLst/>
              <a:cxnLst/>
              <a:rect l="l" t="t" r="r" b="b"/>
              <a:pathLst>
                <a:path w="1659254" h="370840">
                  <a:moveTo>
                    <a:pt x="305181" y="364419"/>
                  </a:moveTo>
                  <a:lnTo>
                    <a:pt x="258784" y="146301"/>
                  </a:lnTo>
                  <a:lnTo>
                    <a:pt x="256755" y="146301"/>
                  </a:lnTo>
                  <a:lnTo>
                    <a:pt x="210359" y="364419"/>
                  </a:lnTo>
                  <a:lnTo>
                    <a:pt x="83886" y="364419"/>
                  </a:lnTo>
                  <a:lnTo>
                    <a:pt x="0" y="6228"/>
                  </a:lnTo>
                  <a:lnTo>
                    <a:pt x="119862" y="6228"/>
                  </a:lnTo>
                  <a:lnTo>
                    <a:pt x="160915" y="209220"/>
                  </a:lnTo>
                  <a:lnTo>
                    <a:pt x="163077" y="209220"/>
                  </a:lnTo>
                  <a:lnTo>
                    <a:pt x="203625" y="6228"/>
                  </a:lnTo>
                  <a:lnTo>
                    <a:pt x="317134" y="6228"/>
                  </a:lnTo>
                  <a:lnTo>
                    <a:pt x="360349" y="209220"/>
                  </a:lnTo>
                  <a:lnTo>
                    <a:pt x="362378" y="209220"/>
                  </a:lnTo>
                  <a:lnTo>
                    <a:pt x="400897" y="6228"/>
                  </a:lnTo>
                  <a:lnTo>
                    <a:pt x="515550" y="6228"/>
                  </a:lnTo>
                  <a:lnTo>
                    <a:pt x="431653" y="364419"/>
                  </a:lnTo>
                  <a:lnTo>
                    <a:pt x="305181" y="364419"/>
                  </a:lnTo>
                  <a:close/>
                </a:path>
                <a:path w="1659254" h="370840">
                  <a:moveTo>
                    <a:pt x="707069" y="0"/>
                  </a:moveTo>
                  <a:lnTo>
                    <a:pt x="769699" y="6958"/>
                  </a:lnTo>
                  <a:lnTo>
                    <a:pt x="820064" y="27836"/>
                  </a:lnTo>
                  <a:lnTo>
                    <a:pt x="853495" y="62378"/>
                  </a:lnTo>
                  <a:lnTo>
                    <a:pt x="865317" y="110329"/>
                  </a:lnTo>
                  <a:lnTo>
                    <a:pt x="865317" y="116558"/>
                  </a:lnTo>
                  <a:lnTo>
                    <a:pt x="757523" y="116558"/>
                  </a:lnTo>
                  <a:lnTo>
                    <a:pt x="757523" y="114524"/>
                  </a:lnTo>
                  <a:lnTo>
                    <a:pt x="756808" y="107033"/>
                  </a:lnTo>
                  <a:lnTo>
                    <a:pt x="722207" y="78695"/>
                  </a:lnTo>
                  <a:lnTo>
                    <a:pt x="711260" y="78044"/>
                  </a:lnTo>
                  <a:lnTo>
                    <a:pt x="700433" y="78473"/>
                  </a:lnTo>
                  <a:lnTo>
                    <a:pt x="663844" y="94949"/>
                  </a:lnTo>
                  <a:lnTo>
                    <a:pt x="663844" y="101559"/>
                  </a:lnTo>
                  <a:lnTo>
                    <a:pt x="702234" y="129269"/>
                  </a:lnTo>
                  <a:lnTo>
                    <a:pt x="734139" y="136387"/>
                  </a:lnTo>
                  <a:lnTo>
                    <a:pt x="754786" y="140883"/>
                  </a:lnTo>
                  <a:lnTo>
                    <a:pt x="805195" y="154945"/>
                  </a:lnTo>
                  <a:lnTo>
                    <a:pt x="843018" y="176179"/>
                  </a:lnTo>
                  <a:lnTo>
                    <a:pt x="869638" y="212111"/>
                  </a:lnTo>
                  <a:lnTo>
                    <a:pt x="875233" y="245700"/>
                  </a:lnTo>
                  <a:lnTo>
                    <a:pt x="872547" y="275428"/>
                  </a:lnTo>
                  <a:lnTo>
                    <a:pt x="851062" y="322585"/>
                  </a:lnTo>
                  <a:lnTo>
                    <a:pt x="808981" y="353417"/>
                  </a:lnTo>
                  <a:lnTo>
                    <a:pt x="751592" y="368733"/>
                  </a:lnTo>
                  <a:lnTo>
                    <a:pt x="717489" y="370648"/>
                  </a:lnTo>
                  <a:lnTo>
                    <a:pt x="677870" y="368892"/>
                  </a:lnTo>
                  <a:lnTo>
                    <a:pt x="612601" y="354846"/>
                  </a:lnTo>
                  <a:lnTo>
                    <a:pt x="566597" y="325810"/>
                  </a:lnTo>
                  <a:lnTo>
                    <a:pt x="543336" y="276111"/>
                  </a:lnTo>
                  <a:lnTo>
                    <a:pt x="540429" y="243158"/>
                  </a:lnTo>
                  <a:lnTo>
                    <a:pt x="649233" y="243158"/>
                  </a:lnTo>
                  <a:lnTo>
                    <a:pt x="650106" y="255575"/>
                  </a:lnTo>
                  <a:lnTo>
                    <a:pt x="652728" y="265751"/>
                  </a:lnTo>
                  <a:lnTo>
                    <a:pt x="693173" y="287845"/>
                  </a:lnTo>
                  <a:lnTo>
                    <a:pt x="707069" y="288409"/>
                  </a:lnTo>
                  <a:lnTo>
                    <a:pt x="717522" y="288115"/>
                  </a:lnTo>
                  <a:lnTo>
                    <a:pt x="757523" y="274172"/>
                  </a:lnTo>
                  <a:lnTo>
                    <a:pt x="757523" y="264512"/>
                  </a:lnTo>
                  <a:lnTo>
                    <a:pt x="757523" y="255784"/>
                  </a:lnTo>
                  <a:lnTo>
                    <a:pt x="720760" y="238232"/>
                  </a:lnTo>
                  <a:lnTo>
                    <a:pt x="689905" y="231083"/>
                  </a:lnTo>
                  <a:lnTo>
                    <a:pt x="668981" y="226387"/>
                  </a:lnTo>
                  <a:lnTo>
                    <a:pt x="617448" y="211635"/>
                  </a:lnTo>
                  <a:lnTo>
                    <a:pt x="578631" y="188946"/>
                  </a:lnTo>
                  <a:lnTo>
                    <a:pt x="551482" y="150432"/>
                  </a:lnTo>
                  <a:lnTo>
                    <a:pt x="546144" y="114524"/>
                  </a:lnTo>
                  <a:lnTo>
                    <a:pt x="548989" y="87037"/>
                  </a:lnTo>
                  <a:lnTo>
                    <a:pt x="571745" y="43693"/>
                  </a:lnTo>
                  <a:lnTo>
                    <a:pt x="615975" y="15657"/>
                  </a:lnTo>
                  <a:lnTo>
                    <a:pt x="673683" y="1739"/>
                  </a:lnTo>
                  <a:lnTo>
                    <a:pt x="707069" y="0"/>
                  </a:lnTo>
                  <a:close/>
                </a:path>
                <a:path w="1659254" h="370840">
                  <a:moveTo>
                    <a:pt x="932440" y="6228"/>
                  </a:moveTo>
                  <a:lnTo>
                    <a:pt x="1242202" y="6228"/>
                  </a:lnTo>
                  <a:lnTo>
                    <a:pt x="1242202" y="92153"/>
                  </a:lnTo>
                  <a:lnTo>
                    <a:pt x="1047473" y="92153"/>
                  </a:lnTo>
                  <a:lnTo>
                    <a:pt x="1047473" y="141598"/>
                  </a:lnTo>
                  <a:lnTo>
                    <a:pt x="1214113" y="141598"/>
                  </a:lnTo>
                  <a:lnTo>
                    <a:pt x="1214113" y="223837"/>
                  </a:lnTo>
                  <a:lnTo>
                    <a:pt x="1047473" y="223837"/>
                  </a:lnTo>
                  <a:lnTo>
                    <a:pt x="1047473" y="278494"/>
                  </a:lnTo>
                  <a:lnTo>
                    <a:pt x="1245889" y="278494"/>
                  </a:lnTo>
                  <a:lnTo>
                    <a:pt x="1245889" y="364419"/>
                  </a:lnTo>
                  <a:lnTo>
                    <a:pt x="932440" y="364419"/>
                  </a:lnTo>
                  <a:lnTo>
                    <a:pt x="932440" y="6228"/>
                  </a:lnTo>
                  <a:close/>
                </a:path>
                <a:path w="1659254" h="370840">
                  <a:moveTo>
                    <a:pt x="1648329" y="116049"/>
                  </a:moveTo>
                  <a:lnTo>
                    <a:pt x="1638320" y="161737"/>
                  </a:lnTo>
                  <a:lnTo>
                    <a:pt x="1608832" y="198448"/>
                  </a:lnTo>
                  <a:lnTo>
                    <a:pt x="1579054" y="214431"/>
                  </a:lnTo>
                  <a:lnTo>
                    <a:pt x="1658750" y="364419"/>
                  </a:lnTo>
                  <a:lnTo>
                    <a:pt x="1529610" y="364419"/>
                  </a:lnTo>
                  <a:lnTo>
                    <a:pt x="1466059" y="233752"/>
                  </a:lnTo>
                  <a:lnTo>
                    <a:pt x="1423349" y="233752"/>
                  </a:lnTo>
                  <a:lnTo>
                    <a:pt x="1423349" y="364419"/>
                  </a:lnTo>
                  <a:lnTo>
                    <a:pt x="1308315" y="364419"/>
                  </a:lnTo>
                  <a:lnTo>
                    <a:pt x="1308315" y="6228"/>
                  </a:lnTo>
                  <a:lnTo>
                    <a:pt x="1527581" y="6228"/>
                  </a:lnTo>
                  <a:lnTo>
                    <a:pt x="1579053" y="14593"/>
                  </a:lnTo>
                  <a:lnTo>
                    <a:pt x="1617349" y="38481"/>
                  </a:lnTo>
                  <a:lnTo>
                    <a:pt x="1640538" y="74056"/>
                  </a:lnTo>
                  <a:lnTo>
                    <a:pt x="1647463" y="101511"/>
                  </a:lnTo>
                  <a:lnTo>
                    <a:pt x="1648329" y="116049"/>
                  </a:lnTo>
                  <a:close/>
                </a:path>
              </a:pathLst>
            </a:custGeom>
            <a:ln w="19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780274" y="1086625"/>
              <a:ext cx="127311" cy="8562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5897700" y="839513"/>
            <a:ext cx="6156960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spc="420" dirty="0">
                <a:latin typeface="Arial"/>
                <a:cs typeface="Arial"/>
              </a:rPr>
              <a:t>TAMPILAN</a:t>
            </a:r>
            <a:r>
              <a:rPr sz="4100" spc="150" dirty="0">
                <a:latin typeface="Arial"/>
                <a:cs typeface="Arial"/>
              </a:rPr>
              <a:t> </a:t>
            </a:r>
            <a:r>
              <a:rPr sz="4100" spc="254" dirty="0">
                <a:latin typeface="Arial"/>
                <a:cs typeface="Arial"/>
              </a:rPr>
              <a:t>BROWSER</a:t>
            </a:r>
            <a:endParaRPr sz="4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424068" y="8798694"/>
            <a:ext cx="144018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40" dirty="0">
                <a:latin typeface="Noto Sans"/>
                <a:cs typeface="Noto Sans"/>
              </a:rPr>
              <a:t>FIREFOX</a:t>
            </a:r>
            <a:endParaRPr sz="29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0856" y="2701996"/>
            <a:ext cx="7877809" cy="488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600">
              <a:latin typeface="Times New Roman"/>
              <a:cs typeface="Times New Roman"/>
            </a:endParaRPr>
          </a:p>
          <a:p>
            <a:pPr marR="191770" algn="ctr">
              <a:lnSpc>
                <a:spcPct val="100000"/>
              </a:lnSpc>
              <a:spcBef>
                <a:spcPts val="4380"/>
              </a:spcBef>
            </a:pPr>
            <a:r>
              <a:rPr sz="4550" spc="-140" dirty="0">
                <a:latin typeface="Verdana"/>
                <a:cs typeface="Verdana"/>
              </a:rPr>
              <a:t>KENDALA</a:t>
            </a:r>
            <a:endParaRPr sz="45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12804" y="4099905"/>
            <a:ext cx="6028055" cy="8261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2400" spc="-45" dirty="0">
                <a:latin typeface="Arial"/>
                <a:cs typeface="Arial"/>
              </a:rPr>
              <a:t>Kendala </a:t>
            </a:r>
            <a:r>
              <a:rPr sz="2400" spc="-65" dirty="0">
                <a:latin typeface="Arial"/>
                <a:cs typeface="Arial"/>
              </a:rPr>
              <a:t>pada </a:t>
            </a:r>
            <a:r>
              <a:rPr lang="en-US" sz="2400" spc="-40" dirty="0">
                <a:latin typeface="Arial"/>
                <a:cs typeface="Arial"/>
              </a:rPr>
              <a:t>button reset  pada </a:t>
            </a:r>
            <a:r>
              <a:rPr lang="en-US" sz="2400" spc="-40" dirty="0" err="1">
                <a:latin typeface="Arial"/>
                <a:cs typeface="Arial"/>
              </a:rPr>
              <a:t>halaman</a:t>
            </a:r>
            <a:r>
              <a:rPr lang="en-US" sz="2400" spc="-40" dirty="0">
                <a:latin typeface="Arial"/>
                <a:cs typeface="Arial"/>
              </a:rPr>
              <a:t> delivery yang </a:t>
            </a:r>
            <a:r>
              <a:rPr lang="en-US" sz="2400" spc="-40" dirty="0" err="1">
                <a:latin typeface="Arial"/>
                <a:cs typeface="Arial"/>
              </a:rPr>
              <a:t>belum</a:t>
            </a:r>
            <a:r>
              <a:rPr lang="en-US" sz="2400" spc="-40" dirty="0">
                <a:latin typeface="Arial"/>
                <a:cs typeface="Arial"/>
              </a:rPr>
              <a:t> </a:t>
            </a:r>
            <a:r>
              <a:rPr lang="en-US" sz="2400" spc="-40" dirty="0" err="1">
                <a:latin typeface="Arial"/>
                <a:cs typeface="Arial"/>
              </a:rPr>
              <a:t>bisa</a:t>
            </a:r>
            <a:r>
              <a:rPr lang="en-US" sz="2400" spc="-40" dirty="0">
                <a:latin typeface="Arial"/>
                <a:cs typeface="Arial"/>
              </a:rPr>
              <a:t> </a:t>
            </a:r>
            <a:r>
              <a:rPr lang="en-US" sz="2400" spc="-40" dirty="0" err="1">
                <a:latin typeface="Arial"/>
                <a:cs typeface="Arial"/>
              </a:rPr>
              <a:t>berfungsi</a:t>
            </a:r>
            <a:r>
              <a:rPr lang="en-US" sz="2400" spc="-40" dirty="0">
                <a:latin typeface="Arial"/>
                <a:cs typeface="Arial"/>
              </a:rPr>
              <a:t> 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73171" y="5923889"/>
            <a:ext cx="6294120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2400" spc="-160" dirty="0">
                <a:latin typeface="Arial"/>
                <a:cs typeface="Arial"/>
              </a:rPr>
              <a:t>Pada </a:t>
            </a:r>
            <a:r>
              <a:rPr sz="2400" spc="-30" dirty="0">
                <a:latin typeface="Arial"/>
                <a:cs typeface="Arial"/>
              </a:rPr>
              <a:t>bagian </a:t>
            </a:r>
            <a:r>
              <a:rPr sz="2400" spc="-20" dirty="0">
                <a:latin typeface="Arial"/>
                <a:cs typeface="Arial"/>
              </a:rPr>
              <a:t>navbar </a:t>
            </a:r>
            <a:r>
              <a:rPr sz="2400" spc="-70" dirty="0">
                <a:latin typeface="Arial"/>
                <a:cs typeface="Arial"/>
              </a:rPr>
              <a:t>yang </a:t>
            </a:r>
            <a:r>
              <a:rPr sz="2400" spc="30" dirty="0">
                <a:latin typeface="Arial"/>
                <a:cs typeface="Arial"/>
              </a:rPr>
              <a:t>menampilkan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pilihan  </a:t>
            </a:r>
            <a:r>
              <a:rPr sz="2400" spc="5" dirty="0">
                <a:latin typeface="Arial"/>
                <a:cs typeface="Arial"/>
              </a:rPr>
              <a:t>halaman </a:t>
            </a:r>
            <a:r>
              <a:rPr sz="2400" spc="-60" dirty="0">
                <a:latin typeface="Arial"/>
                <a:cs typeface="Arial"/>
              </a:rPr>
              <a:t>web </a:t>
            </a:r>
            <a:r>
              <a:rPr sz="2400" dirty="0">
                <a:latin typeface="Arial"/>
                <a:cs typeface="Arial"/>
              </a:rPr>
              <a:t>mengalami </a:t>
            </a:r>
            <a:r>
              <a:rPr sz="2400" spc="-25" dirty="0">
                <a:latin typeface="Arial"/>
                <a:cs typeface="Arial"/>
              </a:rPr>
              <a:t>kendala </a:t>
            </a:r>
            <a:r>
              <a:rPr sz="2400" spc="-10" dirty="0">
                <a:latin typeface="Arial"/>
                <a:cs typeface="Arial"/>
              </a:rPr>
              <a:t>posisi </a:t>
            </a:r>
            <a:r>
              <a:rPr sz="2400" spc="40" dirty="0">
                <a:latin typeface="Arial"/>
                <a:cs typeface="Arial"/>
              </a:rPr>
              <a:t>tidak  </a:t>
            </a:r>
            <a:r>
              <a:rPr sz="2400" spc="-60" dirty="0">
                <a:latin typeface="Arial"/>
                <a:cs typeface="Arial"/>
              </a:rPr>
              <a:t>berada </a:t>
            </a:r>
            <a:r>
              <a:rPr sz="2400" spc="50" dirty="0">
                <a:latin typeface="Arial"/>
                <a:cs typeface="Arial"/>
              </a:rPr>
              <a:t>di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tengah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213122" y="7597406"/>
            <a:ext cx="8075295" cy="9525"/>
          </a:xfrm>
          <a:custGeom>
            <a:avLst/>
            <a:gdLst/>
            <a:ahLst/>
            <a:cxnLst/>
            <a:rect l="l" t="t" r="r" b="b"/>
            <a:pathLst>
              <a:path w="8075294" h="9525">
                <a:moveTo>
                  <a:pt x="0" y="0"/>
                </a:moveTo>
                <a:lnTo>
                  <a:pt x="8074877" y="0"/>
                </a:lnTo>
                <a:lnTo>
                  <a:pt x="8074877" y="9525"/>
                </a:lnTo>
                <a:lnTo>
                  <a:pt x="0" y="95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213122" y="3459350"/>
            <a:ext cx="8075295" cy="9525"/>
          </a:xfrm>
          <a:custGeom>
            <a:avLst/>
            <a:gdLst/>
            <a:ahLst/>
            <a:cxnLst/>
            <a:rect l="l" t="t" r="r" b="b"/>
            <a:pathLst>
              <a:path w="8075294" h="9525">
                <a:moveTo>
                  <a:pt x="0" y="0"/>
                </a:moveTo>
                <a:lnTo>
                  <a:pt x="8074877" y="0"/>
                </a:lnTo>
                <a:lnTo>
                  <a:pt x="8074877" y="9525"/>
                </a:lnTo>
                <a:lnTo>
                  <a:pt x="0" y="95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213122" y="5589506"/>
            <a:ext cx="8075295" cy="9525"/>
          </a:xfrm>
          <a:custGeom>
            <a:avLst/>
            <a:gdLst/>
            <a:ahLst/>
            <a:cxnLst/>
            <a:rect l="l" t="t" r="r" b="b"/>
            <a:pathLst>
              <a:path w="8075294" h="9525">
                <a:moveTo>
                  <a:pt x="0" y="0"/>
                </a:moveTo>
                <a:lnTo>
                  <a:pt x="8074877" y="0"/>
                </a:lnTo>
                <a:lnTo>
                  <a:pt x="8074877" y="9525"/>
                </a:lnTo>
                <a:lnTo>
                  <a:pt x="0" y="95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243016" y="8874922"/>
            <a:ext cx="2019300" cy="381000"/>
          </a:xfrm>
          <a:custGeom>
            <a:avLst/>
            <a:gdLst/>
            <a:ahLst/>
            <a:cxnLst/>
            <a:rect l="l" t="t" r="r" b="b"/>
            <a:pathLst>
              <a:path w="2019300" h="381000">
                <a:moveTo>
                  <a:pt x="1994722" y="381000"/>
                </a:moveTo>
                <a:lnTo>
                  <a:pt x="23964" y="381000"/>
                </a:lnTo>
                <a:lnTo>
                  <a:pt x="14649" y="379126"/>
                </a:lnTo>
                <a:lnTo>
                  <a:pt x="7030" y="374020"/>
                </a:lnTo>
                <a:lnTo>
                  <a:pt x="1887" y="366457"/>
                </a:lnTo>
                <a:lnTo>
                  <a:pt x="0" y="357208"/>
                </a:lnTo>
                <a:lnTo>
                  <a:pt x="0" y="23791"/>
                </a:lnTo>
                <a:lnTo>
                  <a:pt x="1887" y="14543"/>
                </a:lnTo>
                <a:lnTo>
                  <a:pt x="7030" y="6979"/>
                </a:lnTo>
                <a:lnTo>
                  <a:pt x="14649" y="1873"/>
                </a:lnTo>
                <a:lnTo>
                  <a:pt x="23964" y="0"/>
                </a:lnTo>
                <a:lnTo>
                  <a:pt x="1994722" y="0"/>
                </a:lnTo>
                <a:lnTo>
                  <a:pt x="2004038" y="1873"/>
                </a:lnTo>
                <a:lnTo>
                  <a:pt x="2011657" y="6979"/>
                </a:lnTo>
                <a:lnTo>
                  <a:pt x="2014669" y="11410"/>
                </a:lnTo>
                <a:lnTo>
                  <a:pt x="17117" y="11410"/>
                </a:lnTo>
                <a:lnTo>
                  <a:pt x="11493" y="16993"/>
                </a:lnTo>
                <a:lnTo>
                  <a:pt x="11493" y="364006"/>
                </a:lnTo>
                <a:lnTo>
                  <a:pt x="17117" y="369590"/>
                </a:lnTo>
                <a:lnTo>
                  <a:pt x="2014669" y="369590"/>
                </a:lnTo>
                <a:lnTo>
                  <a:pt x="2011657" y="374020"/>
                </a:lnTo>
                <a:lnTo>
                  <a:pt x="2004038" y="379126"/>
                </a:lnTo>
                <a:lnTo>
                  <a:pt x="1994722" y="381000"/>
                </a:lnTo>
                <a:close/>
              </a:path>
              <a:path w="2019300" h="381000">
                <a:moveTo>
                  <a:pt x="2014669" y="369590"/>
                </a:moveTo>
                <a:lnTo>
                  <a:pt x="2001569" y="369590"/>
                </a:lnTo>
                <a:lnTo>
                  <a:pt x="2007194" y="364006"/>
                </a:lnTo>
                <a:lnTo>
                  <a:pt x="2007194" y="16993"/>
                </a:lnTo>
                <a:lnTo>
                  <a:pt x="2001569" y="11410"/>
                </a:lnTo>
                <a:lnTo>
                  <a:pt x="2014669" y="11410"/>
                </a:lnTo>
                <a:lnTo>
                  <a:pt x="2016799" y="14543"/>
                </a:lnTo>
                <a:lnTo>
                  <a:pt x="2018687" y="23791"/>
                </a:lnTo>
                <a:lnTo>
                  <a:pt x="2018687" y="357208"/>
                </a:lnTo>
                <a:lnTo>
                  <a:pt x="2016799" y="366457"/>
                </a:lnTo>
                <a:lnTo>
                  <a:pt x="2014669" y="3695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349890" y="8919909"/>
            <a:ext cx="1118235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5" dirty="0">
                <a:latin typeface="Arial"/>
                <a:cs typeface="Arial"/>
              </a:rPr>
              <a:t>VIEW</a:t>
            </a:r>
            <a:r>
              <a:rPr sz="1500" spc="-100" dirty="0">
                <a:latin typeface="Arial"/>
                <a:cs typeface="Arial"/>
              </a:rPr>
              <a:t> </a:t>
            </a:r>
            <a:r>
              <a:rPr sz="1500" spc="-45" dirty="0">
                <a:latin typeface="Arial"/>
                <a:cs typeface="Arial"/>
              </a:rPr>
              <a:t>MORE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735349" y="8990014"/>
            <a:ext cx="342265" cy="152400"/>
          </a:xfrm>
          <a:custGeom>
            <a:avLst/>
            <a:gdLst/>
            <a:ahLst/>
            <a:cxnLst/>
            <a:rect l="l" t="t" r="r" b="b"/>
            <a:pathLst>
              <a:path w="342265" h="152400">
                <a:moveTo>
                  <a:pt x="266519" y="152399"/>
                </a:moveTo>
                <a:lnTo>
                  <a:pt x="257438" y="143265"/>
                </a:lnTo>
                <a:lnTo>
                  <a:pt x="317815" y="82529"/>
                </a:lnTo>
                <a:lnTo>
                  <a:pt x="0" y="82529"/>
                </a:lnTo>
                <a:lnTo>
                  <a:pt x="0" y="69709"/>
                </a:lnTo>
                <a:lnTo>
                  <a:pt x="317815" y="69709"/>
                </a:lnTo>
                <a:lnTo>
                  <a:pt x="257438" y="9134"/>
                </a:lnTo>
                <a:lnTo>
                  <a:pt x="266519" y="0"/>
                </a:lnTo>
                <a:lnTo>
                  <a:pt x="342189" y="76119"/>
                </a:lnTo>
                <a:lnTo>
                  <a:pt x="266519" y="152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27449" y="1028698"/>
            <a:ext cx="2515235" cy="35242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1910" rIns="0" bIns="0" rtlCol="0">
            <a:spAutoFit/>
          </a:bodyPr>
          <a:lstStyle/>
          <a:p>
            <a:pPr marL="464184">
              <a:lnSpc>
                <a:spcPct val="100000"/>
              </a:lnSpc>
              <a:spcBef>
                <a:spcPts val="330"/>
              </a:spcBef>
            </a:pPr>
            <a:r>
              <a:rPr sz="1700" spc="-85" dirty="0">
                <a:solidFill>
                  <a:srgbClr val="FFFFFF"/>
                </a:solidFill>
                <a:latin typeface="Verdana"/>
                <a:cs typeface="Verdana"/>
              </a:rPr>
              <a:t>DESAIN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Verdana"/>
                <a:cs typeface="Verdana"/>
              </a:rPr>
              <a:t>WEB-A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502152" y="4014241"/>
            <a:ext cx="315595" cy="340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225" dirty="0">
                <a:latin typeface="Arial"/>
                <a:cs typeface="Arial"/>
              </a:rPr>
              <a:t>0</a:t>
            </a:r>
            <a:r>
              <a:rPr sz="2050" spc="-229" dirty="0">
                <a:latin typeface="Arial"/>
                <a:cs typeface="Arial"/>
              </a:rPr>
              <a:t>1</a:t>
            </a:r>
            <a:endParaRPr sz="20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249537" y="5993002"/>
            <a:ext cx="369570" cy="340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225" dirty="0">
                <a:latin typeface="Arial"/>
                <a:cs typeface="Arial"/>
              </a:rPr>
              <a:t>0</a:t>
            </a:r>
            <a:r>
              <a:rPr sz="2050" spc="195" dirty="0">
                <a:latin typeface="Arial"/>
                <a:cs typeface="Arial"/>
              </a:rPr>
              <a:t>2</a:t>
            </a:r>
            <a:endParaRPr sz="2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9DBD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28497" y="2896931"/>
            <a:ext cx="6800849" cy="4543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94833" y="1014658"/>
            <a:ext cx="1229360" cy="358775"/>
          </a:xfrm>
          <a:custGeom>
            <a:avLst/>
            <a:gdLst/>
            <a:ahLst/>
            <a:cxnLst/>
            <a:rect l="l" t="t" r="r" b="b"/>
            <a:pathLst>
              <a:path w="1229359" h="358775">
                <a:moveTo>
                  <a:pt x="232735" y="91644"/>
                </a:moveTo>
                <a:lnTo>
                  <a:pt x="232735" y="358191"/>
                </a:lnTo>
                <a:lnTo>
                  <a:pt x="117702" y="358191"/>
                </a:lnTo>
                <a:lnTo>
                  <a:pt x="117702" y="91644"/>
                </a:lnTo>
                <a:lnTo>
                  <a:pt x="0" y="91644"/>
                </a:lnTo>
                <a:lnTo>
                  <a:pt x="0" y="0"/>
                </a:lnTo>
                <a:lnTo>
                  <a:pt x="349930" y="0"/>
                </a:lnTo>
                <a:lnTo>
                  <a:pt x="349930" y="91644"/>
                </a:lnTo>
                <a:lnTo>
                  <a:pt x="232735" y="91644"/>
                </a:lnTo>
                <a:close/>
              </a:path>
              <a:path w="1229359" h="358775">
                <a:moveTo>
                  <a:pt x="642420" y="358191"/>
                </a:moveTo>
                <a:lnTo>
                  <a:pt x="627421" y="307728"/>
                </a:lnTo>
                <a:lnTo>
                  <a:pt x="501838" y="307728"/>
                </a:lnTo>
                <a:lnTo>
                  <a:pt x="486839" y="358191"/>
                </a:lnTo>
                <a:lnTo>
                  <a:pt x="369137" y="358191"/>
                </a:lnTo>
                <a:lnTo>
                  <a:pt x="499805" y="0"/>
                </a:lnTo>
                <a:lnTo>
                  <a:pt x="633650" y="0"/>
                </a:lnTo>
                <a:lnTo>
                  <a:pt x="764317" y="358191"/>
                </a:lnTo>
                <a:lnTo>
                  <a:pt x="642420" y="358191"/>
                </a:lnTo>
                <a:close/>
              </a:path>
              <a:path w="1229359" h="358775">
                <a:moveTo>
                  <a:pt x="525861" y="227523"/>
                </a:moveTo>
                <a:lnTo>
                  <a:pt x="603397" y="227523"/>
                </a:lnTo>
                <a:lnTo>
                  <a:pt x="565900" y="99906"/>
                </a:lnTo>
                <a:lnTo>
                  <a:pt x="563867" y="99906"/>
                </a:lnTo>
                <a:lnTo>
                  <a:pt x="525861" y="227523"/>
                </a:lnTo>
                <a:close/>
              </a:path>
              <a:path w="1229359" h="358775">
                <a:moveTo>
                  <a:pt x="1115196" y="358191"/>
                </a:moveTo>
                <a:lnTo>
                  <a:pt x="1115196" y="229049"/>
                </a:lnTo>
                <a:lnTo>
                  <a:pt x="1115307" y="217013"/>
                </a:lnTo>
                <a:lnTo>
                  <a:pt x="1117936" y="167719"/>
                </a:lnTo>
                <a:lnTo>
                  <a:pt x="1122273" y="125964"/>
                </a:lnTo>
                <a:lnTo>
                  <a:pt x="1123121" y="118676"/>
                </a:lnTo>
                <a:lnTo>
                  <a:pt x="1123454" y="115541"/>
                </a:lnTo>
                <a:lnTo>
                  <a:pt x="1121425" y="115541"/>
                </a:lnTo>
                <a:lnTo>
                  <a:pt x="1055331" y="358191"/>
                </a:lnTo>
                <a:lnTo>
                  <a:pt x="965206" y="358191"/>
                </a:lnTo>
                <a:lnTo>
                  <a:pt x="898603" y="116049"/>
                </a:lnTo>
                <a:lnTo>
                  <a:pt x="896569" y="116049"/>
                </a:lnTo>
                <a:lnTo>
                  <a:pt x="896908" y="119185"/>
                </a:lnTo>
                <a:lnTo>
                  <a:pt x="897841" y="126388"/>
                </a:lnTo>
                <a:lnTo>
                  <a:pt x="899366" y="137658"/>
                </a:lnTo>
                <a:lnTo>
                  <a:pt x="900494" y="146635"/>
                </a:lnTo>
                <a:lnTo>
                  <a:pt x="904633" y="192418"/>
                </a:lnTo>
                <a:lnTo>
                  <a:pt x="905849" y="358191"/>
                </a:lnTo>
                <a:lnTo>
                  <a:pt x="800221" y="358191"/>
                </a:lnTo>
                <a:lnTo>
                  <a:pt x="800221" y="0"/>
                </a:lnTo>
                <a:lnTo>
                  <a:pt x="962662" y="0"/>
                </a:lnTo>
                <a:lnTo>
                  <a:pt x="1016812" y="206678"/>
                </a:lnTo>
                <a:lnTo>
                  <a:pt x="1018850" y="206678"/>
                </a:lnTo>
                <a:lnTo>
                  <a:pt x="1072486" y="0"/>
                </a:lnTo>
                <a:lnTo>
                  <a:pt x="1229210" y="0"/>
                </a:lnTo>
                <a:lnTo>
                  <a:pt x="1229210" y="358191"/>
                </a:lnTo>
                <a:lnTo>
                  <a:pt x="1115196" y="358191"/>
                </a:lnTo>
                <a:close/>
              </a:path>
            </a:pathLst>
          </a:custGeom>
          <a:ln w="19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7283984" y="1004894"/>
            <a:ext cx="335280" cy="377825"/>
            <a:chOff x="7283984" y="1004894"/>
            <a:chExt cx="335280" cy="377825"/>
          </a:xfrm>
        </p:grpSpPr>
        <p:sp>
          <p:nvSpPr>
            <p:cNvPr id="6" name="object 6"/>
            <p:cNvSpPr/>
            <p:nvPr/>
          </p:nvSpPr>
          <p:spPr>
            <a:xfrm>
              <a:off x="7293747" y="1014658"/>
              <a:ext cx="315595" cy="358775"/>
            </a:xfrm>
            <a:custGeom>
              <a:avLst/>
              <a:gdLst/>
              <a:ahLst/>
              <a:cxnLst/>
              <a:rect l="l" t="t" r="r" b="b"/>
              <a:pathLst>
                <a:path w="315595" h="358775">
                  <a:moveTo>
                    <a:pt x="200958" y="0"/>
                  </a:moveTo>
                  <a:lnTo>
                    <a:pt x="246836" y="8651"/>
                  </a:lnTo>
                  <a:lnTo>
                    <a:pt x="283485" y="33619"/>
                  </a:lnTo>
                  <a:lnTo>
                    <a:pt x="307261" y="71394"/>
                  </a:lnTo>
                  <a:lnTo>
                    <a:pt x="315487" y="117702"/>
                  </a:lnTo>
                  <a:lnTo>
                    <a:pt x="315487" y="124438"/>
                  </a:lnTo>
                  <a:lnTo>
                    <a:pt x="307261" y="170888"/>
                  </a:lnTo>
                  <a:lnTo>
                    <a:pt x="283485" y="208965"/>
                  </a:lnTo>
                  <a:lnTo>
                    <a:pt x="246836" y="233998"/>
                  </a:lnTo>
                  <a:lnTo>
                    <a:pt x="200958" y="242649"/>
                  </a:lnTo>
                  <a:lnTo>
                    <a:pt x="115033" y="242649"/>
                  </a:lnTo>
                  <a:lnTo>
                    <a:pt x="115033" y="358191"/>
                  </a:lnTo>
                  <a:lnTo>
                    <a:pt x="0" y="358191"/>
                  </a:lnTo>
                  <a:lnTo>
                    <a:pt x="0" y="0"/>
                  </a:lnTo>
                  <a:lnTo>
                    <a:pt x="200958" y="0"/>
                  </a:lnTo>
                  <a:close/>
                </a:path>
              </a:pathLst>
            </a:custGeom>
            <a:ln w="19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399018" y="1089802"/>
              <a:ext cx="103412" cy="933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7674833" y="1014658"/>
            <a:ext cx="115570" cy="358775"/>
          </a:xfrm>
          <a:custGeom>
            <a:avLst/>
            <a:gdLst/>
            <a:ahLst/>
            <a:cxnLst/>
            <a:rect l="l" t="t" r="r" b="b"/>
            <a:pathLst>
              <a:path w="115570" h="358775">
                <a:moveTo>
                  <a:pt x="0" y="358191"/>
                </a:moveTo>
                <a:lnTo>
                  <a:pt x="0" y="0"/>
                </a:lnTo>
                <a:lnTo>
                  <a:pt x="115033" y="0"/>
                </a:lnTo>
                <a:lnTo>
                  <a:pt x="115033" y="358191"/>
                </a:lnTo>
                <a:lnTo>
                  <a:pt x="0" y="358191"/>
                </a:lnTo>
                <a:close/>
              </a:path>
            </a:pathLst>
          </a:custGeom>
          <a:ln w="19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72134" y="1014658"/>
            <a:ext cx="1109345" cy="358775"/>
          </a:xfrm>
          <a:custGeom>
            <a:avLst/>
            <a:gdLst/>
            <a:ahLst/>
            <a:cxnLst/>
            <a:rect l="l" t="t" r="r" b="b"/>
            <a:pathLst>
              <a:path w="1109345" h="358775">
                <a:moveTo>
                  <a:pt x="0" y="0"/>
                </a:moveTo>
                <a:lnTo>
                  <a:pt x="115033" y="0"/>
                </a:lnTo>
                <a:lnTo>
                  <a:pt x="115033" y="266546"/>
                </a:lnTo>
                <a:lnTo>
                  <a:pt x="298837" y="266546"/>
                </a:lnTo>
                <a:lnTo>
                  <a:pt x="298837" y="358191"/>
                </a:lnTo>
                <a:lnTo>
                  <a:pt x="0" y="358191"/>
                </a:lnTo>
                <a:lnTo>
                  <a:pt x="0" y="0"/>
                </a:lnTo>
                <a:close/>
              </a:path>
              <a:path w="1109345" h="358775">
                <a:moveTo>
                  <a:pt x="587225" y="358191"/>
                </a:moveTo>
                <a:lnTo>
                  <a:pt x="572223" y="307728"/>
                </a:lnTo>
                <a:lnTo>
                  <a:pt x="446636" y="307728"/>
                </a:lnTo>
                <a:lnTo>
                  <a:pt x="431644" y="358191"/>
                </a:lnTo>
                <a:lnTo>
                  <a:pt x="313943" y="358191"/>
                </a:lnTo>
                <a:lnTo>
                  <a:pt x="444607" y="0"/>
                </a:lnTo>
                <a:lnTo>
                  <a:pt x="578453" y="0"/>
                </a:lnTo>
                <a:lnTo>
                  <a:pt x="709117" y="358191"/>
                </a:lnTo>
                <a:lnTo>
                  <a:pt x="587225" y="358191"/>
                </a:lnTo>
                <a:close/>
              </a:path>
              <a:path w="1109345" h="358775">
                <a:moveTo>
                  <a:pt x="470668" y="227523"/>
                </a:moveTo>
                <a:lnTo>
                  <a:pt x="548201" y="227523"/>
                </a:lnTo>
                <a:lnTo>
                  <a:pt x="510701" y="99906"/>
                </a:lnTo>
                <a:lnTo>
                  <a:pt x="508673" y="99906"/>
                </a:lnTo>
                <a:lnTo>
                  <a:pt x="470668" y="227523"/>
                </a:lnTo>
                <a:close/>
              </a:path>
              <a:path w="1109345" h="358775">
                <a:moveTo>
                  <a:pt x="1008392" y="358191"/>
                </a:moveTo>
                <a:lnTo>
                  <a:pt x="858021" y="184306"/>
                </a:lnTo>
                <a:lnTo>
                  <a:pt x="858021" y="358191"/>
                </a:lnTo>
                <a:lnTo>
                  <a:pt x="752265" y="358191"/>
                </a:lnTo>
                <a:lnTo>
                  <a:pt x="752265" y="0"/>
                </a:lnTo>
                <a:lnTo>
                  <a:pt x="852811" y="0"/>
                </a:lnTo>
                <a:lnTo>
                  <a:pt x="1003182" y="176425"/>
                </a:lnTo>
                <a:lnTo>
                  <a:pt x="1003182" y="0"/>
                </a:lnTo>
                <a:lnTo>
                  <a:pt x="1108938" y="0"/>
                </a:lnTo>
                <a:lnTo>
                  <a:pt x="1108938" y="358191"/>
                </a:lnTo>
                <a:lnTo>
                  <a:pt x="1008392" y="358191"/>
                </a:lnTo>
                <a:close/>
              </a:path>
            </a:pathLst>
          </a:custGeom>
          <a:ln w="19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9221665" y="998666"/>
            <a:ext cx="2735580" cy="390525"/>
            <a:chOff x="9221665" y="998666"/>
            <a:chExt cx="2735580" cy="390525"/>
          </a:xfrm>
        </p:grpSpPr>
        <p:sp>
          <p:nvSpPr>
            <p:cNvPr id="11" name="object 11"/>
            <p:cNvSpPr/>
            <p:nvPr/>
          </p:nvSpPr>
          <p:spPr>
            <a:xfrm>
              <a:off x="9231428" y="1014658"/>
              <a:ext cx="343535" cy="358775"/>
            </a:xfrm>
            <a:custGeom>
              <a:avLst/>
              <a:gdLst/>
              <a:ahLst/>
              <a:cxnLst/>
              <a:rect l="l" t="t" r="r" b="b"/>
              <a:pathLst>
                <a:path w="343534" h="358775">
                  <a:moveTo>
                    <a:pt x="155200" y="0"/>
                  </a:moveTo>
                  <a:lnTo>
                    <a:pt x="205042" y="3654"/>
                  </a:lnTo>
                  <a:lnTo>
                    <a:pt x="247215" y="14619"/>
                  </a:lnTo>
                  <a:lnTo>
                    <a:pt x="281720" y="32894"/>
                  </a:lnTo>
                  <a:lnTo>
                    <a:pt x="327726" y="91375"/>
                  </a:lnTo>
                  <a:lnTo>
                    <a:pt x="339228" y="131580"/>
                  </a:lnTo>
                  <a:lnTo>
                    <a:pt x="343061" y="179095"/>
                  </a:lnTo>
                  <a:lnTo>
                    <a:pt x="339228" y="226610"/>
                  </a:lnTo>
                  <a:lnTo>
                    <a:pt x="327726" y="266815"/>
                  </a:lnTo>
                  <a:lnTo>
                    <a:pt x="281720" y="325296"/>
                  </a:lnTo>
                  <a:lnTo>
                    <a:pt x="247215" y="343571"/>
                  </a:lnTo>
                  <a:lnTo>
                    <a:pt x="205042" y="354536"/>
                  </a:lnTo>
                  <a:lnTo>
                    <a:pt x="155200" y="358191"/>
                  </a:lnTo>
                  <a:lnTo>
                    <a:pt x="0" y="358191"/>
                  </a:lnTo>
                  <a:lnTo>
                    <a:pt x="0" y="0"/>
                  </a:lnTo>
                  <a:lnTo>
                    <a:pt x="155200" y="0"/>
                  </a:lnTo>
                  <a:close/>
                </a:path>
              </a:pathLst>
            </a:custGeom>
            <a:ln w="19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336698" y="1090819"/>
              <a:ext cx="129978" cy="20586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636450" y="1008429"/>
              <a:ext cx="1933575" cy="370840"/>
            </a:xfrm>
            <a:custGeom>
              <a:avLst/>
              <a:gdLst/>
              <a:ahLst/>
              <a:cxnLst/>
              <a:rect l="l" t="t" r="r" b="b"/>
              <a:pathLst>
                <a:path w="1933575" h="370840">
                  <a:moveTo>
                    <a:pt x="0" y="6228"/>
                  </a:moveTo>
                  <a:lnTo>
                    <a:pt x="309762" y="6228"/>
                  </a:lnTo>
                  <a:lnTo>
                    <a:pt x="309762" y="92153"/>
                  </a:lnTo>
                  <a:lnTo>
                    <a:pt x="115033" y="92153"/>
                  </a:lnTo>
                  <a:lnTo>
                    <a:pt x="115033" y="141598"/>
                  </a:lnTo>
                  <a:lnTo>
                    <a:pt x="281673" y="141598"/>
                  </a:lnTo>
                  <a:lnTo>
                    <a:pt x="281673" y="223837"/>
                  </a:lnTo>
                  <a:lnTo>
                    <a:pt x="115033" y="223837"/>
                  </a:lnTo>
                  <a:lnTo>
                    <a:pt x="115033" y="278494"/>
                  </a:lnTo>
                  <a:lnTo>
                    <a:pt x="313448" y="278494"/>
                  </a:lnTo>
                  <a:lnTo>
                    <a:pt x="313448" y="364419"/>
                  </a:lnTo>
                  <a:lnTo>
                    <a:pt x="0" y="364419"/>
                  </a:lnTo>
                  <a:lnTo>
                    <a:pt x="0" y="6228"/>
                  </a:lnTo>
                  <a:close/>
                </a:path>
                <a:path w="1933575" h="370840">
                  <a:moveTo>
                    <a:pt x="618524" y="6228"/>
                  </a:moveTo>
                  <a:lnTo>
                    <a:pt x="761142" y="6228"/>
                  </a:lnTo>
                  <a:lnTo>
                    <a:pt x="632507" y="153546"/>
                  </a:lnTo>
                  <a:lnTo>
                    <a:pt x="763809" y="364419"/>
                  </a:lnTo>
                  <a:lnTo>
                    <a:pt x="627935" y="364419"/>
                  </a:lnTo>
                  <a:lnTo>
                    <a:pt x="553450" y="233243"/>
                  </a:lnTo>
                  <a:lnTo>
                    <a:pt x="490908" y="284214"/>
                  </a:lnTo>
                  <a:lnTo>
                    <a:pt x="490908" y="364419"/>
                  </a:lnTo>
                  <a:lnTo>
                    <a:pt x="375875" y="364419"/>
                  </a:lnTo>
                  <a:lnTo>
                    <a:pt x="375875" y="6228"/>
                  </a:lnTo>
                  <a:lnTo>
                    <a:pt x="490908" y="6228"/>
                  </a:lnTo>
                  <a:lnTo>
                    <a:pt x="490908" y="159266"/>
                  </a:lnTo>
                  <a:lnTo>
                    <a:pt x="618524" y="6228"/>
                  </a:lnTo>
                  <a:close/>
                </a:path>
                <a:path w="1933575" h="370840">
                  <a:moveTo>
                    <a:pt x="960034" y="0"/>
                  </a:moveTo>
                  <a:lnTo>
                    <a:pt x="1022664" y="6958"/>
                  </a:lnTo>
                  <a:lnTo>
                    <a:pt x="1073029" y="27836"/>
                  </a:lnTo>
                  <a:lnTo>
                    <a:pt x="1106460" y="62378"/>
                  </a:lnTo>
                  <a:lnTo>
                    <a:pt x="1118282" y="110329"/>
                  </a:lnTo>
                  <a:lnTo>
                    <a:pt x="1118282" y="116558"/>
                  </a:lnTo>
                  <a:lnTo>
                    <a:pt x="1010497" y="116558"/>
                  </a:lnTo>
                  <a:lnTo>
                    <a:pt x="1010497" y="114524"/>
                  </a:lnTo>
                  <a:lnTo>
                    <a:pt x="1009781" y="107033"/>
                  </a:lnTo>
                  <a:lnTo>
                    <a:pt x="975173" y="78695"/>
                  </a:lnTo>
                  <a:lnTo>
                    <a:pt x="964225" y="78044"/>
                  </a:lnTo>
                  <a:lnTo>
                    <a:pt x="953398" y="78473"/>
                  </a:lnTo>
                  <a:lnTo>
                    <a:pt x="916819" y="94949"/>
                  </a:lnTo>
                  <a:lnTo>
                    <a:pt x="916819" y="101559"/>
                  </a:lnTo>
                  <a:lnTo>
                    <a:pt x="955200" y="129269"/>
                  </a:lnTo>
                  <a:lnTo>
                    <a:pt x="987104" y="136387"/>
                  </a:lnTo>
                  <a:lnTo>
                    <a:pt x="1007753" y="140883"/>
                  </a:lnTo>
                  <a:lnTo>
                    <a:pt x="1058160" y="154945"/>
                  </a:lnTo>
                  <a:lnTo>
                    <a:pt x="1095982" y="176179"/>
                  </a:lnTo>
                  <a:lnTo>
                    <a:pt x="1122603" y="212111"/>
                  </a:lnTo>
                  <a:lnTo>
                    <a:pt x="1128198" y="245700"/>
                  </a:lnTo>
                  <a:lnTo>
                    <a:pt x="1125512" y="275428"/>
                  </a:lnTo>
                  <a:lnTo>
                    <a:pt x="1104027" y="322585"/>
                  </a:lnTo>
                  <a:lnTo>
                    <a:pt x="1061947" y="353417"/>
                  </a:lnTo>
                  <a:lnTo>
                    <a:pt x="1004560" y="368733"/>
                  </a:lnTo>
                  <a:lnTo>
                    <a:pt x="970454" y="370648"/>
                  </a:lnTo>
                  <a:lnTo>
                    <a:pt x="930835" y="368892"/>
                  </a:lnTo>
                  <a:lnTo>
                    <a:pt x="865566" y="354846"/>
                  </a:lnTo>
                  <a:lnTo>
                    <a:pt x="819561" y="325810"/>
                  </a:lnTo>
                  <a:lnTo>
                    <a:pt x="796301" y="276111"/>
                  </a:lnTo>
                  <a:lnTo>
                    <a:pt x="793394" y="243158"/>
                  </a:lnTo>
                  <a:lnTo>
                    <a:pt x="902198" y="243158"/>
                  </a:lnTo>
                  <a:lnTo>
                    <a:pt x="903071" y="255575"/>
                  </a:lnTo>
                  <a:lnTo>
                    <a:pt x="905692" y="265751"/>
                  </a:lnTo>
                  <a:lnTo>
                    <a:pt x="946139" y="287845"/>
                  </a:lnTo>
                  <a:lnTo>
                    <a:pt x="960034" y="288409"/>
                  </a:lnTo>
                  <a:lnTo>
                    <a:pt x="970487" y="288115"/>
                  </a:lnTo>
                  <a:lnTo>
                    <a:pt x="1010497" y="274172"/>
                  </a:lnTo>
                  <a:lnTo>
                    <a:pt x="1010497" y="264512"/>
                  </a:lnTo>
                  <a:lnTo>
                    <a:pt x="1010497" y="255784"/>
                  </a:lnTo>
                  <a:lnTo>
                    <a:pt x="973730" y="238232"/>
                  </a:lnTo>
                  <a:lnTo>
                    <a:pt x="942870" y="231083"/>
                  </a:lnTo>
                  <a:lnTo>
                    <a:pt x="921946" y="226387"/>
                  </a:lnTo>
                  <a:lnTo>
                    <a:pt x="870423" y="211635"/>
                  </a:lnTo>
                  <a:lnTo>
                    <a:pt x="831596" y="188946"/>
                  </a:lnTo>
                  <a:lnTo>
                    <a:pt x="804450" y="150432"/>
                  </a:lnTo>
                  <a:lnTo>
                    <a:pt x="799109" y="114524"/>
                  </a:lnTo>
                  <a:lnTo>
                    <a:pt x="801954" y="87037"/>
                  </a:lnTo>
                  <a:lnTo>
                    <a:pt x="824710" y="43693"/>
                  </a:lnTo>
                  <a:lnTo>
                    <a:pt x="868946" y="15657"/>
                  </a:lnTo>
                  <a:lnTo>
                    <a:pt x="926653" y="1739"/>
                  </a:lnTo>
                  <a:lnTo>
                    <a:pt x="960034" y="0"/>
                  </a:lnTo>
                  <a:close/>
                </a:path>
                <a:path w="1933575" h="370840">
                  <a:moveTo>
                    <a:pt x="1391583" y="97873"/>
                  </a:moveTo>
                  <a:lnTo>
                    <a:pt x="1391583" y="364419"/>
                  </a:lnTo>
                  <a:lnTo>
                    <a:pt x="1276550" y="364419"/>
                  </a:lnTo>
                  <a:lnTo>
                    <a:pt x="1276550" y="97873"/>
                  </a:lnTo>
                  <a:lnTo>
                    <a:pt x="1158849" y="97873"/>
                  </a:lnTo>
                  <a:lnTo>
                    <a:pt x="1158849" y="6228"/>
                  </a:lnTo>
                  <a:lnTo>
                    <a:pt x="1508779" y="6228"/>
                  </a:lnTo>
                  <a:lnTo>
                    <a:pt x="1508779" y="97873"/>
                  </a:lnTo>
                  <a:lnTo>
                    <a:pt x="1391583" y="97873"/>
                  </a:lnTo>
                  <a:close/>
                </a:path>
                <a:path w="1933575" h="370840">
                  <a:moveTo>
                    <a:pt x="1739360" y="0"/>
                  </a:moveTo>
                  <a:lnTo>
                    <a:pt x="1783056" y="2963"/>
                  </a:lnTo>
                  <a:lnTo>
                    <a:pt x="1821477" y="11852"/>
                  </a:lnTo>
                  <a:lnTo>
                    <a:pt x="1882492" y="47411"/>
                  </a:lnTo>
                  <a:lnTo>
                    <a:pt x="1920430" y="105531"/>
                  </a:lnTo>
                  <a:lnTo>
                    <a:pt x="1929917" y="142718"/>
                  </a:lnTo>
                  <a:lnTo>
                    <a:pt x="1933079" y="185324"/>
                  </a:lnTo>
                  <a:lnTo>
                    <a:pt x="1929917" y="227937"/>
                  </a:lnTo>
                  <a:lnTo>
                    <a:pt x="1920430" y="265148"/>
                  </a:lnTo>
                  <a:lnTo>
                    <a:pt x="1882492" y="323364"/>
                  </a:lnTo>
                  <a:lnTo>
                    <a:pt x="1821477" y="358826"/>
                  </a:lnTo>
                  <a:lnTo>
                    <a:pt x="1783056" y="367692"/>
                  </a:lnTo>
                  <a:lnTo>
                    <a:pt x="1739360" y="370648"/>
                  </a:lnTo>
                  <a:lnTo>
                    <a:pt x="1695678" y="367708"/>
                  </a:lnTo>
                  <a:lnTo>
                    <a:pt x="1657285" y="358890"/>
                  </a:lnTo>
                  <a:lnTo>
                    <a:pt x="1596370" y="323617"/>
                  </a:lnTo>
                  <a:lnTo>
                    <a:pt x="1558707" y="265465"/>
                  </a:lnTo>
                  <a:lnTo>
                    <a:pt x="1549293" y="228143"/>
                  </a:lnTo>
                  <a:lnTo>
                    <a:pt x="1546155" y="185324"/>
                  </a:lnTo>
                  <a:lnTo>
                    <a:pt x="1549293" y="142512"/>
                  </a:lnTo>
                  <a:lnTo>
                    <a:pt x="1558707" y="105213"/>
                  </a:lnTo>
                  <a:lnTo>
                    <a:pt x="1596370" y="47157"/>
                  </a:lnTo>
                  <a:lnTo>
                    <a:pt x="1657285" y="11789"/>
                  </a:lnTo>
                  <a:lnTo>
                    <a:pt x="1695678" y="2947"/>
                  </a:lnTo>
                  <a:lnTo>
                    <a:pt x="1739360" y="0"/>
                  </a:lnTo>
                  <a:close/>
                </a:path>
              </a:pathLst>
            </a:custGeom>
            <a:ln w="19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290552" y="1084591"/>
              <a:ext cx="171040" cy="2183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631394" y="1014658"/>
              <a:ext cx="315595" cy="358775"/>
            </a:xfrm>
            <a:custGeom>
              <a:avLst/>
              <a:gdLst/>
              <a:ahLst/>
              <a:cxnLst/>
              <a:rect l="l" t="t" r="r" b="b"/>
              <a:pathLst>
                <a:path w="315595" h="358775">
                  <a:moveTo>
                    <a:pt x="200958" y="0"/>
                  </a:moveTo>
                  <a:lnTo>
                    <a:pt x="246836" y="8651"/>
                  </a:lnTo>
                  <a:lnTo>
                    <a:pt x="283485" y="33619"/>
                  </a:lnTo>
                  <a:lnTo>
                    <a:pt x="307261" y="71394"/>
                  </a:lnTo>
                  <a:lnTo>
                    <a:pt x="315487" y="117702"/>
                  </a:lnTo>
                  <a:lnTo>
                    <a:pt x="315487" y="124438"/>
                  </a:lnTo>
                  <a:lnTo>
                    <a:pt x="307261" y="170888"/>
                  </a:lnTo>
                  <a:lnTo>
                    <a:pt x="283485" y="208965"/>
                  </a:lnTo>
                  <a:lnTo>
                    <a:pt x="246836" y="233998"/>
                  </a:lnTo>
                  <a:lnTo>
                    <a:pt x="200958" y="242649"/>
                  </a:lnTo>
                  <a:lnTo>
                    <a:pt x="115033" y="242649"/>
                  </a:lnTo>
                  <a:lnTo>
                    <a:pt x="115033" y="358191"/>
                  </a:lnTo>
                  <a:lnTo>
                    <a:pt x="0" y="358191"/>
                  </a:lnTo>
                  <a:lnTo>
                    <a:pt x="0" y="0"/>
                  </a:lnTo>
                  <a:lnTo>
                    <a:pt x="200958" y="0"/>
                  </a:lnTo>
                  <a:close/>
                </a:path>
              </a:pathLst>
            </a:custGeom>
            <a:ln w="19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736665" y="1089802"/>
              <a:ext cx="103422" cy="933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970185" y="839513"/>
            <a:ext cx="6011545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spc="420" dirty="0">
                <a:latin typeface="Arial"/>
                <a:cs typeface="Arial"/>
              </a:rPr>
              <a:t>TAMPILAN</a:t>
            </a:r>
            <a:r>
              <a:rPr sz="4100" spc="175" dirty="0">
                <a:latin typeface="Arial"/>
                <a:cs typeface="Arial"/>
              </a:rPr>
              <a:t> </a:t>
            </a:r>
            <a:r>
              <a:rPr sz="4100" spc="315" dirty="0">
                <a:latin typeface="Arial"/>
                <a:cs typeface="Arial"/>
              </a:rPr>
              <a:t>DEKSTOP</a:t>
            </a:r>
            <a:endParaRPr sz="4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29201" y="7706107"/>
            <a:ext cx="112141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5" dirty="0">
                <a:latin typeface="Noto Sans"/>
                <a:cs typeface="Noto Sans"/>
              </a:rPr>
              <a:t>HO</a:t>
            </a:r>
            <a:r>
              <a:rPr sz="2900" spc="-20" dirty="0">
                <a:latin typeface="Noto Sans"/>
                <a:cs typeface="Noto Sans"/>
              </a:rPr>
              <a:t>M</a:t>
            </a:r>
            <a:r>
              <a:rPr sz="2900" dirty="0">
                <a:latin typeface="Noto Sans"/>
                <a:cs typeface="Noto Sans"/>
              </a:rPr>
              <a:t>E</a:t>
            </a:r>
            <a:endParaRPr sz="2900">
              <a:latin typeface="Noto Sans"/>
              <a:cs typeface="Noto San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180563" y="2914293"/>
            <a:ext cx="6305549" cy="45243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2781429" y="7706107"/>
            <a:ext cx="110871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20" dirty="0">
                <a:latin typeface="Noto Sans"/>
                <a:cs typeface="Noto Sans"/>
              </a:rPr>
              <a:t>M</a:t>
            </a:r>
            <a:r>
              <a:rPr sz="2900" spc="-5" dirty="0">
                <a:latin typeface="Noto Sans"/>
                <a:cs typeface="Noto Sans"/>
              </a:rPr>
              <a:t>E</a:t>
            </a:r>
            <a:r>
              <a:rPr sz="2900" spc="-25" dirty="0">
                <a:latin typeface="Noto Sans"/>
                <a:cs typeface="Noto Sans"/>
              </a:rPr>
              <a:t>N</a:t>
            </a:r>
            <a:r>
              <a:rPr sz="2900" spc="-10" dirty="0">
                <a:latin typeface="Noto Sans"/>
                <a:cs typeface="Noto Sans"/>
              </a:rPr>
              <a:t>U</a:t>
            </a:r>
            <a:endParaRPr sz="29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9DB9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59981" y="2895898"/>
            <a:ext cx="6915149" cy="4494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844369" y="2895898"/>
            <a:ext cx="6743699" cy="4323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94833" y="1014658"/>
            <a:ext cx="1229360" cy="358775"/>
          </a:xfrm>
          <a:custGeom>
            <a:avLst/>
            <a:gdLst/>
            <a:ahLst/>
            <a:cxnLst/>
            <a:rect l="l" t="t" r="r" b="b"/>
            <a:pathLst>
              <a:path w="1229359" h="358775">
                <a:moveTo>
                  <a:pt x="232735" y="91644"/>
                </a:moveTo>
                <a:lnTo>
                  <a:pt x="232735" y="358191"/>
                </a:lnTo>
                <a:lnTo>
                  <a:pt x="117702" y="358191"/>
                </a:lnTo>
                <a:lnTo>
                  <a:pt x="117702" y="91644"/>
                </a:lnTo>
                <a:lnTo>
                  <a:pt x="0" y="91644"/>
                </a:lnTo>
                <a:lnTo>
                  <a:pt x="0" y="0"/>
                </a:lnTo>
                <a:lnTo>
                  <a:pt x="349930" y="0"/>
                </a:lnTo>
                <a:lnTo>
                  <a:pt x="349930" y="91644"/>
                </a:lnTo>
                <a:lnTo>
                  <a:pt x="232735" y="91644"/>
                </a:lnTo>
                <a:close/>
              </a:path>
              <a:path w="1229359" h="358775">
                <a:moveTo>
                  <a:pt x="642420" y="358191"/>
                </a:moveTo>
                <a:lnTo>
                  <a:pt x="627421" y="307728"/>
                </a:lnTo>
                <a:lnTo>
                  <a:pt x="501838" y="307728"/>
                </a:lnTo>
                <a:lnTo>
                  <a:pt x="486839" y="358191"/>
                </a:lnTo>
                <a:lnTo>
                  <a:pt x="369137" y="358191"/>
                </a:lnTo>
                <a:lnTo>
                  <a:pt x="499805" y="0"/>
                </a:lnTo>
                <a:lnTo>
                  <a:pt x="633650" y="0"/>
                </a:lnTo>
                <a:lnTo>
                  <a:pt x="764317" y="358191"/>
                </a:lnTo>
                <a:lnTo>
                  <a:pt x="642420" y="358191"/>
                </a:lnTo>
                <a:close/>
              </a:path>
              <a:path w="1229359" h="358775">
                <a:moveTo>
                  <a:pt x="525861" y="227523"/>
                </a:moveTo>
                <a:lnTo>
                  <a:pt x="603397" y="227523"/>
                </a:lnTo>
                <a:lnTo>
                  <a:pt x="565900" y="99906"/>
                </a:lnTo>
                <a:lnTo>
                  <a:pt x="563867" y="99906"/>
                </a:lnTo>
                <a:lnTo>
                  <a:pt x="525861" y="227523"/>
                </a:lnTo>
                <a:close/>
              </a:path>
              <a:path w="1229359" h="358775">
                <a:moveTo>
                  <a:pt x="1115196" y="358191"/>
                </a:moveTo>
                <a:lnTo>
                  <a:pt x="1115196" y="229049"/>
                </a:lnTo>
                <a:lnTo>
                  <a:pt x="1115307" y="217013"/>
                </a:lnTo>
                <a:lnTo>
                  <a:pt x="1117936" y="167719"/>
                </a:lnTo>
                <a:lnTo>
                  <a:pt x="1122273" y="125964"/>
                </a:lnTo>
                <a:lnTo>
                  <a:pt x="1123121" y="118676"/>
                </a:lnTo>
                <a:lnTo>
                  <a:pt x="1123454" y="115541"/>
                </a:lnTo>
                <a:lnTo>
                  <a:pt x="1121425" y="115541"/>
                </a:lnTo>
                <a:lnTo>
                  <a:pt x="1055331" y="358191"/>
                </a:lnTo>
                <a:lnTo>
                  <a:pt x="965206" y="358191"/>
                </a:lnTo>
                <a:lnTo>
                  <a:pt x="898603" y="116049"/>
                </a:lnTo>
                <a:lnTo>
                  <a:pt x="896569" y="116049"/>
                </a:lnTo>
                <a:lnTo>
                  <a:pt x="896908" y="119185"/>
                </a:lnTo>
                <a:lnTo>
                  <a:pt x="897841" y="126388"/>
                </a:lnTo>
                <a:lnTo>
                  <a:pt x="899366" y="137658"/>
                </a:lnTo>
                <a:lnTo>
                  <a:pt x="900494" y="146635"/>
                </a:lnTo>
                <a:lnTo>
                  <a:pt x="904633" y="192418"/>
                </a:lnTo>
                <a:lnTo>
                  <a:pt x="905849" y="358191"/>
                </a:lnTo>
                <a:lnTo>
                  <a:pt x="800221" y="358191"/>
                </a:lnTo>
                <a:lnTo>
                  <a:pt x="800221" y="0"/>
                </a:lnTo>
                <a:lnTo>
                  <a:pt x="962662" y="0"/>
                </a:lnTo>
                <a:lnTo>
                  <a:pt x="1016812" y="206678"/>
                </a:lnTo>
                <a:lnTo>
                  <a:pt x="1018850" y="206678"/>
                </a:lnTo>
                <a:lnTo>
                  <a:pt x="1072486" y="0"/>
                </a:lnTo>
                <a:lnTo>
                  <a:pt x="1229210" y="0"/>
                </a:lnTo>
                <a:lnTo>
                  <a:pt x="1229210" y="358191"/>
                </a:lnTo>
                <a:lnTo>
                  <a:pt x="1115196" y="358191"/>
                </a:lnTo>
                <a:close/>
              </a:path>
            </a:pathLst>
          </a:custGeom>
          <a:ln w="19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7283984" y="1004894"/>
            <a:ext cx="335280" cy="377825"/>
            <a:chOff x="7283984" y="1004894"/>
            <a:chExt cx="335280" cy="377825"/>
          </a:xfrm>
        </p:grpSpPr>
        <p:sp>
          <p:nvSpPr>
            <p:cNvPr id="7" name="object 7"/>
            <p:cNvSpPr/>
            <p:nvPr/>
          </p:nvSpPr>
          <p:spPr>
            <a:xfrm>
              <a:off x="7293747" y="1014658"/>
              <a:ext cx="315595" cy="358775"/>
            </a:xfrm>
            <a:custGeom>
              <a:avLst/>
              <a:gdLst/>
              <a:ahLst/>
              <a:cxnLst/>
              <a:rect l="l" t="t" r="r" b="b"/>
              <a:pathLst>
                <a:path w="315595" h="358775">
                  <a:moveTo>
                    <a:pt x="200958" y="0"/>
                  </a:moveTo>
                  <a:lnTo>
                    <a:pt x="246836" y="8651"/>
                  </a:lnTo>
                  <a:lnTo>
                    <a:pt x="283485" y="33619"/>
                  </a:lnTo>
                  <a:lnTo>
                    <a:pt x="307261" y="71394"/>
                  </a:lnTo>
                  <a:lnTo>
                    <a:pt x="315487" y="117702"/>
                  </a:lnTo>
                  <a:lnTo>
                    <a:pt x="315487" y="124438"/>
                  </a:lnTo>
                  <a:lnTo>
                    <a:pt x="307261" y="170888"/>
                  </a:lnTo>
                  <a:lnTo>
                    <a:pt x="283485" y="208965"/>
                  </a:lnTo>
                  <a:lnTo>
                    <a:pt x="246836" y="233998"/>
                  </a:lnTo>
                  <a:lnTo>
                    <a:pt x="200958" y="242649"/>
                  </a:lnTo>
                  <a:lnTo>
                    <a:pt x="115033" y="242649"/>
                  </a:lnTo>
                  <a:lnTo>
                    <a:pt x="115033" y="358191"/>
                  </a:lnTo>
                  <a:lnTo>
                    <a:pt x="0" y="358191"/>
                  </a:lnTo>
                  <a:lnTo>
                    <a:pt x="0" y="0"/>
                  </a:lnTo>
                  <a:lnTo>
                    <a:pt x="200958" y="0"/>
                  </a:lnTo>
                  <a:close/>
                </a:path>
              </a:pathLst>
            </a:custGeom>
            <a:ln w="19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399018" y="1089802"/>
              <a:ext cx="103412" cy="933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7674833" y="1014658"/>
            <a:ext cx="115570" cy="358775"/>
          </a:xfrm>
          <a:custGeom>
            <a:avLst/>
            <a:gdLst/>
            <a:ahLst/>
            <a:cxnLst/>
            <a:rect l="l" t="t" r="r" b="b"/>
            <a:pathLst>
              <a:path w="115570" h="358775">
                <a:moveTo>
                  <a:pt x="0" y="358191"/>
                </a:moveTo>
                <a:lnTo>
                  <a:pt x="0" y="0"/>
                </a:lnTo>
                <a:lnTo>
                  <a:pt x="115033" y="0"/>
                </a:lnTo>
                <a:lnTo>
                  <a:pt x="115033" y="358191"/>
                </a:lnTo>
                <a:lnTo>
                  <a:pt x="0" y="358191"/>
                </a:lnTo>
                <a:close/>
              </a:path>
            </a:pathLst>
          </a:custGeom>
          <a:ln w="19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72134" y="1014658"/>
            <a:ext cx="1109345" cy="358775"/>
          </a:xfrm>
          <a:custGeom>
            <a:avLst/>
            <a:gdLst/>
            <a:ahLst/>
            <a:cxnLst/>
            <a:rect l="l" t="t" r="r" b="b"/>
            <a:pathLst>
              <a:path w="1109345" h="358775">
                <a:moveTo>
                  <a:pt x="0" y="0"/>
                </a:moveTo>
                <a:lnTo>
                  <a:pt x="115033" y="0"/>
                </a:lnTo>
                <a:lnTo>
                  <a:pt x="115033" y="266546"/>
                </a:lnTo>
                <a:lnTo>
                  <a:pt x="298837" y="266546"/>
                </a:lnTo>
                <a:lnTo>
                  <a:pt x="298837" y="358191"/>
                </a:lnTo>
                <a:lnTo>
                  <a:pt x="0" y="358191"/>
                </a:lnTo>
                <a:lnTo>
                  <a:pt x="0" y="0"/>
                </a:lnTo>
                <a:close/>
              </a:path>
              <a:path w="1109345" h="358775">
                <a:moveTo>
                  <a:pt x="587225" y="358191"/>
                </a:moveTo>
                <a:lnTo>
                  <a:pt x="572223" y="307728"/>
                </a:lnTo>
                <a:lnTo>
                  <a:pt x="446636" y="307728"/>
                </a:lnTo>
                <a:lnTo>
                  <a:pt x="431644" y="358191"/>
                </a:lnTo>
                <a:lnTo>
                  <a:pt x="313943" y="358191"/>
                </a:lnTo>
                <a:lnTo>
                  <a:pt x="444607" y="0"/>
                </a:lnTo>
                <a:lnTo>
                  <a:pt x="578453" y="0"/>
                </a:lnTo>
                <a:lnTo>
                  <a:pt x="709117" y="358191"/>
                </a:lnTo>
                <a:lnTo>
                  <a:pt x="587225" y="358191"/>
                </a:lnTo>
                <a:close/>
              </a:path>
              <a:path w="1109345" h="358775">
                <a:moveTo>
                  <a:pt x="470668" y="227523"/>
                </a:moveTo>
                <a:lnTo>
                  <a:pt x="548201" y="227523"/>
                </a:lnTo>
                <a:lnTo>
                  <a:pt x="510701" y="99906"/>
                </a:lnTo>
                <a:lnTo>
                  <a:pt x="508673" y="99906"/>
                </a:lnTo>
                <a:lnTo>
                  <a:pt x="470668" y="227523"/>
                </a:lnTo>
                <a:close/>
              </a:path>
              <a:path w="1109345" h="358775">
                <a:moveTo>
                  <a:pt x="1008392" y="358191"/>
                </a:moveTo>
                <a:lnTo>
                  <a:pt x="858021" y="184306"/>
                </a:lnTo>
                <a:lnTo>
                  <a:pt x="858021" y="358191"/>
                </a:lnTo>
                <a:lnTo>
                  <a:pt x="752265" y="358191"/>
                </a:lnTo>
                <a:lnTo>
                  <a:pt x="752265" y="0"/>
                </a:lnTo>
                <a:lnTo>
                  <a:pt x="852811" y="0"/>
                </a:lnTo>
                <a:lnTo>
                  <a:pt x="1003182" y="176425"/>
                </a:lnTo>
                <a:lnTo>
                  <a:pt x="1003182" y="0"/>
                </a:lnTo>
                <a:lnTo>
                  <a:pt x="1108938" y="0"/>
                </a:lnTo>
                <a:lnTo>
                  <a:pt x="1108938" y="358191"/>
                </a:lnTo>
                <a:lnTo>
                  <a:pt x="1008392" y="358191"/>
                </a:lnTo>
                <a:close/>
              </a:path>
            </a:pathLst>
          </a:custGeom>
          <a:ln w="19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9221665" y="998666"/>
            <a:ext cx="2735580" cy="390525"/>
            <a:chOff x="9221665" y="998666"/>
            <a:chExt cx="2735580" cy="390525"/>
          </a:xfrm>
        </p:grpSpPr>
        <p:sp>
          <p:nvSpPr>
            <p:cNvPr id="12" name="object 12"/>
            <p:cNvSpPr/>
            <p:nvPr/>
          </p:nvSpPr>
          <p:spPr>
            <a:xfrm>
              <a:off x="9231428" y="1014658"/>
              <a:ext cx="343535" cy="358775"/>
            </a:xfrm>
            <a:custGeom>
              <a:avLst/>
              <a:gdLst/>
              <a:ahLst/>
              <a:cxnLst/>
              <a:rect l="l" t="t" r="r" b="b"/>
              <a:pathLst>
                <a:path w="343534" h="358775">
                  <a:moveTo>
                    <a:pt x="155200" y="0"/>
                  </a:moveTo>
                  <a:lnTo>
                    <a:pt x="205042" y="3654"/>
                  </a:lnTo>
                  <a:lnTo>
                    <a:pt x="247215" y="14619"/>
                  </a:lnTo>
                  <a:lnTo>
                    <a:pt x="281720" y="32894"/>
                  </a:lnTo>
                  <a:lnTo>
                    <a:pt x="327726" y="91375"/>
                  </a:lnTo>
                  <a:lnTo>
                    <a:pt x="339228" y="131580"/>
                  </a:lnTo>
                  <a:lnTo>
                    <a:pt x="343061" y="179095"/>
                  </a:lnTo>
                  <a:lnTo>
                    <a:pt x="339228" y="226610"/>
                  </a:lnTo>
                  <a:lnTo>
                    <a:pt x="327726" y="266815"/>
                  </a:lnTo>
                  <a:lnTo>
                    <a:pt x="281720" y="325296"/>
                  </a:lnTo>
                  <a:lnTo>
                    <a:pt x="247215" y="343571"/>
                  </a:lnTo>
                  <a:lnTo>
                    <a:pt x="205042" y="354536"/>
                  </a:lnTo>
                  <a:lnTo>
                    <a:pt x="155200" y="358191"/>
                  </a:lnTo>
                  <a:lnTo>
                    <a:pt x="0" y="358191"/>
                  </a:lnTo>
                  <a:lnTo>
                    <a:pt x="0" y="0"/>
                  </a:lnTo>
                  <a:lnTo>
                    <a:pt x="155200" y="0"/>
                  </a:lnTo>
                  <a:close/>
                </a:path>
              </a:pathLst>
            </a:custGeom>
            <a:ln w="19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336698" y="1090819"/>
              <a:ext cx="129978" cy="2058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636450" y="1008429"/>
              <a:ext cx="1933575" cy="370840"/>
            </a:xfrm>
            <a:custGeom>
              <a:avLst/>
              <a:gdLst/>
              <a:ahLst/>
              <a:cxnLst/>
              <a:rect l="l" t="t" r="r" b="b"/>
              <a:pathLst>
                <a:path w="1933575" h="370840">
                  <a:moveTo>
                    <a:pt x="0" y="6228"/>
                  </a:moveTo>
                  <a:lnTo>
                    <a:pt x="309762" y="6228"/>
                  </a:lnTo>
                  <a:lnTo>
                    <a:pt x="309762" y="92153"/>
                  </a:lnTo>
                  <a:lnTo>
                    <a:pt x="115033" y="92153"/>
                  </a:lnTo>
                  <a:lnTo>
                    <a:pt x="115033" y="141598"/>
                  </a:lnTo>
                  <a:lnTo>
                    <a:pt x="281673" y="141598"/>
                  </a:lnTo>
                  <a:lnTo>
                    <a:pt x="281673" y="223837"/>
                  </a:lnTo>
                  <a:lnTo>
                    <a:pt x="115033" y="223837"/>
                  </a:lnTo>
                  <a:lnTo>
                    <a:pt x="115033" y="278494"/>
                  </a:lnTo>
                  <a:lnTo>
                    <a:pt x="313448" y="278494"/>
                  </a:lnTo>
                  <a:lnTo>
                    <a:pt x="313448" y="364419"/>
                  </a:lnTo>
                  <a:lnTo>
                    <a:pt x="0" y="364419"/>
                  </a:lnTo>
                  <a:lnTo>
                    <a:pt x="0" y="6228"/>
                  </a:lnTo>
                  <a:close/>
                </a:path>
                <a:path w="1933575" h="370840">
                  <a:moveTo>
                    <a:pt x="618524" y="6228"/>
                  </a:moveTo>
                  <a:lnTo>
                    <a:pt x="761142" y="6228"/>
                  </a:lnTo>
                  <a:lnTo>
                    <a:pt x="632507" y="153546"/>
                  </a:lnTo>
                  <a:lnTo>
                    <a:pt x="763809" y="364419"/>
                  </a:lnTo>
                  <a:lnTo>
                    <a:pt x="627935" y="364419"/>
                  </a:lnTo>
                  <a:lnTo>
                    <a:pt x="553450" y="233243"/>
                  </a:lnTo>
                  <a:lnTo>
                    <a:pt x="490908" y="284214"/>
                  </a:lnTo>
                  <a:lnTo>
                    <a:pt x="490908" y="364419"/>
                  </a:lnTo>
                  <a:lnTo>
                    <a:pt x="375875" y="364419"/>
                  </a:lnTo>
                  <a:lnTo>
                    <a:pt x="375875" y="6228"/>
                  </a:lnTo>
                  <a:lnTo>
                    <a:pt x="490908" y="6228"/>
                  </a:lnTo>
                  <a:lnTo>
                    <a:pt x="490908" y="159266"/>
                  </a:lnTo>
                  <a:lnTo>
                    <a:pt x="618524" y="6228"/>
                  </a:lnTo>
                  <a:close/>
                </a:path>
                <a:path w="1933575" h="370840">
                  <a:moveTo>
                    <a:pt x="960034" y="0"/>
                  </a:moveTo>
                  <a:lnTo>
                    <a:pt x="1022664" y="6958"/>
                  </a:lnTo>
                  <a:lnTo>
                    <a:pt x="1073029" y="27836"/>
                  </a:lnTo>
                  <a:lnTo>
                    <a:pt x="1106460" y="62378"/>
                  </a:lnTo>
                  <a:lnTo>
                    <a:pt x="1118282" y="110329"/>
                  </a:lnTo>
                  <a:lnTo>
                    <a:pt x="1118282" y="116558"/>
                  </a:lnTo>
                  <a:lnTo>
                    <a:pt x="1010497" y="116558"/>
                  </a:lnTo>
                  <a:lnTo>
                    <a:pt x="1010497" y="114524"/>
                  </a:lnTo>
                  <a:lnTo>
                    <a:pt x="1009781" y="107033"/>
                  </a:lnTo>
                  <a:lnTo>
                    <a:pt x="975173" y="78695"/>
                  </a:lnTo>
                  <a:lnTo>
                    <a:pt x="964225" y="78044"/>
                  </a:lnTo>
                  <a:lnTo>
                    <a:pt x="953398" y="78473"/>
                  </a:lnTo>
                  <a:lnTo>
                    <a:pt x="916819" y="94949"/>
                  </a:lnTo>
                  <a:lnTo>
                    <a:pt x="916819" y="101559"/>
                  </a:lnTo>
                  <a:lnTo>
                    <a:pt x="955200" y="129269"/>
                  </a:lnTo>
                  <a:lnTo>
                    <a:pt x="987104" y="136387"/>
                  </a:lnTo>
                  <a:lnTo>
                    <a:pt x="1007753" y="140883"/>
                  </a:lnTo>
                  <a:lnTo>
                    <a:pt x="1058160" y="154945"/>
                  </a:lnTo>
                  <a:lnTo>
                    <a:pt x="1095982" y="176179"/>
                  </a:lnTo>
                  <a:lnTo>
                    <a:pt x="1122603" y="212111"/>
                  </a:lnTo>
                  <a:lnTo>
                    <a:pt x="1128198" y="245700"/>
                  </a:lnTo>
                  <a:lnTo>
                    <a:pt x="1125512" y="275428"/>
                  </a:lnTo>
                  <a:lnTo>
                    <a:pt x="1104027" y="322585"/>
                  </a:lnTo>
                  <a:lnTo>
                    <a:pt x="1061947" y="353417"/>
                  </a:lnTo>
                  <a:lnTo>
                    <a:pt x="1004560" y="368733"/>
                  </a:lnTo>
                  <a:lnTo>
                    <a:pt x="970454" y="370648"/>
                  </a:lnTo>
                  <a:lnTo>
                    <a:pt x="930835" y="368892"/>
                  </a:lnTo>
                  <a:lnTo>
                    <a:pt x="865566" y="354846"/>
                  </a:lnTo>
                  <a:lnTo>
                    <a:pt x="819561" y="325810"/>
                  </a:lnTo>
                  <a:lnTo>
                    <a:pt x="796301" y="276111"/>
                  </a:lnTo>
                  <a:lnTo>
                    <a:pt x="793394" y="243158"/>
                  </a:lnTo>
                  <a:lnTo>
                    <a:pt x="902198" y="243158"/>
                  </a:lnTo>
                  <a:lnTo>
                    <a:pt x="903071" y="255575"/>
                  </a:lnTo>
                  <a:lnTo>
                    <a:pt x="905692" y="265751"/>
                  </a:lnTo>
                  <a:lnTo>
                    <a:pt x="946139" y="287845"/>
                  </a:lnTo>
                  <a:lnTo>
                    <a:pt x="960034" y="288409"/>
                  </a:lnTo>
                  <a:lnTo>
                    <a:pt x="970487" y="288115"/>
                  </a:lnTo>
                  <a:lnTo>
                    <a:pt x="1010497" y="274172"/>
                  </a:lnTo>
                  <a:lnTo>
                    <a:pt x="1010497" y="264512"/>
                  </a:lnTo>
                  <a:lnTo>
                    <a:pt x="1010497" y="255784"/>
                  </a:lnTo>
                  <a:lnTo>
                    <a:pt x="973730" y="238232"/>
                  </a:lnTo>
                  <a:lnTo>
                    <a:pt x="942870" y="231083"/>
                  </a:lnTo>
                  <a:lnTo>
                    <a:pt x="921946" y="226387"/>
                  </a:lnTo>
                  <a:lnTo>
                    <a:pt x="870423" y="211635"/>
                  </a:lnTo>
                  <a:lnTo>
                    <a:pt x="831596" y="188946"/>
                  </a:lnTo>
                  <a:lnTo>
                    <a:pt x="804450" y="150432"/>
                  </a:lnTo>
                  <a:lnTo>
                    <a:pt x="799109" y="114524"/>
                  </a:lnTo>
                  <a:lnTo>
                    <a:pt x="801954" y="87037"/>
                  </a:lnTo>
                  <a:lnTo>
                    <a:pt x="824710" y="43693"/>
                  </a:lnTo>
                  <a:lnTo>
                    <a:pt x="868946" y="15657"/>
                  </a:lnTo>
                  <a:lnTo>
                    <a:pt x="926653" y="1739"/>
                  </a:lnTo>
                  <a:lnTo>
                    <a:pt x="960034" y="0"/>
                  </a:lnTo>
                  <a:close/>
                </a:path>
                <a:path w="1933575" h="370840">
                  <a:moveTo>
                    <a:pt x="1391583" y="97873"/>
                  </a:moveTo>
                  <a:lnTo>
                    <a:pt x="1391583" y="364419"/>
                  </a:lnTo>
                  <a:lnTo>
                    <a:pt x="1276550" y="364419"/>
                  </a:lnTo>
                  <a:lnTo>
                    <a:pt x="1276550" y="97873"/>
                  </a:lnTo>
                  <a:lnTo>
                    <a:pt x="1158849" y="97873"/>
                  </a:lnTo>
                  <a:lnTo>
                    <a:pt x="1158849" y="6228"/>
                  </a:lnTo>
                  <a:lnTo>
                    <a:pt x="1508779" y="6228"/>
                  </a:lnTo>
                  <a:lnTo>
                    <a:pt x="1508779" y="97873"/>
                  </a:lnTo>
                  <a:lnTo>
                    <a:pt x="1391583" y="97873"/>
                  </a:lnTo>
                  <a:close/>
                </a:path>
                <a:path w="1933575" h="370840">
                  <a:moveTo>
                    <a:pt x="1739360" y="0"/>
                  </a:moveTo>
                  <a:lnTo>
                    <a:pt x="1783056" y="2963"/>
                  </a:lnTo>
                  <a:lnTo>
                    <a:pt x="1821477" y="11852"/>
                  </a:lnTo>
                  <a:lnTo>
                    <a:pt x="1882492" y="47411"/>
                  </a:lnTo>
                  <a:lnTo>
                    <a:pt x="1920430" y="105531"/>
                  </a:lnTo>
                  <a:lnTo>
                    <a:pt x="1929917" y="142718"/>
                  </a:lnTo>
                  <a:lnTo>
                    <a:pt x="1933079" y="185324"/>
                  </a:lnTo>
                  <a:lnTo>
                    <a:pt x="1929917" y="227937"/>
                  </a:lnTo>
                  <a:lnTo>
                    <a:pt x="1920430" y="265148"/>
                  </a:lnTo>
                  <a:lnTo>
                    <a:pt x="1882492" y="323364"/>
                  </a:lnTo>
                  <a:lnTo>
                    <a:pt x="1821477" y="358826"/>
                  </a:lnTo>
                  <a:lnTo>
                    <a:pt x="1783056" y="367692"/>
                  </a:lnTo>
                  <a:lnTo>
                    <a:pt x="1739360" y="370648"/>
                  </a:lnTo>
                  <a:lnTo>
                    <a:pt x="1695678" y="367708"/>
                  </a:lnTo>
                  <a:lnTo>
                    <a:pt x="1657285" y="358890"/>
                  </a:lnTo>
                  <a:lnTo>
                    <a:pt x="1596370" y="323617"/>
                  </a:lnTo>
                  <a:lnTo>
                    <a:pt x="1558707" y="265465"/>
                  </a:lnTo>
                  <a:lnTo>
                    <a:pt x="1549293" y="228143"/>
                  </a:lnTo>
                  <a:lnTo>
                    <a:pt x="1546155" y="185324"/>
                  </a:lnTo>
                  <a:lnTo>
                    <a:pt x="1549293" y="142512"/>
                  </a:lnTo>
                  <a:lnTo>
                    <a:pt x="1558707" y="105213"/>
                  </a:lnTo>
                  <a:lnTo>
                    <a:pt x="1596370" y="47157"/>
                  </a:lnTo>
                  <a:lnTo>
                    <a:pt x="1657285" y="11789"/>
                  </a:lnTo>
                  <a:lnTo>
                    <a:pt x="1695678" y="2947"/>
                  </a:lnTo>
                  <a:lnTo>
                    <a:pt x="1739360" y="0"/>
                  </a:lnTo>
                  <a:close/>
                </a:path>
              </a:pathLst>
            </a:custGeom>
            <a:ln w="19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290552" y="1084591"/>
              <a:ext cx="171040" cy="2183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631394" y="1014658"/>
              <a:ext cx="315595" cy="358775"/>
            </a:xfrm>
            <a:custGeom>
              <a:avLst/>
              <a:gdLst/>
              <a:ahLst/>
              <a:cxnLst/>
              <a:rect l="l" t="t" r="r" b="b"/>
              <a:pathLst>
                <a:path w="315595" h="358775">
                  <a:moveTo>
                    <a:pt x="200958" y="0"/>
                  </a:moveTo>
                  <a:lnTo>
                    <a:pt x="246836" y="8651"/>
                  </a:lnTo>
                  <a:lnTo>
                    <a:pt x="283485" y="33619"/>
                  </a:lnTo>
                  <a:lnTo>
                    <a:pt x="307261" y="71394"/>
                  </a:lnTo>
                  <a:lnTo>
                    <a:pt x="315487" y="117702"/>
                  </a:lnTo>
                  <a:lnTo>
                    <a:pt x="315487" y="124438"/>
                  </a:lnTo>
                  <a:lnTo>
                    <a:pt x="307261" y="170888"/>
                  </a:lnTo>
                  <a:lnTo>
                    <a:pt x="283485" y="208965"/>
                  </a:lnTo>
                  <a:lnTo>
                    <a:pt x="246836" y="233998"/>
                  </a:lnTo>
                  <a:lnTo>
                    <a:pt x="200958" y="242649"/>
                  </a:lnTo>
                  <a:lnTo>
                    <a:pt x="115033" y="242649"/>
                  </a:lnTo>
                  <a:lnTo>
                    <a:pt x="115033" y="358191"/>
                  </a:lnTo>
                  <a:lnTo>
                    <a:pt x="0" y="358191"/>
                  </a:lnTo>
                  <a:lnTo>
                    <a:pt x="0" y="0"/>
                  </a:lnTo>
                  <a:lnTo>
                    <a:pt x="200958" y="0"/>
                  </a:lnTo>
                  <a:close/>
                </a:path>
              </a:pathLst>
            </a:custGeom>
            <a:ln w="19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736665" y="1089802"/>
              <a:ext cx="103422" cy="933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5970185" y="839513"/>
            <a:ext cx="6011545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spc="420" dirty="0">
                <a:latin typeface="Arial"/>
                <a:cs typeface="Arial"/>
              </a:rPr>
              <a:t>TAMPILAN</a:t>
            </a:r>
            <a:r>
              <a:rPr sz="4100" spc="175" dirty="0">
                <a:latin typeface="Arial"/>
                <a:cs typeface="Arial"/>
              </a:rPr>
              <a:t> </a:t>
            </a:r>
            <a:r>
              <a:rPr sz="4100" spc="315" dirty="0">
                <a:latin typeface="Arial"/>
                <a:cs typeface="Arial"/>
              </a:rPr>
              <a:t>DEKSTOP</a:t>
            </a:r>
            <a:endParaRPr sz="4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27581" y="7734119"/>
            <a:ext cx="138112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5" dirty="0">
                <a:latin typeface="Noto Sans"/>
                <a:cs typeface="Noto Sans"/>
              </a:rPr>
              <a:t>P</a:t>
            </a:r>
            <a:r>
              <a:rPr sz="2900" spc="-20" dirty="0">
                <a:latin typeface="Noto Sans"/>
                <a:cs typeface="Noto Sans"/>
              </a:rPr>
              <a:t>R</a:t>
            </a:r>
            <a:r>
              <a:rPr sz="2900" spc="-15" dirty="0">
                <a:latin typeface="Noto Sans"/>
                <a:cs typeface="Noto Sans"/>
              </a:rPr>
              <a:t>O</a:t>
            </a:r>
            <a:r>
              <a:rPr sz="2900" spc="-20" dirty="0">
                <a:latin typeface="Noto Sans"/>
                <a:cs typeface="Noto Sans"/>
              </a:rPr>
              <a:t>M</a:t>
            </a:r>
            <a:r>
              <a:rPr sz="2900" spc="-10" dirty="0">
                <a:latin typeface="Noto Sans"/>
                <a:cs typeface="Noto Sans"/>
              </a:rPr>
              <a:t>O</a:t>
            </a:r>
            <a:endParaRPr sz="2900">
              <a:latin typeface="Noto Sans"/>
              <a:cs typeface="Noto San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393384" y="7734119"/>
            <a:ext cx="1650364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35" dirty="0">
                <a:latin typeface="Noto Sans"/>
                <a:cs typeface="Noto Sans"/>
              </a:rPr>
              <a:t>DELIVERY</a:t>
            </a:r>
            <a:endParaRPr sz="29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9DB9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40449" y="2895898"/>
            <a:ext cx="6353190" cy="44505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693645" y="2847782"/>
            <a:ext cx="6543690" cy="4587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94833" y="1014658"/>
            <a:ext cx="1229360" cy="358775"/>
          </a:xfrm>
          <a:custGeom>
            <a:avLst/>
            <a:gdLst/>
            <a:ahLst/>
            <a:cxnLst/>
            <a:rect l="l" t="t" r="r" b="b"/>
            <a:pathLst>
              <a:path w="1229359" h="358775">
                <a:moveTo>
                  <a:pt x="232735" y="91644"/>
                </a:moveTo>
                <a:lnTo>
                  <a:pt x="232735" y="358191"/>
                </a:lnTo>
                <a:lnTo>
                  <a:pt x="117702" y="358191"/>
                </a:lnTo>
                <a:lnTo>
                  <a:pt x="117702" y="91644"/>
                </a:lnTo>
                <a:lnTo>
                  <a:pt x="0" y="91644"/>
                </a:lnTo>
                <a:lnTo>
                  <a:pt x="0" y="0"/>
                </a:lnTo>
                <a:lnTo>
                  <a:pt x="349930" y="0"/>
                </a:lnTo>
                <a:lnTo>
                  <a:pt x="349930" y="91644"/>
                </a:lnTo>
                <a:lnTo>
                  <a:pt x="232735" y="91644"/>
                </a:lnTo>
                <a:close/>
              </a:path>
              <a:path w="1229359" h="358775">
                <a:moveTo>
                  <a:pt x="642420" y="358191"/>
                </a:moveTo>
                <a:lnTo>
                  <a:pt x="627421" y="307728"/>
                </a:lnTo>
                <a:lnTo>
                  <a:pt x="501838" y="307728"/>
                </a:lnTo>
                <a:lnTo>
                  <a:pt x="486839" y="358191"/>
                </a:lnTo>
                <a:lnTo>
                  <a:pt x="369137" y="358191"/>
                </a:lnTo>
                <a:lnTo>
                  <a:pt x="499805" y="0"/>
                </a:lnTo>
                <a:lnTo>
                  <a:pt x="633650" y="0"/>
                </a:lnTo>
                <a:lnTo>
                  <a:pt x="764317" y="358191"/>
                </a:lnTo>
                <a:lnTo>
                  <a:pt x="642420" y="358191"/>
                </a:lnTo>
                <a:close/>
              </a:path>
              <a:path w="1229359" h="358775">
                <a:moveTo>
                  <a:pt x="525861" y="227523"/>
                </a:moveTo>
                <a:lnTo>
                  <a:pt x="603397" y="227523"/>
                </a:lnTo>
                <a:lnTo>
                  <a:pt x="565900" y="99906"/>
                </a:lnTo>
                <a:lnTo>
                  <a:pt x="563867" y="99906"/>
                </a:lnTo>
                <a:lnTo>
                  <a:pt x="525861" y="227523"/>
                </a:lnTo>
                <a:close/>
              </a:path>
              <a:path w="1229359" h="358775">
                <a:moveTo>
                  <a:pt x="1115196" y="358191"/>
                </a:moveTo>
                <a:lnTo>
                  <a:pt x="1115196" y="229049"/>
                </a:lnTo>
                <a:lnTo>
                  <a:pt x="1115307" y="217013"/>
                </a:lnTo>
                <a:lnTo>
                  <a:pt x="1117936" y="167719"/>
                </a:lnTo>
                <a:lnTo>
                  <a:pt x="1122273" y="125964"/>
                </a:lnTo>
                <a:lnTo>
                  <a:pt x="1123121" y="118676"/>
                </a:lnTo>
                <a:lnTo>
                  <a:pt x="1123454" y="115541"/>
                </a:lnTo>
                <a:lnTo>
                  <a:pt x="1121425" y="115541"/>
                </a:lnTo>
                <a:lnTo>
                  <a:pt x="1055331" y="358191"/>
                </a:lnTo>
                <a:lnTo>
                  <a:pt x="965206" y="358191"/>
                </a:lnTo>
                <a:lnTo>
                  <a:pt x="898603" y="116049"/>
                </a:lnTo>
                <a:lnTo>
                  <a:pt x="896569" y="116049"/>
                </a:lnTo>
                <a:lnTo>
                  <a:pt x="896908" y="119185"/>
                </a:lnTo>
                <a:lnTo>
                  <a:pt x="897841" y="126388"/>
                </a:lnTo>
                <a:lnTo>
                  <a:pt x="899366" y="137658"/>
                </a:lnTo>
                <a:lnTo>
                  <a:pt x="900494" y="146635"/>
                </a:lnTo>
                <a:lnTo>
                  <a:pt x="904633" y="192418"/>
                </a:lnTo>
                <a:lnTo>
                  <a:pt x="905849" y="358191"/>
                </a:lnTo>
                <a:lnTo>
                  <a:pt x="800221" y="358191"/>
                </a:lnTo>
                <a:lnTo>
                  <a:pt x="800221" y="0"/>
                </a:lnTo>
                <a:lnTo>
                  <a:pt x="962662" y="0"/>
                </a:lnTo>
                <a:lnTo>
                  <a:pt x="1016812" y="206678"/>
                </a:lnTo>
                <a:lnTo>
                  <a:pt x="1018850" y="206678"/>
                </a:lnTo>
                <a:lnTo>
                  <a:pt x="1072486" y="0"/>
                </a:lnTo>
                <a:lnTo>
                  <a:pt x="1229210" y="0"/>
                </a:lnTo>
                <a:lnTo>
                  <a:pt x="1229210" y="358191"/>
                </a:lnTo>
                <a:lnTo>
                  <a:pt x="1115196" y="358191"/>
                </a:lnTo>
                <a:close/>
              </a:path>
            </a:pathLst>
          </a:custGeom>
          <a:ln w="19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7283984" y="1004894"/>
            <a:ext cx="335280" cy="377825"/>
            <a:chOff x="7283984" y="1004894"/>
            <a:chExt cx="335280" cy="377825"/>
          </a:xfrm>
        </p:grpSpPr>
        <p:sp>
          <p:nvSpPr>
            <p:cNvPr id="7" name="object 7"/>
            <p:cNvSpPr/>
            <p:nvPr/>
          </p:nvSpPr>
          <p:spPr>
            <a:xfrm>
              <a:off x="7293747" y="1014658"/>
              <a:ext cx="315595" cy="358775"/>
            </a:xfrm>
            <a:custGeom>
              <a:avLst/>
              <a:gdLst/>
              <a:ahLst/>
              <a:cxnLst/>
              <a:rect l="l" t="t" r="r" b="b"/>
              <a:pathLst>
                <a:path w="315595" h="358775">
                  <a:moveTo>
                    <a:pt x="200958" y="0"/>
                  </a:moveTo>
                  <a:lnTo>
                    <a:pt x="246836" y="8651"/>
                  </a:lnTo>
                  <a:lnTo>
                    <a:pt x="283485" y="33619"/>
                  </a:lnTo>
                  <a:lnTo>
                    <a:pt x="307261" y="71394"/>
                  </a:lnTo>
                  <a:lnTo>
                    <a:pt x="315487" y="117702"/>
                  </a:lnTo>
                  <a:lnTo>
                    <a:pt x="315487" y="124438"/>
                  </a:lnTo>
                  <a:lnTo>
                    <a:pt x="307261" y="170888"/>
                  </a:lnTo>
                  <a:lnTo>
                    <a:pt x="283485" y="208965"/>
                  </a:lnTo>
                  <a:lnTo>
                    <a:pt x="246836" y="233998"/>
                  </a:lnTo>
                  <a:lnTo>
                    <a:pt x="200958" y="242649"/>
                  </a:lnTo>
                  <a:lnTo>
                    <a:pt x="115033" y="242649"/>
                  </a:lnTo>
                  <a:lnTo>
                    <a:pt x="115033" y="358191"/>
                  </a:lnTo>
                  <a:lnTo>
                    <a:pt x="0" y="358191"/>
                  </a:lnTo>
                  <a:lnTo>
                    <a:pt x="0" y="0"/>
                  </a:lnTo>
                  <a:lnTo>
                    <a:pt x="200958" y="0"/>
                  </a:lnTo>
                  <a:close/>
                </a:path>
              </a:pathLst>
            </a:custGeom>
            <a:ln w="19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399018" y="1089802"/>
              <a:ext cx="103412" cy="933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7674833" y="1014658"/>
            <a:ext cx="115570" cy="358775"/>
          </a:xfrm>
          <a:custGeom>
            <a:avLst/>
            <a:gdLst/>
            <a:ahLst/>
            <a:cxnLst/>
            <a:rect l="l" t="t" r="r" b="b"/>
            <a:pathLst>
              <a:path w="115570" h="358775">
                <a:moveTo>
                  <a:pt x="0" y="358191"/>
                </a:moveTo>
                <a:lnTo>
                  <a:pt x="0" y="0"/>
                </a:lnTo>
                <a:lnTo>
                  <a:pt x="115033" y="0"/>
                </a:lnTo>
                <a:lnTo>
                  <a:pt x="115033" y="358191"/>
                </a:lnTo>
                <a:lnTo>
                  <a:pt x="0" y="358191"/>
                </a:lnTo>
                <a:close/>
              </a:path>
            </a:pathLst>
          </a:custGeom>
          <a:ln w="19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72134" y="1014658"/>
            <a:ext cx="1109345" cy="358775"/>
          </a:xfrm>
          <a:custGeom>
            <a:avLst/>
            <a:gdLst/>
            <a:ahLst/>
            <a:cxnLst/>
            <a:rect l="l" t="t" r="r" b="b"/>
            <a:pathLst>
              <a:path w="1109345" h="358775">
                <a:moveTo>
                  <a:pt x="0" y="0"/>
                </a:moveTo>
                <a:lnTo>
                  <a:pt x="115033" y="0"/>
                </a:lnTo>
                <a:lnTo>
                  <a:pt x="115033" y="266546"/>
                </a:lnTo>
                <a:lnTo>
                  <a:pt x="298837" y="266546"/>
                </a:lnTo>
                <a:lnTo>
                  <a:pt x="298837" y="358191"/>
                </a:lnTo>
                <a:lnTo>
                  <a:pt x="0" y="358191"/>
                </a:lnTo>
                <a:lnTo>
                  <a:pt x="0" y="0"/>
                </a:lnTo>
                <a:close/>
              </a:path>
              <a:path w="1109345" h="358775">
                <a:moveTo>
                  <a:pt x="587225" y="358191"/>
                </a:moveTo>
                <a:lnTo>
                  <a:pt x="572223" y="307728"/>
                </a:lnTo>
                <a:lnTo>
                  <a:pt x="446636" y="307728"/>
                </a:lnTo>
                <a:lnTo>
                  <a:pt x="431644" y="358191"/>
                </a:lnTo>
                <a:lnTo>
                  <a:pt x="313943" y="358191"/>
                </a:lnTo>
                <a:lnTo>
                  <a:pt x="444607" y="0"/>
                </a:lnTo>
                <a:lnTo>
                  <a:pt x="578453" y="0"/>
                </a:lnTo>
                <a:lnTo>
                  <a:pt x="709117" y="358191"/>
                </a:lnTo>
                <a:lnTo>
                  <a:pt x="587225" y="358191"/>
                </a:lnTo>
                <a:close/>
              </a:path>
              <a:path w="1109345" h="358775">
                <a:moveTo>
                  <a:pt x="470668" y="227523"/>
                </a:moveTo>
                <a:lnTo>
                  <a:pt x="548201" y="227523"/>
                </a:lnTo>
                <a:lnTo>
                  <a:pt x="510701" y="99906"/>
                </a:lnTo>
                <a:lnTo>
                  <a:pt x="508673" y="99906"/>
                </a:lnTo>
                <a:lnTo>
                  <a:pt x="470668" y="227523"/>
                </a:lnTo>
                <a:close/>
              </a:path>
              <a:path w="1109345" h="358775">
                <a:moveTo>
                  <a:pt x="1008392" y="358191"/>
                </a:moveTo>
                <a:lnTo>
                  <a:pt x="858021" y="184306"/>
                </a:lnTo>
                <a:lnTo>
                  <a:pt x="858021" y="358191"/>
                </a:lnTo>
                <a:lnTo>
                  <a:pt x="752265" y="358191"/>
                </a:lnTo>
                <a:lnTo>
                  <a:pt x="752265" y="0"/>
                </a:lnTo>
                <a:lnTo>
                  <a:pt x="852811" y="0"/>
                </a:lnTo>
                <a:lnTo>
                  <a:pt x="1003182" y="176425"/>
                </a:lnTo>
                <a:lnTo>
                  <a:pt x="1003182" y="0"/>
                </a:lnTo>
                <a:lnTo>
                  <a:pt x="1108938" y="0"/>
                </a:lnTo>
                <a:lnTo>
                  <a:pt x="1108938" y="358191"/>
                </a:lnTo>
                <a:lnTo>
                  <a:pt x="1008392" y="358191"/>
                </a:lnTo>
                <a:close/>
              </a:path>
            </a:pathLst>
          </a:custGeom>
          <a:ln w="19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9221665" y="998666"/>
            <a:ext cx="2735580" cy="390525"/>
            <a:chOff x="9221665" y="998666"/>
            <a:chExt cx="2735580" cy="390525"/>
          </a:xfrm>
        </p:grpSpPr>
        <p:sp>
          <p:nvSpPr>
            <p:cNvPr id="12" name="object 12"/>
            <p:cNvSpPr/>
            <p:nvPr/>
          </p:nvSpPr>
          <p:spPr>
            <a:xfrm>
              <a:off x="9231428" y="1014658"/>
              <a:ext cx="343535" cy="358775"/>
            </a:xfrm>
            <a:custGeom>
              <a:avLst/>
              <a:gdLst/>
              <a:ahLst/>
              <a:cxnLst/>
              <a:rect l="l" t="t" r="r" b="b"/>
              <a:pathLst>
                <a:path w="343534" h="358775">
                  <a:moveTo>
                    <a:pt x="155200" y="0"/>
                  </a:moveTo>
                  <a:lnTo>
                    <a:pt x="205042" y="3654"/>
                  </a:lnTo>
                  <a:lnTo>
                    <a:pt x="247215" y="14619"/>
                  </a:lnTo>
                  <a:lnTo>
                    <a:pt x="281720" y="32894"/>
                  </a:lnTo>
                  <a:lnTo>
                    <a:pt x="327726" y="91375"/>
                  </a:lnTo>
                  <a:lnTo>
                    <a:pt x="339228" y="131580"/>
                  </a:lnTo>
                  <a:lnTo>
                    <a:pt x="343061" y="179095"/>
                  </a:lnTo>
                  <a:lnTo>
                    <a:pt x="339228" y="226610"/>
                  </a:lnTo>
                  <a:lnTo>
                    <a:pt x="327726" y="266815"/>
                  </a:lnTo>
                  <a:lnTo>
                    <a:pt x="281720" y="325296"/>
                  </a:lnTo>
                  <a:lnTo>
                    <a:pt x="247215" y="343571"/>
                  </a:lnTo>
                  <a:lnTo>
                    <a:pt x="205042" y="354536"/>
                  </a:lnTo>
                  <a:lnTo>
                    <a:pt x="155200" y="358191"/>
                  </a:lnTo>
                  <a:lnTo>
                    <a:pt x="0" y="358191"/>
                  </a:lnTo>
                  <a:lnTo>
                    <a:pt x="0" y="0"/>
                  </a:lnTo>
                  <a:lnTo>
                    <a:pt x="155200" y="0"/>
                  </a:lnTo>
                  <a:close/>
                </a:path>
              </a:pathLst>
            </a:custGeom>
            <a:ln w="19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336698" y="1090819"/>
              <a:ext cx="129978" cy="2058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636450" y="1008429"/>
              <a:ext cx="1933575" cy="370840"/>
            </a:xfrm>
            <a:custGeom>
              <a:avLst/>
              <a:gdLst/>
              <a:ahLst/>
              <a:cxnLst/>
              <a:rect l="l" t="t" r="r" b="b"/>
              <a:pathLst>
                <a:path w="1933575" h="370840">
                  <a:moveTo>
                    <a:pt x="0" y="6228"/>
                  </a:moveTo>
                  <a:lnTo>
                    <a:pt x="309762" y="6228"/>
                  </a:lnTo>
                  <a:lnTo>
                    <a:pt x="309762" y="92153"/>
                  </a:lnTo>
                  <a:lnTo>
                    <a:pt x="115033" y="92153"/>
                  </a:lnTo>
                  <a:lnTo>
                    <a:pt x="115033" y="141598"/>
                  </a:lnTo>
                  <a:lnTo>
                    <a:pt x="281673" y="141598"/>
                  </a:lnTo>
                  <a:lnTo>
                    <a:pt x="281673" y="223837"/>
                  </a:lnTo>
                  <a:lnTo>
                    <a:pt x="115033" y="223837"/>
                  </a:lnTo>
                  <a:lnTo>
                    <a:pt x="115033" y="278494"/>
                  </a:lnTo>
                  <a:lnTo>
                    <a:pt x="313448" y="278494"/>
                  </a:lnTo>
                  <a:lnTo>
                    <a:pt x="313448" y="364419"/>
                  </a:lnTo>
                  <a:lnTo>
                    <a:pt x="0" y="364419"/>
                  </a:lnTo>
                  <a:lnTo>
                    <a:pt x="0" y="6228"/>
                  </a:lnTo>
                  <a:close/>
                </a:path>
                <a:path w="1933575" h="370840">
                  <a:moveTo>
                    <a:pt x="618524" y="6228"/>
                  </a:moveTo>
                  <a:lnTo>
                    <a:pt x="761142" y="6228"/>
                  </a:lnTo>
                  <a:lnTo>
                    <a:pt x="632507" y="153546"/>
                  </a:lnTo>
                  <a:lnTo>
                    <a:pt x="763809" y="364419"/>
                  </a:lnTo>
                  <a:lnTo>
                    <a:pt x="627935" y="364419"/>
                  </a:lnTo>
                  <a:lnTo>
                    <a:pt x="553450" y="233243"/>
                  </a:lnTo>
                  <a:lnTo>
                    <a:pt x="490908" y="284214"/>
                  </a:lnTo>
                  <a:lnTo>
                    <a:pt x="490908" y="364419"/>
                  </a:lnTo>
                  <a:lnTo>
                    <a:pt x="375875" y="364419"/>
                  </a:lnTo>
                  <a:lnTo>
                    <a:pt x="375875" y="6228"/>
                  </a:lnTo>
                  <a:lnTo>
                    <a:pt x="490908" y="6228"/>
                  </a:lnTo>
                  <a:lnTo>
                    <a:pt x="490908" y="159266"/>
                  </a:lnTo>
                  <a:lnTo>
                    <a:pt x="618524" y="6228"/>
                  </a:lnTo>
                  <a:close/>
                </a:path>
                <a:path w="1933575" h="370840">
                  <a:moveTo>
                    <a:pt x="960034" y="0"/>
                  </a:moveTo>
                  <a:lnTo>
                    <a:pt x="1022664" y="6958"/>
                  </a:lnTo>
                  <a:lnTo>
                    <a:pt x="1073029" y="27836"/>
                  </a:lnTo>
                  <a:lnTo>
                    <a:pt x="1106460" y="62378"/>
                  </a:lnTo>
                  <a:lnTo>
                    <a:pt x="1118282" y="110329"/>
                  </a:lnTo>
                  <a:lnTo>
                    <a:pt x="1118282" y="116558"/>
                  </a:lnTo>
                  <a:lnTo>
                    <a:pt x="1010497" y="116558"/>
                  </a:lnTo>
                  <a:lnTo>
                    <a:pt x="1010497" y="114524"/>
                  </a:lnTo>
                  <a:lnTo>
                    <a:pt x="1009781" y="107033"/>
                  </a:lnTo>
                  <a:lnTo>
                    <a:pt x="975173" y="78695"/>
                  </a:lnTo>
                  <a:lnTo>
                    <a:pt x="964225" y="78044"/>
                  </a:lnTo>
                  <a:lnTo>
                    <a:pt x="953398" y="78473"/>
                  </a:lnTo>
                  <a:lnTo>
                    <a:pt x="916819" y="94949"/>
                  </a:lnTo>
                  <a:lnTo>
                    <a:pt x="916819" y="101559"/>
                  </a:lnTo>
                  <a:lnTo>
                    <a:pt x="955200" y="129269"/>
                  </a:lnTo>
                  <a:lnTo>
                    <a:pt x="987104" y="136387"/>
                  </a:lnTo>
                  <a:lnTo>
                    <a:pt x="1007753" y="140883"/>
                  </a:lnTo>
                  <a:lnTo>
                    <a:pt x="1058160" y="154945"/>
                  </a:lnTo>
                  <a:lnTo>
                    <a:pt x="1095982" y="176179"/>
                  </a:lnTo>
                  <a:lnTo>
                    <a:pt x="1122603" y="212111"/>
                  </a:lnTo>
                  <a:lnTo>
                    <a:pt x="1128198" y="245700"/>
                  </a:lnTo>
                  <a:lnTo>
                    <a:pt x="1125512" y="275428"/>
                  </a:lnTo>
                  <a:lnTo>
                    <a:pt x="1104027" y="322585"/>
                  </a:lnTo>
                  <a:lnTo>
                    <a:pt x="1061947" y="353417"/>
                  </a:lnTo>
                  <a:lnTo>
                    <a:pt x="1004560" y="368733"/>
                  </a:lnTo>
                  <a:lnTo>
                    <a:pt x="970454" y="370648"/>
                  </a:lnTo>
                  <a:lnTo>
                    <a:pt x="930835" y="368892"/>
                  </a:lnTo>
                  <a:lnTo>
                    <a:pt x="865566" y="354846"/>
                  </a:lnTo>
                  <a:lnTo>
                    <a:pt x="819561" y="325810"/>
                  </a:lnTo>
                  <a:lnTo>
                    <a:pt x="796301" y="276111"/>
                  </a:lnTo>
                  <a:lnTo>
                    <a:pt x="793394" y="243158"/>
                  </a:lnTo>
                  <a:lnTo>
                    <a:pt x="902198" y="243158"/>
                  </a:lnTo>
                  <a:lnTo>
                    <a:pt x="903071" y="255575"/>
                  </a:lnTo>
                  <a:lnTo>
                    <a:pt x="905692" y="265751"/>
                  </a:lnTo>
                  <a:lnTo>
                    <a:pt x="946139" y="287845"/>
                  </a:lnTo>
                  <a:lnTo>
                    <a:pt x="960034" y="288409"/>
                  </a:lnTo>
                  <a:lnTo>
                    <a:pt x="970487" y="288115"/>
                  </a:lnTo>
                  <a:lnTo>
                    <a:pt x="1010497" y="274172"/>
                  </a:lnTo>
                  <a:lnTo>
                    <a:pt x="1010497" y="264512"/>
                  </a:lnTo>
                  <a:lnTo>
                    <a:pt x="1010497" y="255784"/>
                  </a:lnTo>
                  <a:lnTo>
                    <a:pt x="973730" y="238232"/>
                  </a:lnTo>
                  <a:lnTo>
                    <a:pt x="942870" y="231083"/>
                  </a:lnTo>
                  <a:lnTo>
                    <a:pt x="921946" y="226387"/>
                  </a:lnTo>
                  <a:lnTo>
                    <a:pt x="870423" y="211635"/>
                  </a:lnTo>
                  <a:lnTo>
                    <a:pt x="831596" y="188946"/>
                  </a:lnTo>
                  <a:lnTo>
                    <a:pt x="804450" y="150432"/>
                  </a:lnTo>
                  <a:lnTo>
                    <a:pt x="799109" y="114524"/>
                  </a:lnTo>
                  <a:lnTo>
                    <a:pt x="801954" y="87037"/>
                  </a:lnTo>
                  <a:lnTo>
                    <a:pt x="824710" y="43693"/>
                  </a:lnTo>
                  <a:lnTo>
                    <a:pt x="868946" y="15657"/>
                  </a:lnTo>
                  <a:lnTo>
                    <a:pt x="926653" y="1739"/>
                  </a:lnTo>
                  <a:lnTo>
                    <a:pt x="960034" y="0"/>
                  </a:lnTo>
                  <a:close/>
                </a:path>
                <a:path w="1933575" h="370840">
                  <a:moveTo>
                    <a:pt x="1391583" y="97873"/>
                  </a:moveTo>
                  <a:lnTo>
                    <a:pt x="1391583" y="364419"/>
                  </a:lnTo>
                  <a:lnTo>
                    <a:pt x="1276550" y="364419"/>
                  </a:lnTo>
                  <a:lnTo>
                    <a:pt x="1276550" y="97873"/>
                  </a:lnTo>
                  <a:lnTo>
                    <a:pt x="1158849" y="97873"/>
                  </a:lnTo>
                  <a:lnTo>
                    <a:pt x="1158849" y="6228"/>
                  </a:lnTo>
                  <a:lnTo>
                    <a:pt x="1508779" y="6228"/>
                  </a:lnTo>
                  <a:lnTo>
                    <a:pt x="1508779" y="97873"/>
                  </a:lnTo>
                  <a:lnTo>
                    <a:pt x="1391583" y="97873"/>
                  </a:lnTo>
                  <a:close/>
                </a:path>
                <a:path w="1933575" h="370840">
                  <a:moveTo>
                    <a:pt x="1739360" y="0"/>
                  </a:moveTo>
                  <a:lnTo>
                    <a:pt x="1783056" y="2963"/>
                  </a:lnTo>
                  <a:lnTo>
                    <a:pt x="1821477" y="11852"/>
                  </a:lnTo>
                  <a:lnTo>
                    <a:pt x="1882492" y="47411"/>
                  </a:lnTo>
                  <a:lnTo>
                    <a:pt x="1920430" y="105531"/>
                  </a:lnTo>
                  <a:lnTo>
                    <a:pt x="1929917" y="142718"/>
                  </a:lnTo>
                  <a:lnTo>
                    <a:pt x="1933079" y="185324"/>
                  </a:lnTo>
                  <a:lnTo>
                    <a:pt x="1929917" y="227937"/>
                  </a:lnTo>
                  <a:lnTo>
                    <a:pt x="1920430" y="265148"/>
                  </a:lnTo>
                  <a:lnTo>
                    <a:pt x="1882492" y="323364"/>
                  </a:lnTo>
                  <a:lnTo>
                    <a:pt x="1821477" y="358826"/>
                  </a:lnTo>
                  <a:lnTo>
                    <a:pt x="1783056" y="367692"/>
                  </a:lnTo>
                  <a:lnTo>
                    <a:pt x="1739360" y="370648"/>
                  </a:lnTo>
                  <a:lnTo>
                    <a:pt x="1695678" y="367708"/>
                  </a:lnTo>
                  <a:lnTo>
                    <a:pt x="1657285" y="358890"/>
                  </a:lnTo>
                  <a:lnTo>
                    <a:pt x="1596370" y="323617"/>
                  </a:lnTo>
                  <a:lnTo>
                    <a:pt x="1558707" y="265465"/>
                  </a:lnTo>
                  <a:lnTo>
                    <a:pt x="1549293" y="228143"/>
                  </a:lnTo>
                  <a:lnTo>
                    <a:pt x="1546155" y="185324"/>
                  </a:lnTo>
                  <a:lnTo>
                    <a:pt x="1549293" y="142512"/>
                  </a:lnTo>
                  <a:lnTo>
                    <a:pt x="1558707" y="105213"/>
                  </a:lnTo>
                  <a:lnTo>
                    <a:pt x="1596370" y="47157"/>
                  </a:lnTo>
                  <a:lnTo>
                    <a:pt x="1657285" y="11789"/>
                  </a:lnTo>
                  <a:lnTo>
                    <a:pt x="1695678" y="2947"/>
                  </a:lnTo>
                  <a:lnTo>
                    <a:pt x="1739360" y="0"/>
                  </a:lnTo>
                  <a:close/>
                </a:path>
              </a:pathLst>
            </a:custGeom>
            <a:ln w="19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290552" y="1084591"/>
              <a:ext cx="171040" cy="2183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631394" y="1014658"/>
              <a:ext cx="315595" cy="358775"/>
            </a:xfrm>
            <a:custGeom>
              <a:avLst/>
              <a:gdLst/>
              <a:ahLst/>
              <a:cxnLst/>
              <a:rect l="l" t="t" r="r" b="b"/>
              <a:pathLst>
                <a:path w="315595" h="358775">
                  <a:moveTo>
                    <a:pt x="200958" y="0"/>
                  </a:moveTo>
                  <a:lnTo>
                    <a:pt x="246836" y="8651"/>
                  </a:lnTo>
                  <a:lnTo>
                    <a:pt x="283485" y="33619"/>
                  </a:lnTo>
                  <a:lnTo>
                    <a:pt x="307261" y="71394"/>
                  </a:lnTo>
                  <a:lnTo>
                    <a:pt x="315487" y="117702"/>
                  </a:lnTo>
                  <a:lnTo>
                    <a:pt x="315487" y="124438"/>
                  </a:lnTo>
                  <a:lnTo>
                    <a:pt x="307261" y="170888"/>
                  </a:lnTo>
                  <a:lnTo>
                    <a:pt x="283485" y="208965"/>
                  </a:lnTo>
                  <a:lnTo>
                    <a:pt x="246836" y="233998"/>
                  </a:lnTo>
                  <a:lnTo>
                    <a:pt x="200958" y="242649"/>
                  </a:lnTo>
                  <a:lnTo>
                    <a:pt x="115033" y="242649"/>
                  </a:lnTo>
                  <a:lnTo>
                    <a:pt x="115033" y="358191"/>
                  </a:lnTo>
                  <a:lnTo>
                    <a:pt x="0" y="358191"/>
                  </a:lnTo>
                  <a:lnTo>
                    <a:pt x="0" y="0"/>
                  </a:lnTo>
                  <a:lnTo>
                    <a:pt x="200958" y="0"/>
                  </a:lnTo>
                  <a:close/>
                </a:path>
              </a:pathLst>
            </a:custGeom>
            <a:ln w="19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736665" y="1089802"/>
              <a:ext cx="103422" cy="933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5970185" y="839513"/>
            <a:ext cx="6011545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spc="420" dirty="0">
                <a:latin typeface="Arial"/>
                <a:cs typeface="Arial"/>
              </a:rPr>
              <a:t>TAMPILAN</a:t>
            </a:r>
            <a:r>
              <a:rPr sz="4100" spc="175" dirty="0">
                <a:latin typeface="Arial"/>
                <a:cs typeface="Arial"/>
              </a:rPr>
              <a:t> </a:t>
            </a:r>
            <a:r>
              <a:rPr sz="4100" spc="315" dirty="0">
                <a:latin typeface="Arial"/>
                <a:cs typeface="Arial"/>
              </a:rPr>
              <a:t>DEKSTOP</a:t>
            </a:r>
            <a:endParaRPr sz="4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87690" y="7734119"/>
            <a:ext cx="226060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5" dirty="0">
                <a:latin typeface="Noto Sans"/>
                <a:cs typeface="Noto Sans"/>
              </a:rPr>
              <a:t>CONTACT</a:t>
            </a:r>
            <a:r>
              <a:rPr sz="2900" spc="-75" dirty="0">
                <a:latin typeface="Noto Sans"/>
                <a:cs typeface="Noto Sans"/>
              </a:rPr>
              <a:t> </a:t>
            </a:r>
            <a:r>
              <a:rPr sz="2900" spc="-10" dirty="0">
                <a:latin typeface="Noto Sans"/>
                <a:cs typeface="Noto Sans"/>
              </a:rPr>
              <a:t>US</a:t>
            </a:r>
            <a:endParaRPr sz="2900">
              <a:latin typeface="Noto Sans"/>
              <a:cs typeface="Noto San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307735" y="7734119"/>
            <a:ext cx="1821814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5" dirty="0">
                <a:latin typeface="Noto Sans"/>
                <a:cs typeface="Noto Sans"/>
              </a:rPr>
              <a:t>ABOUT</a:t>
            </a:r>
            <a:r>
              <a:rPr sz="2900" spc="-80" dirty="0">
                <a:latin typeface="Noto Sans"/>
                <a:cs typeface="Noto Sans"/>
              </a:rPr>
              <a:t> </a:t>
            </a:r>
            <a:r>
              <a:rPr sz="2900" spc="-10" dirty="0">
                <a:latin typeface="Noto Sans"/>
                <a:cs typeface="Noto Sans"/>
              </a:rPr>
              <a:t>US</a:t>
            </a:r>
            <a:endParaRPr sz="29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9DB9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42770" y="2847794"/>
            <a:ext cx="6705599" cy="4591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776612" y="2847794"/>
            <a:ext cx="6496049" cy="45902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94833" y="1014670"/>
            <a:ext cx="1229360" cy="358775"/>
          </a:xfrm>
          <a:custGeom>
            <a:avLst/>
            <a:gdLst/>
            <a:ahLst/>
            <a:cxnLst/>
            <a:rect l="l" t="t" r="r" b="b"/>
            <a:pathLst>
              <a:path w="1229359" h="358775">
                <a:moveTo>
                  <a:pt x="232735" y="91644"/>
                </a:moveTo>
                <a:lnTo>
                  <a:pt x="232735" y="358191"/>
                </a:lnTo>
                <a:lnTo>
                  <a:pt x="117702" y="358191"/>
                </a:lnTo>
                <a:lnTo>
                  <a:pt x="117702" y="91644"/>
                </a:lnTo>
                <a:lnTo>
                  <a:pt x="0" y="91644"/>
                </a:lnTo>
                <a:lnTo>
                  <a:pt x="0" y="0"/>
                </a:lnTo>
                <a:lnTo>
                  <a:pt x="349930" y="0"/>
                </a:lnTo>
                <a:lnTo>
                  <a:pt x="349930" y="91644"/>
                </a:lnTo>
                <a:lnTo>
                  <a:pt x="232735" y="91644"/>
                </a:lnTo>
                <a:close/>
              </a:path>
              <a:path w="1229359" h="358775">
                <a:moveTo>
                  <a:pt x="642420" y="358191"/>
                </a:moveTo>
                <a:lnTo>
                  <a:pt x="627421" y="307728"/>
                </a:lnTo>
                <a:lnTo>
                  <a:pt x="501838" y="307728"/>
                </a:lnTo>
                <a:lnTo>
                  <a:pt x="486839" y="358191"/>
                </a:lnTo>
                <a:lnTo>
                  <a:pt x="369137" y="358191"/>
                </a:lnTo>
                <a:lnTo>
                  <a:pt x="499805" y="0"/>
                </a:lnTo>
                <a:lnTo>
                  <a:pt x="633650" y="0"/>
                </a:lnTo>
                <a:lnTo>
                  <a:pt x="764317" y="358191"/>
                </a:lnTo>
                <a:lnTo>
                  <a:pt x="642420" y="358191"/>
                </a:lnTo>
                <a:close/>
              </a:path>
              <a:path w="1229359" h="358775">
                <a:moveTo>
                  <a:pt x="525861" y="227523"/>
                </a:moveTo>
                <a:lnTo>
                  <a:pt x="603397" y="227523"/>
                </a:lnTo>
                <a:lnTo>
                  <a:pt x="565900" y="99906"/>
                </a:lnTo>
                <a:lnTo>
                  <a:pt x="563867" y="99906"/>
                </a:lnTo>
                <a:lnTo>
                  <a:pt x="525861" y="227523"/>
                </a:lnTo>
                <a:close/>
              </a:path>
              <a:path w="1229359" h="358775">
                <a:moveTo>
                  <a:pt x="1115196" y="358191"/>
                </a:moveTo>
                <a:lnTo>
                  <a:pt x="1115196" y="229049"/>
                </a:lnTo>
                <a:lnTo>
                  <a:pt x="1115307" y="217013"/>
                </a:lnTo>
                <a:lnTo>
                  <a:pt x="1117936" y="167719"/>
                </a:lnTo>
                <a:lnTo>
                  <a:pt x="1122273" y="125964"/>
                </a:lnTo>
                <a:lnTo>
                  <a:pt x="1123121" y="118676"/>
                </a:lnTo>
                <a:lnTo>
                  <a:pt x="1123454" y="115541"/>
                </a:lnTo>
                <a:lnTo>
                  <a:pt x="1121425" y="115541"/>
                </a:lnTo>
                <a:lnTo>
                  <a:pt x="1055331" y="358191"/>
                </a:lnTo>
                <a:lnTo>
                  <a:pt x="965206" y="358191"/>
                </a:lnTo>
                <a:lnTo>
                  <a:pt x="898603" y="116049"/>
                </a:lnTo>
                <a:lnTo>
                  <a:pt x="896569" y="116049"/>
                </a:lnTo>
                <a:lnTo>
                  <a:pt x="896908" y="119185"/>
                </a:lnTo>
                <a:lnTo>
                  <a:pt x="897841" y="126388"/>
                </a:lnTo>
                <a:lnTo>
                  <a:pt x="899366" y="137658"/>
                </a:lnTo>
                <a:lnTo>
                  <a:pt x="900494" y="146635"/>
                </a:lnTo>
                <a:lnTo>
                  <a:pt x="904633" y="192418"/>
                </a:lnTo>
                <a:lnTo>
                  <a:pt x="905849" y="358191"/>
                </a:lnTo>
                <a:lnTo>
                  <a:pt x="800221" y="358191"/>
                </a:lnTo>
                <a:lnTo>
                  <a:pt x="800221" y="0"/>
                </a:lnTo>
                <a:lnTo>
                  <a:pt x="962662" y="0"/>
                </a:lnTo>
                <a:lnTo>
                  <a:pt x="1016812" y="206678"/>
                </a:lnTo>
                <a:lnTo>
                  <a:pt x="1018850" y="206678"/>
                </a:lnTo>
                <a:lnTo>
                  <a:pt x="1072486" y="0"/>
                </a:lnTo>
                <a:lnTo>
                  <a:pt x="1229210" y="0"/>
                </a:lnTo>
                <a:lnTo>
                  <a:pt x="1229210" y="358191"/>
                </a:lnTo>
                <a:lnTo>
                  <a:pt x="1115196" y="358191"/>
                </a:lnTo>
                <a:close/>
              </a:path>
            </a:pathLst>
          </a:custGeom>
          <a:ln w="19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7283984" y="1004907"/>
            <a:ext cx="335280" cy="377825"/>
            <a:chOff x="7283984" y="1004907"/>
            <a:chExt cx="335280" cy="377825"/>
          </a:xfrm>
        </p:grpSpPr>
        <p:sp>
          <p:nvSpPr>
            <p:cNvPr id="7" name="object 7"/>
            <p:cNvSpPr/>
            <p:nvPr/>
          </p:nvSpPr>
          <p:spPr>
            <a:xfrm>
              <a:off x="7293747" y="1014670"/>
              <a:ext cx="315595" cy="358775"/>
            </a:xfrm>
            <a:custGeom>
              <a:avLst/>
              <a:gdLst/>
              <a:ahLst/>
              <a:cxnLst/>
              <a:rect l="l" t="t" r="r" b="b"/>
              <a:pathLst>
                <a:path w="315595" h="358775">
                  <a:moveTo>
                    <a:pt x="200958" y="0"/>
                  </a:moveTo>
                  <a:lnTo>
                    <a:pt x="246836" y="8651"/>
                  </a:lnTo>
                  <a:lnTo>
                    <a:pt x="283485" y="33619"/>
                  </a:lnTo>
                  <a:lnTo>
                    <a:pt x="307261" y="71394"/>
                  </a:lnTo>
                  <a:lnTo>
                    <a:pt x="315487" y="117702"/>
                  </a:lnTo>
                  <a:lnTo>
                    <a:pt x="315487" y="124438"/>
                  </a:lnTo>
                  <a:lnTo>
                    <a:pt x="307261" y="170888"/>
                  </a:lnTo>
                  <a:lnTo>
                    <a:pt x="283485" y="208965"/>
                  </a:lnTo>
                  <a:lnTo>
                    <a:pt x="246836" y="233998"/>
                  </a:lnTo>
                  <a:lnTo>
                    <a:pt x="200958" y="242649"/>
                  </a:lnTo>
                  <a:lnTo>
                    <a:pt x="115033" y="242649"/>
                  </a:lnTo>
                  <a:lnTo>
                    <a:pt x="115033" y="358191"/>
                  </a:lnTo>
                  <a:lnTo>
                    <a:pt x="0" y="358191"/>
                  </a:lnTo>
                  <a:lnTo>
                    <a:pt x="0" y="0"/>
                  </a:lnTo>
                  <a:lnTo>
                    <a:pt x="200958" y="0"/>
                  </a:lnTo>
                  <a:close/>
                </a:path>
              </a:pathLst>
            </a:custGeom>
            <a:ln w="19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399018" y="1089814"/>
              <a:ext cx="103412" cy="933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7674833" y="1014670"/>
            <a:ext cx="115570" cy="358775"/>
          </a:xfrm>
          <a:custGeom>
            <a:avLst/>
            <a:gdLst/>
            <a:ahLst/>
            <a:cxnLst/>
            <a:rect l="l" t="t" r="r" b="b"/>
            <a:pathLst>
              <a:path w="115570" h="358775">
                <a:moveTo>
                  <a:pt x="0" y="358191"/>
                </a:moveTo>
                <a:lnTo>
                  <a:pt x="0" y="0"/>
                </a:lnTo>
                <a:lnTo>
                  <a:pt x="115033" y="0"/>
                </a:lnTo>
                <a:lnTo>
                  <a:pt x="115033" y="358191"/>
                </a:lnTo>
                <a:lnTo>
                  <a:pt x="0" y="358191"/>
                </a:lnTo>
                <a:close/>
              </a:path>
            </a:pathLst>
          </a:custGeom>
          <a:ln w="19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72134" y="1014670"/>
            <a:ext cx="1109345" cy="358775"/>
          </a:xfrm>
          <a:custGeom>
            <a:avLst/>
            <a:gdLst/>
            <a:ahLst/>
            <a:cxnLst/>
            <a:rect l="l" t="t" r="r" b="b"/>
            <a:pathLst>
              <a:path w="1109345" h="358775">
                <a:moveTo>
                  <a:pt x="0" y="0"/>
                </a:moveTo>
                <a:lnTo>
                  <a:pt x="115033" y="0"/>
                </a:lnTo>
                <a:lnTo>
                  <a:pt x="115033" y="266546"/>
                </a:lnTo>
                <a:lnTo>
                  <a:pt x="298837" y="266546"/>
                </a:lnTo>
                <a:lnTo>
                  <a:pt x="298837" y="358191"/>
                </a:lnTo>
                <a:lnTo>
                  <a:pt x="0" y="358191"/>
                </a:lnTo>
                <a:lnTo>
                  <a:pt x="0" y="0"/>
                </a:lnTo>
                <a:close/>
              </a:path>
              <a:path w="1109345" h="358775">
                <a:moveTo>
                  <a:pt x="587225" y="358191"/>
                </a:moveTo>
                <a:lnTo>
                  <a:pt x="572223" y="307728"/>
                </a:lnTo>
                <a:lnTo>
                  <a:pt x="446636" y="307728"/>
                </a:lnTo>
                <a:lnTo>
                  <a:pt x="431644" y="358191"/>
                </a:lnTo>
                <a:lnTo>
                  <a:pt x="313943" y="358191"/>
                </a:lnTo>
                <a:lnTo>
                  <a:pt x="444607" y="0"/>
                </a:lnTo>
                <a:lnTo>
                  <a:pt x="578453" y="0"/>
                </a:lnTo>
                <a:lnTo>
                  <a:pt x="709117" y="358191"/>
                </a:lnTo>
                <a:lnTo>
                  <a:pt x="587225" y="358191"/>
                </a:lnTo>
                <a:close/>
              </a:path>
              <a:path w="1109345" h="358775">
                <a:moveTo>
                  <a:pt x="470668" y="227523"/>
                </a:moveTo>
                <a:lnTo>
                  <a:pt x="548201" y="227523"/>
                </a:lnTo>
                <a:lnTo>
                  <a:pt x="510701" y="99906"/>
                </a:lnTo>
                <a:lnTo>
                  <a:pt x="508673" y="99906"/>
                </a:lnTo>
                <a:lnTo>
                  <a:pt x="470668" y="227523"/>
                </a:lnTo>
                <a:close/>
              </a:path>
              <a:path w="1109345" h="358775">
                <a:moveTo>
                  <a:pt x="1008392" y="358191"/>
                </a:moveTo>
                <a:lnTo>
                  <a:pt x="858021" y="184306"/>
                </a:lnTo>
                <a:lnTo>
                  <a:pt x="858021" y="358191"/>
                </a:lnTo>
                <a:lnTo>
                  <a:pt x="752265" y="358191"/>
                </a:lnTo>
                <a:lnTo>
                  <a:pt x="752265" y="0"/>
                </a:lnTo>
                <a:lnTo>
                  <a:pt x="852811" y="0"/>
                </a:lnTo>
                <a:lnTo>
                  <a:pt x="1003182" y="176425"/>
                </a:lnTo>
                <a:lnTo>
                  <a:pt x="1003182" y="0"/>
                </a:lnTo>
                <a:lnTo>
                  <a:pt x="1108938" y="0"/>
                </a:lnTo>
                <a:lnTo>
                  <a:pt x="1108938" y="358191"/>
                </a:lnTo>
                <a:lnTo>
                  <a:pt x="1008392" y="358191"/>
                </a:lnTo>
                <a:close/>
              </a:path>
            </a:pathLst>
          </a:custGeom>
          <a:ln w="19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9221665" y="998678"/>
            <a:ext cx="2735580" cy="390525"/>
            <a:chOff x="9221665" y="998678"/>
            <a:chExt cx="2735580" cy="390525"/>
          </a:xfrm>
        </p:grpSpPr>
        <p:sp>
          <p:nvSpPr>
            <p:cNvPr id="12" name="object 12"/>
            <p:cNvSpPr/>
            <p:nvPr/>
          </p:nvSpPr>
          <p:spPr>
            <a:xfrm>
              <a:off x="9231428" y="1014670"/>
              <a:ext cx="343535" cy="358775"/>
            </a:xfrm>
            <a:custGeom>
              <a:avLst/>
              <a:gdLst/>
              <a:ahLst/>
              <a:cxnLst/>
              <a:rect l="l" t="t" r="r" b="b"/>
              <a:pathLst>
                <a:path w="343534" h="358775">
                  <a:moveTo>
                    <a:pt x="155200" y="0"/>
                  </a:moveTo>
                  <a:lnTo>
                    <a:pt x="205042" y="3654"/>
                  </a:lnTo>
                  <a:lnTo>
                    <a:pt x="247215" y="14619"/>
                  </a:lnTo>
                  <a:lnTo>
                    <a:pt x="281720" y="32894"/>
                  </a:lnTo>
                  <a:lnTo>
                    <a:pt x="327726" y="91375"/>
                  </a:lnTo>
                  <a:lnTo>
                    <a:pt x="339228" y="131580"/>
                  </a:lnTo>
                  <a:lnTo>
                    <a:pt x="343061" y="179095"/>
                  </a:lnTo>
                  <a:lnTo>
                    <a:pt x="339228" y="226610"/>
                  </a:lnTo>
                  <a:lnTo>
                    <a:pt x="327726" y="266815"/>
                  </a:lnTo>
                  <a:lnTo>
                    <a:pt x="281720" y="325296"/>
                  </a:lnTo>
                  <a:lnTo>
                    <a:pt x="247215" y="343571"/>
                  </a:lnTo>
                  <a:lnTo>
                    <a:pt x="205042" y="354536"/>
                  </a:lnTo>
                  <a:lnTo>
                    <a:pt x="155200" y="358191"/>
                  </a:lnTo>
                  <a:lnTo>
                    <a:pt x="0" y="358191"/>
                  </a:lnTo>
                  <a:lnTo>
                    <a:pt x="0" y="0"/>
                  </a:lnTo>
                  <a:lnTo>
                    <a:pt x="155200" y="0"/>
                  </a:lnTo>
                  <a:close/>
                </a:path>
              </a:pathLst>
            </a:custGeom>
            <a:ln w="19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336698" y="1090832"/>
              <a:ext cx="129978" cy="2058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636450" y="1008441"/>
              <a:ext cx="1933575" cy="370840"/>
            </a:xfrm>
            <a:custGeom>
              <a:avLst/>
              <a:gdLst/>
              <a:ahLst/>
              <a:cxnLst/>
              <a:rect l="l" t="t" r="r" b="b"/>
              <a:pathLst>
                <a:path w="1933575" h="370840">
                  <a:moveTo>
                    <a:pt x="0" y="6228"/>
                  </a:moveTo>
                  <a:lnTo>
                    <a:pt x="309762" y="6228"/>
                  </a:lnTo>
                  <a:lnTo>
                    <a:pt x="309762" y="92153"/>
                  </a:lnTo>
                  <a:lnTo>
                    <a:pt x="115033" y="92153"/>
                  </a:lnTo>
                  <a:lnTo>
                    <a:pt x="115033" y="141598"/>
                  </a:lnTo>
                  <a:lnTo>
                    <a:pt x="281673" y="141598"/>
                  </a:lnTo>
                  <a:lnTo>
                    <a:pt x="281673" y="223837"/>
                  </a:lnTo>
                  <a:lnTo>
                    <a:pt x="115033" y="223837"/>
                  </a:lnTo>
                  <a:lnTo>
                    <a:pt x="115033" y="278494"/>
                  </a:lnTo>
                  <a:lnTo>
                    <a:pt x="313448" y="278494"/>
                  </a:lnTo>
                  <a:lnTo>
                    <a:pt x="313448" y="364419"/>
                  </a:lnTo>
                  <a:lnTo>
                    <a:pt x="0" y="364419"/>
                  </a:lnTo>
                  <a:lnTo>
                    <a:pt x="0" y="6228"/>
                  </a:lnTo>
                  <a:close/>
                </a:path>
                <a:path w="1933575" h="370840">
                  <a:moveTo>
                    <a:pt x="618524" y="6228"/>
                  </a:moveTo>
                  <a:lnTo>
                    <a:pt x="761142" y="6228"/>
                  </a:lnTo>
                  <a:lnTo>
                    <a:pt x="632507" y="153546"/>
                  </a:lnTo>
                  <a:lnTo>
                    <a:pt x="763809" y="364419"/>
                  </a:lnTo>
                  <a:lnTo>
                    <a:pt x="627935" y="364419"/>
                  </a:lnTo>
                  <a:lnTo>
                    <a:pt x="553450" y="233243"/>
                  </a:lnTo>
                  <a:lnTo>
                    <a:pt x="490908" y="284214"/>
                  </a:lnTo>
                  <a:lnTo>
                    <a:pt x="490908" y="364419"/>
                  </a:lnTo>
                  <a:lnTo>
                    <a:pt x="375875" y="364419"/>
                  </a:lnTo>
                  <a:lnTo>
                    <a:pt x="375875" y="6228"/>
                  </a:lnTo>
                  <a:lnTo>
                    <a:pt x="490908" y="6228"/>
                  </a:lnTo>
                  <a:lnTo>
                    <a:pt x="490908" y="159266"/>
                  </a:lnTo>
                  <a:lnTo>
                    <a:pt x="618524" y="6228"/>
                  </a:lnTo>
                  <a:close/>
                </a:path>
                <a:path w="1933575" h="370840">
                  <a:moveTo>
                    <a:pt x="960034" y="0"/>
                  </a:moveTo>
                  <a:lnTo>
                    <a:pt x="1022664" y="6958"/>
                  </a:lnTo>
                  <a:lnTo>
                    <a:pt x="1073029" y="27836"/>
                  </a:lnTo>
                  <a:lnTo>
                    <a:pt x="1106460" y="62378"/>
                  </a:lnTo>
                  <a:lnTo>
                    <a:pt x="1118282" y="110329"/>
                  </a:lnTo>
                  <a:lnTo>
                    <a:pt x="1118282" y="116558"/>
                  </a:lnTo>
                  <a:lnTo>
                    <a:pt x="1010497" y="116558"/>
                  </a:lnTo>
                  <a:lnTo>
                    <a:pt x="1010497" y="114524"/>
                  </a:lnTo>
                  <a:lnTo>
                    <a:pt x="1009781" y="107033"/>
                  </a:lnTo>
                  <a:lnTo>
                    <a:pt x="975173" y="78695"/>
                  </a:lnTo>
                  <a:lnTo>
                    <a:pt x="964225" y="78044"/>
                  </a:lnTo>
                  <a:lnTo>
                    <a:pt x="953398" y="78473"/>
                  </a:lnTo>
                  <a:lnTo>
                    <a:pt x="916819" y="94949"/>
                  </a:lnTo>
                  <a:lnTo>
                    <a:pt x="916819" y="101559"/>
                  </a:lnTo>
                  <a:lnTo>
                    <a:pt x="955200" y="129269"/>
                  </a:lnTo>
                  <a:lnTo>
                    <a:pt x="987104" y="136387"/>
                  </a:lnTo>
                  <a:lnTo>
                    <a:pt x="1007753" y="140883"/>
                  </a:lnTo>
                  <a:lnTo>
                    <a:pt x="1058160" y="154945"/>
                  </a:lnTo>
                  <a:lnTo>
                    <a:pt x="1095982" y="176179"/>
                  </a:lnTo>
                  <a:lnTo>
                    <a:pt x="1122603" y="212111"/>
                  </a:lnTo>
                  <a:lnTo>
                    <a:pt x="1128198" y="245700"/>
                  </a:lnTo>
                  <a:lnTo>
                    <a:pt x="1125512" y="275428"/>
                  </a:lnTo>
                  <a:lnTo>
                    <a:pt x="1104027" y="322585"/>
                  </a:lnTo>
                  <a:lnTo>
                    <a:pt x="1061947" y="353417"/>
                  </a:lnTo>
                  <a:lnTo>
                    <a:pt x="1004560" y="368733"/>
                  </a:lnTo>
                  <a:lnTo>
                    <a:pt x="970454" y="370648"/>
                  </a:lnTo>
                  <a:lnTo>
                    <a:pt x="930835" y="368892"/>
                  </a:lnTo>
                  <a:lnTo>
                    <a:pt x="865566" y="354846"/>
                  </a:lnTo>
                  <a:lnTo>
                    <a:pt x="819561" y="325810"/>
                  </a:lnTo>
                  <a:lnTo>
                    <a:pt x="796301" y="276111"/>
                  </a:lnTo>
                  <a:lnTo>
                    <a:pt x="793394" y="243158"/>
                  </a:lnTo>
                  <a:lnTo>
                    <a:pt x="902198" y="243158"/>
                  </a:lnTo>
                  <a:lnTo>
                    <a:pt x="903071" y="255575"/>
                  </a:lnTo>
                  <a:lnTo>
                    <a:pt x="905692" y="265751"/>
                  </a:lnTo>
                  <a:lnTo>
                    <a:pt x="946139" y="287845"/>
                  </a:lnTo>
                  <a:lnTo>
                    <a:pt x="960034" y="288409"/>
                  </a:lnTo>
                  <a:lnTo>
                    <a:pt x="970487" y="288115"/>
                  </a:lnTo>
                  <a:lnTo>
                    <a:pt x="1010497" y="274172"/>
                  </a:lnTo>
                  <a:lnTo>
                    <a:pt x="1010497" y="264512"/>
                  </a:lnTo>
                  <a:lnTo>
                    <a:pt x="1010497" y="255784"/>
                  </a:lnTo>
                  <a:lnTo>
                    <a:pt x="973730" y="238232"/>
                  </a:lnTo>
                  <a:lnTo>
                    <a:pt x="942870" y="231083"/>
                  </a:lnTo>
                  <a:lnTo>
                    <a:pt x="921946" y="226387"/>
                  </a:lnTo>
                  <a:lnTo>
                    <a:pt x="870423" y="211635"/>
                  </a:lnTo>
                  <a:lnTo>
                    <a:pt x="831596" y="188946"/>
                  </a:lnTo>
                  <a:lnTo>
                    <a:pt x="804450" y="150432"/>
                  </a:lnTo>
                  <a:lnTo>
                    <a:pt x="799109" y="114524"/>
                  </a:lnTo>
                  <a:lnTo>
                    <a:pt x="801954" y="87037"/>
                  </a:lnTo>
                  <a:lnTo>
                    <a:pt x="824710" y="43693"/>
                  </a:lnTo>
                  <a:lnTo>
                    <a:pt x="868946" y="15657"/>
                  </a:lnTo>
                  <a:lnTo>
                    <a:pt x="926653" y="1739"/>
                  </a:lnTo>
                  <a:lnTo>
                    <a:pt x="960034" y="0"/>
                  </a:lnTo>
                  <a:close/>
                </a:path>
                <a:path w="1933575" h="370840">
                  <a:moveTo>
                    <a:pt x="1391583" y="97873"/>
                  </a:moveTo>
                  <a:lnTo>
                    <a:pt x="1391583" y="364419"/>
                  </a:lnTo>
                  <a:lnTo>
                    <a:pt x="1276550" y="364419"/>
                  </a:lnTo>
                  <a:lnTo>
                    <a:pt x="1276550" y="97873"/>
                  </a:lnTo>
                  <a:lnTo>
                    <a:pt x="1158849" y="97873"/>
                  </a:lnTo>
                  <a:lnTo>
                    <a:pt x="1158849" y="6228"/>
                  </a:lnTo>
                  <a:lnTo>
                    <a:pt x="1508779" y="6228"/>
                  </a:lnTo>
                  <a:lnTo>
                    <a:pt x="1508779" y="97873"/>
                  </a:lnTo>
                  <a:lnTo>
                    <a:pt x="1391583" y="97873"/>
                  </a:lnTo>
                  <a:close/>
                </a:path>
                <a:path w="1933575" h="370840">
                  <a:moveTo>
                    <a:pt x="1739360" y="0"/>
                  </a:moveTo>
                  <a:lnTo>
                    <a:pt x="1783056" y="2963"/>
                  </a:lnTo>
                  <a:lnTo>
                    <a:pt x="1821477" y="11852"/>
                  </a:lnTo>
                  <a:lnTo>
                    <a:pt x="1882492" y="47411"/>
                  </a:lnTo>
                  <a:lnTo>
                    <a:pt x="1920430" y="105531"/>
                  </a:lnTo>
                  <a:lnTo>
                    <a:pt x="1929917" y="142718"/>
                  </a:lnTo>
                  <a:lnTo>
                    <a:pt x="1933079" y="185324"/>
                  </a:lnTo>
                  <a:lnTo>
                    <a:pt x="1929917" y="227937"/>
                  </a:lnTo>
                  <a:lnTo>
                    <a:pt x="1920430" y="265148"/>
                  </a:lnTo>
                  <a:lnTo>
                    <a:pt x="1882492" y="323364"/>
                  </a:lnTo>
                  <a:lnTo>
                    <a:pt x="1821477" y="358826"/>
                  </a:lnTo>
                  <a:lnTo>
                    <a:pt x="1783056" y="367692"/>
                  </a:lnTo>
                  <a:lnTo>
                    <a:pt x="1739360" y="370648"/>
                  </a:lnTo>
                  <a:lnTo>
                    <a:pt x="1695678" y="367708"/>
                  </a:lnTo>
                  <a:lnTo>
                    <a:pt x="1657285" y="358890"/>
                  </a:lnTo>
                  <a:lnTo>
                    <a:pt x="1596370" y="323617"/>
                  </a:lnTo>
                  <a:lnTo>
                    <a:pt x="1558707" y="265465"/>
                  </a:lnTo>
                  <a:lnTo>
                    <a:pt x="1549293" y="228143"/>
                  </a:lnTo>
                  <a:lnTo>
                    <a:pt x="1546155" y="185324"/>
                  </a:lnTo>
                  <a:lnTo>
                    <a:pt x="1549293" y="142512"/>
                  </a:lnTo>
                  <a:lnTo>
                    <a:pt x="1558707" y="105213"/>
                  </a:lnTo>
                  <a:lnTo>
                    <a:pt x="1596370" y="47157"/>
                  </a:lnTo>
                  <a:lnTo>
                    <a:pt x="1657285" y="11789"/>
                  </a:lnTo>
                  <a:lnTo>
                    <a:pt x="1695678" y="2947"/>
                  </a:lnTo>
                  <a:lnTo>
                    <a:pt x="1739360" y="0"/>
                  </a:lnTo>
                  <a:close/>
                </a:path>
              </a:pathLst>
            </a:custGeom>
            <a:ln w="19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290552" y="1084603"/>
              <a:ext cx="171040" cy="2183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631394" y="1014670"/>
              <a:ext cx="315595" cy="358775"/>
            </a:xfrm>
            <a:custGeom>
              <a:avLst/>
              <a:gdLst/>
              <a:ahLst/>
              <a:cxnLst/>
              <a:rect l="l" t="t" r="r" b="b"/>
              <a:pathLst>
                <a:path w="315595" h="358775">
                  <a:moveTo>
                    <a:pt x="200958" y="0"/>
                  </a:moveTo>
                  <a:lnTo>
                    <a:pt x="246836" y="8651"/>
                  </a:lnTo>
                  <a:lnTo>
                    <a:pt x="283485" y="33619"/>
                  </a:lnTo>
                  <a:lnTo>
                    <a:pt x="307261" y="71394"/>
                  </a:lnTo>
                  <a:lnTo>
                    <a:pt x="315487" y="117702"/>
                  </a:lnTo>
                  <a:lnTo>
                    <a:pt x="315487" y="124438"/>
                  </a:lnTo>
                  <a:lnTo>
                    <a:pt x="307261" y="170888"/>
                  </a:lnTo>
                  <a:lnTo>
                    <a:pt x="283485" y="208965"/>
                  </a:lnTo>
                  <a:lnTo>
                    <a:pt x="246836" y="233998"/>
                  </a:lnTo>
                  <a:lnTo>
                    <a:pt x="200958" y="242649"/>
                  </a:lnTo>
                  <a:lnTo>
                    <a:pt x="115033" y="242649"/>
                  </a:lnTo>
                  <a:lnTo>
                    <a:pt x="115033" y="358191"/>
                  </a:lnTo>
                  <a:lnTo>
                    <a:pt x="0" y="358191"/>
                  </a:lnTo>
                  <a:lnTo>
                    <a:pt x="0" y="0"/>
                  </a:lnTo>
                  <a:lnTo>
                    <a:pt x="200958" y="0"/>
                  </a:lnTo>
                  <a:close/>
                </a:path>
              </a:pathLst>
            </a:custGeom>
            <a:ln w="19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736665" y="1089814"/>
              <a:ext cx="103422" cy="933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5970185" y="839525"/>
            <a:ext cx="6011545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spc="420" dirty="0">
                <a:latin typeface="Arial"/>
                <a:cs typeface="Arial"/>
              </a:rPr>
              <a:t>TAMPILAN</a:t>
            </a:r>
            <a:r>
              <a:rPr sz="4100" spc="175" dirty="0">
                <a:latin typeface="Arial"/>
                <a:cs typeface="Arial"/>
              </a:rPr>
              <a:t> </a:t>
            </a:r>
            <a:r>
              <a:rPr sz="4100" spc="315" dirty="0">
                <a:latin typeface="Arial"/>
                <a:cs typeface="Arial"/>
              </a:rPr>
              <a:t>DEKSTOP</a:t>
            </a:r>
            <a:endParaRPr sz="4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94302" y="7734149"/>
            <a:ext cx="124777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0" dirty="0">
                <a:latin typeface="Noto Sans"/>
                <a:cs typeface="Noto Sans"/>
              </a:rPr>
              <a:t>LOG</a:t>
            </a:r>
            <a:r>
              <a:rPr sz="2900" spc="-90" dirty="0">
                <a:latin typeface="Noto Sans"/>
                <a:cs typeface="Noto Sans"/>
              </a:rPr>
              <a:t> </a:t>
            </a:r>
            <a:r>
              <a:rPr sz="2900" spc="-100" dirty="0">
                <a:latin typeface="Noto Sans"/>
                <a:cs typeface="Noto Sans"/>
              </a:rPr>
              <a:t>IN</a:t>
            </a:r>
            <a:endParaRPr sz="2900">
              <a:latin typeface="Noto Sans"/>
              <a:cs typeface="Noto San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487723" y="7734149"/>
            <a:ext cx="146177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55" dirty="0">
                <a:latin typeface="Noto Sans"/>
                <a:cs typeface="Noto Sans"/>
              </a:rPr>
              <a:t>SIGN</a:t>
            </a:r>
            <a:r>
              <a:rPr sz="2900" spc="-75" dirty="0">
                <a:latin typeface="Noto Sans"/>
                <a:cs typeface="Noto Sans"/>
              </a:rPr>
              <a:t> </a:t>
            </a:r>
            <a:r>
              <a:rPr sz="2900" spc="-15" dirty="0">
                <a:latin typeface="Noto Sans"/>
                <a:cs typeface="Noto Sans"/>
              </a:rPr>
              <a:t>UP</a:t>
            </a:r>
            <a:endParaRPr sz="29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9DB9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51483" y="1837742"/>
            <a:ext cx="10582289" cy="6610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94833" y="1014670"/>
            <a:ext cx="1229360" cy="358775"/>
          </a:xfrm>
          <a:custGeom>
            <a:avLst/>
            <a:gdLst/>
            <a:ahLst/>
            <a:cxnLst/>
            <a:rect l="l" t="t" r="r" b="b"/>
            <a:pathLst>
              <a:path w="1229359" h="358775">
                <a:moveTo>
                  <a:pt x="232735" y="91644"/>
                </a:moveTo>
                <a:lnTo>
                  <a:pt x="232735" y="358191"/>
                </a:lnTo>
                <a:lnTo>
                  <a:pt x="117702" y="358191"/>
                </a:lnTo>
                <a:lnTo>
                  <a:pt x="117702" y="91644"/>
                </a:lnTo>
                <a:lnTo>
                  <a:pt x="0" y="91644"/>
                </a:lnTo>
                <a:lnTo>
                  <a:pt x="0" y="0"/>
                </a:lnTo>
                <a:lnTo>
                  <a:pt x="349930" y="0"/>
                </a:lnTo>
                <a:lnTo>
                  <a:pt x="349930" y="91644"/>
                </a:lnTo>
                <a:lnTo>
                  <a:pt x="232735" y="91644"/>
                </a:lnTo>
                <a:close/>
              </a:path>
              <a:path w="1229359" h="358775">
                <a:moveTo>
                  <a:pt x="642420" y="358191"/>
                </a:moveTo>
                <a:lnTo>
                  <a:pt x="627421" y="307728"/>
                </a:lnTo>
                <a:lnTo>
                  <a:pt x="501838" y="307728"/>
                </a:lnTo>
                <a:lnTo>
                  <a:pt x="486839" y="358191"/>
                </a:lnTo>
                <a:lnTo>
                  <a:pt x="369137" y="358191"/>
                </a:lnTo>
                <a:lnTo>
                  <a:pt x="499805" y="0"/>
                </a:lnTo>
                <a:lnTo>
                  <a:pt x="633650" y="0"/>
                </a:lnTo>
                <a:lnTo>
                  <a:pt x="764317" y="358191"/>
                </a:lnTo>
                <a:lnTo>
                  <a:pt x="642420" y="358191"/>
                </a:lnTo>
                <a:close/>
              </a:path>
              <a:path w="1229359" h="358775">
                <a:moveTo>
                  <a:pt x="525861" y="227523"/>
                </a:moveTo>
                <a:lnTo>
                  <a:pt x="603397" y="227523"/>
                </a:lnTo>
                <a:lnTo>
                  <a:pt x="565900" y="99906"/>
                </a:lnTo>
                <a:lnTo>
                  <a:pt x="563867" y="99906"/>
                </a:lnTo>
                <a:lnTo>
                  <a:pt x="525861" y="227523"/>
                </a:lnTo>
                <a:close/>
              </a:path>
              <a:path w="1229359" h="358775">
                <a:moveTo>
                  <a:pt x="1115196" y="358191"/>
                </a:moveTo>
                <a:lnTo>
                  <a:pt x="1115196" y="229049"/>
                </a:lnTo>
                <a:lnTo>
                  <a:pt x="1115307" y="217013"/>
                </a:lnTo>
                <a:lnTo>
                  <a:pt x="1117936" y="167719"/>
                </a:lnTo>
                <a:lnTo>
                  <a:pt x="1122273" y="125964"/>
                </a:lnTo>
                <a:lnTo>
                  <a:pt x="1123121" y="118676"/>
                </a:lnTo>
                <a:lnTo>
                  <a:pt x="1123454" y="115541"/>
                </a:lnTo>
                <a:lnTo>
                  <a:pt x="1121425" y="115541"/>
                </a:lnTo>
                <a:lnTo>
                  <a:pt x="1055331" y="358191"/>
                </a:lnTo>
                <a:lnTo>
                  <a:pt x="965206" y="358191"/>
                </a:lnTo>
                <a:lnTo>
                  <a:pt x="898603" y="116049"/>
                </a:lnTo>
                <a:lnTo>
                  <a:pt x="896569" y="116049"/>
                </a:lnTo>
                <a:lnTo>
                  <a:pt x="896908" y="119185"/>
                </a:lnTo>
                <a:lnTo>
                  <a:pt x="897841" y="126388"/>
                </a:lnTo>
                <a:lnTo>
                  <a:pt x="899366" y="137658"/>
                </a:lnTo>
                <a:lnTo>
                  <a:pt x="900494" y="146635"/>
                </a:lnTo>
                <a:lnTo>
                  <a:pt x="904633" y="192418"/>
                </a:lnTo>
                <a:lnTo>
                  <a:pt x="905849" y="358191"/>
                </a:lnTo>
                <a:lnTo>
                  <a:pt x="800221" y="358191"/>
                </a:lnTo>
                <a:lnTo>
                  <a:pt x="800221" y="0"/>
                </a:lnTo>
                <a:lnTo>
                  <a:pt x="962662" y="0"/>
                </a:lnTo>
                <a:lnTo>
                  <a:pt x="1016812" y="206678"/>
                </a:lnTo>
                <a:lnTo>
                  <a:pt x="1018850" y="206678"/>
                </a:lnTo>
                <a:lnTo>
                  <a:pt x="1072486" y="0"/>
                </a:lnTo>
                <a:lnTo>
                  <a:pt x="1229210" y="0"/>
                </a:lnTo>
                <a:lnTo>
                  <a:pt x="1229210" y="358191"/>
                </a:lnTo>
                <a:lnTo>
                  <a:pt x="1115196" y="358191"/>
                </a:lnTo>
                <a:close/>
              </a:path>
            </a:pathLst>
          </a:custGeom>
          <a:ln w="19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7283984" y="1004907"/>
            <a:ext cx="335280" cy="377825"/>
            <a:chOff x="7283984" y="1004907"/>
            <a:chExt cx="335280" cy="377825"/>
          </a:xfrm>
        </p:grpSpPr>
        <p:sp>
          <p:nvSpPr>
            <p:cNvPr id="6" name="object 6"/>
            <p:cNvSpPr/>
            <p:nvPr/>
          </p:nvSpPr>
          <p:spPr>
            <a:xfrm>
              <a:off x="7293747" y="1014670"/>
              <a:ext cx="315595" cy="358775"/>
            </a:xfrm>
            <a:custGeom>
              <a:avLst/>
              <a:gdLst/>
              <a:ahLst/>
              <a:cxnLst/>
              <a:rect l="l" t="t" r="r" b="b"/>
              <a:pathLst>
                <a:path w="315595" h="358775">
                  <a:moveTo>
                    <a:pt x="200958" y="0"/>
                  </a:moveTo>
                  <a:lnTo>
                    <a:pt x="246836" y="8651"/>
                  </a:lnTo>
                  <a:lnTo>
                    <a:pt x="283485" y="33619"/>
                  </a:lnTo>
                  <a:lnTo>
                    <a:pt x="307261" y="71394"/>
                  </a:lnTo>
                  <a:lnTo>
                    <a:pt x="315487" y="117702"/>
                  </a:lnTo>
                  <a:lnTo>
                    <a:pt x="315487" y="124438"/>
                  </a:lnTo>
                  <a:lnTo>
                    <a:pt x="307261" y="170888"/>
                  </a:lnTo>
                  <a:lnTo>
                    <a:pt x="283485" y="208965"/>
                  </a:lnTo>
                  <a:lnTo>
                    <a:pt x="246836" y="233998"/>
                  </a:lnTo>
                  <a:lnTo>
                    <a:pt x="200958" y="242649"/>
                  </a:lnTo>
                  <a:lnTo>
                    <a:pt x="115033" y="242649"/>
                  </a:lnTo>
                  <a:lnTo>
                    <a:pt x="115033" y="358191"/>
                  </a:lnTo>
                  <a:lnTo>
                    <a:pt x="0" y="358191"/>
                  </a:lnTo>
                  <a:lnTo>
                    <a:pt x="0" y="0"/>
                  </a:lnTo>
                  <a:lnTo>
                    <a:pt x="200958" y="0"/>
                  </a:lnTo>
                  <a:close/>
                </a:path>
              </a:pathLst>
            </a:custGeom>
            <a:ln w="19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399018" y="1089814"/>
              <a:ext cx="103412" cy="933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7674833" y="1014670"/>
            <a:ext cx="115570" cy="358775"/>
          </a:xfrm>
          <a:custGeom>
            <a:avLst/>
            <a:gdLst/>
            <a:ahLst/>
            <a:cxnLst/>
            <a:rect l="l" t="t" r="r" b="b"/>
            <a:pathLst>
              <a:path w="115570" h="358775">
                <a:moveTo>
                  <a:pt x="0" y="358191"/>
                </a:moveTo>
                <a:lnTo>
                  <a:pt x="0" y="0"/>
                </a:lnTo>
                <a:lnTo>
                  <a:pt x="115033" y="0"/>
                </a:lnTo>
                <a:lnTo>
                  <a:pt x="115033" y="358191"/>
                </a:lnTo>
                <a:lnTo>
                  <a:pt x="0" y="358191"/>
                </a:lnTo>
                <a:close/>
              </a:path>
            </a:pathLst>
          </a:custGeom>
          <a:ln w="19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72134" y="1014670"/>
            <a:ext cx="1109345" cy="358775"/>
          </a:xfrm>
          <a:custGeom>
            <a:avLst/>
            <a:gdLst/>
            <a:ahLst/>
            <a:cxnLst/>
            <a:rect l="l" t="t" r="r" b="b"/>
            <a:pathLst>
              <a:path w="1109345" h="358775">
                <a:moveTo>
                  <a:pt x="0" y="0"/>
                </a:moveTo>
                <a:lnTo>
                  <a:pt x="115033" y="0"/>
                </a:lnTo>
                <a:lnTo>
                  <a:pt x="115033" y="266546"/>
                </a:lnTo>
                <a:lnTo>
                  <a:pt x="298837" y="266546"/>
                </a:lnTo>
                <a:lnTo>
                  <a:pt x="298837" y="358191"/>
                </a:lnTo>
                <a:lnTo>
                  <a:pt x="0" y="358191"/>
                </a:lnTo>
                <a:lnTo>
                  <a:pt x="0" y="0"/>
                </a:lnTo>
                <a:close/>
              </a:path>
              <a:path w="1109345" h="358775">
                <a:moveTo>
                  <a:pt x="587225" y="358191"/>
                </a:moveTo>
                <a:lnTo>
                  <a:pt x="572223" y="307728"/>
                </a:lnTo>
                <a:lnTo>
                  <a:pt x="446636" y="307728"/>
                </a:lnTo>
                <a:lnTo>
                  <a:pt x="431644" y="358191"/>
                </a:lnTo>
                <a:lnTo>
                  <a:pt x="313943" y="358191"/>
                </a:lnTo>
                <a:lnTo>
                  <a:pt x="444607" y="0"/>
                </a:lnTo>
                <a:lnTo>
                  <a:pt x="578453" y="0"/>
                </a:lnTo>
                <a:lnTo>
                  <a:pt x="709117" y="358191"/>
                </a:lnTo>
                <a:lnTo>
                  <a:pt x="587225" y="358191"/>
                </a:lnTo>
                <a:close/>
              </a:path>
              <a:path w="1109345" h="358775">
                <a:moveTo>
                  <a:pt x="470668" y="227523"/>
                </a:moveTo>
                <a:lnTo>
                  <a:pt x="548201" y="227523"/>
                </a:lnTo>
                <a:lnTo>
                  <a:pt x="510701" y="99906"/>
                </a:lnTo>
                <a:lnTo>
                  <a:pt x="508673" y="99906"/>
                </a:lnTo>
                <a:lnTo>
                  <a:pt x="470668" y="227523"/>
                </a:lnTo>
                <a:close/>
              </a:path>
              <a:path w="1109345" h="358775">
                <a:moveTo>
                  <a:pt x="1008392" y="358191"/>
                </a:moveTo>
                <a:lnTo>
                  <a:pt x="858021" y="184306"/>
                </a:lnTo>
                <a:lnTo>
                  <a:pt x="858021" y="358191"/>
                </a:lnTo>
                <a:lnTo>
                  <a:pt x="752265" y="358191"/>
                </a:lnTo>
                <a:lnTo>
                  <a:pt x="752265" y="0"/>
                </a:lnTo>
                <a:lnTo>
                  <a:pt x="852811" y="0"/>
                </a:lnTo>
                <a:lnTo>
                  <a:pt x="1003182" y="176425"/>
                </a:lnTo>
                <a:lnTo>
                  <a:pt x="1003182" y="0"/>
                </a:lnTo>
                <a:lnTo>
                  <a:pt x="1108938" y="0"/>
                </a:lnTo>
                <a:lnTo>
                  <a:pt x="1108938" y="358191"/>
                </a:lnTo>
                <a:lnTo>
                  <a:pt x="1008392" y="358191"/>
                </a:lnTo>
                <a:close/>
              </a:path>
            </a:pathLst>
          </a:custGeom>
          <a:ln w="19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9221665" y="998678"/>
            <a:ext cx="2735580" cy="390525"/>
            <a:chOff x="9221665" y="998678"/>
            <a:chExt cx="2735580" cy="390525"/>
          </a:xfrm>
        </p:grpSpPr>
        <p:sp>
          <p:nvSpPr>
            <p:cNvPr id="11" name="object 11"/>
            <p:cNvSpPr/>
            <p:nvPr/>
          </p:nvSpPr>
          <p:spPr>
            <a:xfrm>
              <a:off x="9231428" y="1014670"/>
              <a:ext cx="343535" cy="358775"/>
            </a:xfrm>
            <a:custGeom>
              <a:avLst/>
              <a:gdLst/>
              <a:ahLst/>
              <a:cxnLst/>
              <a:rect l="l" t="t" r="r" b="b"/>
              <a:pathLst>
                <a:path w="343534" h="358775">
                  <a:moveTo>
                    <a:pt x="155200" y="0"/>
                  </a:moveTo>
                  <a:lnTo>
                    <a:pt x="205042" y="3654"/>
                  </a:lnTo>
                  <a:lnTo>
                    <a:pt x="247215" y="14619"/>
                  </a:lnTo>
                  <a:lnTo>
                    <a:pt x="281720" y="32894"/>
                  </a:lnTo>
                  <a:lnTo>
                    <a:pt x="327726" y="91375"/>
                  </a:lnTo>
                  <a:lnTo>
                    <a:pt x="339228" y="131580"/>
                  </a:lnTo>
                  <a:lnTo>
                    <a:pt x="343061" y="179095"/>
                  </a:lnTo>
                  <a:lnTo>
                    <a:pt x="339228" y="226610"/>
                  </a:lnTo>
                  <a:lnTo>
                    <a:pt x="327726" y="266815"/>
                  </a:lnTo>
                  <a:lnTo>
                    <a:pt x="281720" y="325296"/>
                  </a:lnTo>
                  <a:lnTo>
                    <a:pt x="247215" y="343571"/>
                  </a:lnTo>
                  <a:lnTo>
                    <a:pt x="205042" y="354536"/>
                  </a:lnTo>
                  <a:lnTo>
                    <a:pt x="155200" y="358191"/>
                  </a:lnTo>
                  <a:lnTo>
                    <a:pt x="0" y="358191"/>
                  </a:lnTo>
                  <a:lnTo>
                    <a:pt x="0" y="0"/>
                  </a:lnTo>
                  <a:lnTo>
                    <a:pt x="155200" y="0"/>
                  </a:lnTo>
                  <a:close/>
                </a:path>
              </a:pathLst>
            </a:custGeom>
            <a:ln w="19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336698" y="1090832"/>
              <a:ext cx="129978" cy="20586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636450" y="1008441"/>
              <a:ext cx="1933575" cy="370840"/>
            </a:xfrm>
            <a:custGeom>
              <a:avLst/>
              <a:gdLst/>
              <a:ahLst/>
              <a:cxnLst/>
              <a:rect l="l" t="t" r="r" b="b"/>
              <a:pathLst>
                <a:path w="1933575" h="370840">
                  <a:moveTo>
                    <a:pt x="0" y="6228"/>
                  </a:moveTo>
                  <a:lnTo>
                    <a:pt x="309762" y="6228"/>
                  </a:lnTo>
                  <a:lnTo>
                    <a:pt x="309762" y="92153"/>
                  </a:lnTo>
                  <a:lnTo>
                    <a:pt x="115033" y="92153"/>
                  </a:lnTo>
                  <a:lnTo>
                    <a:pt x="115033" y="141598"/>
                  </a:lnTo>
                  <a:lnTo>
                    <a:pt x="281673" y="141598"/>
                  </a:lnTo>
                  <a:lnTo>
                    <a:pt x="281673" y="223837"/>
                  </a:lnTo>
                  <a:lnTo>
                    <a:pt x="115033" y="223837"/>
                  </a:lnTo>
                  <a:lnTo>
                    <a:pt x="115033" y="278494"/>
                  </a:lnTo>
                  <a:lnTo>
                    <a:pt x="313448" y="278494"/>
                  </a:lnTo>
                  <a:lnTo>
                    <a:pt x="313448" y="364419"/>
                  </a:lnTo>
                  <a:lnTo>
                    <a:pt x="0" y="364419"/>
                  </a:lnTo>
                  <a:lnTo>
                    <a:pt x="0" y="6228"/>
                  </a:lnTo>
                  <a:close/>
                </a:path>
                <a:path w="1933575" h="370840">
                  <a:moveTo>
                    <a:pt x="618524" y="6228"/>
                  </a:moveTo>
                  <a:lnTo>
                    <a:pt x="761142" y="6228"/>
                  </a:lnTo>
                  <a:lnTo>
                    <a:pt x="632507" y="153546"/>
                  </a:lnTo>
                  <a:lnTo>
                    <a:pt x="763809" y="364419"/>
                  </a:lnTo>
                  <a:lnTo>
                    <a:pt x="627935" y="364419"/>
                  </a:lnTo>
                  <a:lnTo>
                    <a:pt x="553450" y="233243"/>
                  </a:lnTo>
                  <a:lnTo>
                    <a:pt x="490908" y="284214"/>
                  </a:lnTo>
                  <a:lnTo>
                    <a:pt x="490908" y="364419"/>
                  </a:lnTo>
                  <a:lnTo>
                    <a:pt x="375875" y="364419"/>
                  </a:lnTo>
                  <a:lnTo>
                    <a:pt x="375875" y="6228"/>
                  </a:lnTo>
                  <a:lnTo>
                    <a:pt x="490908" y="6228"/>
                  </a:lnTo>
                  <a:lnTo>
                    <a:pt x="490908" y="159266"/>
                  </a:lnTo>
                  <a:lnTo>
                    <a:pt x="618524" y="6228"/>
                  </a:lnTo>
                  <a:close/>
                </a:path>
                <a:path w="1933575" h="370840">
                  <a:moveTo>
                    <a:pt x="960034" y="0"/>
                  </a:moveTo>
                  <a:lnTo>
                    <a:pt x="1022664" y="6958"/>
                  </a:lnTo>
                  <a:lnTo>
                    <a:pt x="1073029" y="27836"/>
                  </a:lnTo>
                  <a:lnTo>
                    <a:pt x="1106460" y="62378"/>
                  </a:lnTo>
                  <a:lnTo>
                    <a:pt x="1118282" y="110329"/>
                  </a:lnTo>
                  <a:lnTo>
                    <a:pt x="1118282" y="116558"/>
                  </a:lnTo>
                  <a:lnTo>
                    <a:pt x="1010497" y="116558"/>
                  </a:lnTo>
                  <a:lnTo>
                    <a:pt x="1010497" y="114524"/>
                  </a:lnTo>
                  <a:lnTo>
                    <a:pt x="1009781" y="107033"/>
                  </a:lnTo>
                  <a:lnTo>
                    <a:pt x="975173" y="78695"/>
                  </a:lnTo>
                  <a:lnTo>
                    <a:pt x="964225" y="78044"/>
                  </a:lnTo>
                  <a:lnTo>
                    <a:pt x="953398" y="78473"/>
                  </a:lnTo>
                  <a:lnTo>
                    <a:pt x="916819" y="94949"/>
                  </a:lnTo>
                  <a:lnTo>
                    <a:pt x="916819" y="101559"/>
                  </a:lnTo>
                  <a:lnTo>
                    <a:pt x="955200" y="129269"/>
                  </a:lnTo>
                  <a:lnTo>
                    <a:pt x="987104" y="136387"/>
                  </a:lnTo>
                  <a:lnTo>
                    <a:pt x="1007753" y="140883"/>
                  </a:lnTo>
                  <a:lnTo>
                    <a:pt x="1058160" y="154945"/>
                  </a:lnTo>
                  <a:lnTo>
                    <a:pt x="1095982" y="176179"/>
                  </a:lnTo>
                  <a:lnTo>
                    <a:pt x="1122603" y="212111"/>
                  </a:lnTo>
                  <a:lnTo>
                    <a:pt x="1128198" y="245700"/>
                  </a:lnTo>
                  <a:lnTo>
                    <a:pt x="1125512" y="275428"/>
                  </a:lnTo>
                  <a:lnTo>
                    <a:pt x="1104027" y="322585"/>
                  </a:lnTo>
                  <a:lnTo>
                    <a:pt x="1061947" y="353417"/>
                  </a:lnTo>
                  <a:lnTo>
                    <a:pt x="1004560" y="368733"/>
                  </a:lnTo>
                  <a:lnTo>
                    <a:pt x="970454" y="370648"/>
                  </a:lnTo>
                  <a:lnTo>
                    <a:pt x="930835" y="368892"/>
                  </a:lnTo>
                  <a:lnTo>
                    <a:pt x="865566" y="354846"/>
                  </a:lnTo>
                  <a:lnTo>
                    <a:pt x="819561" y="325810"/>
                  </a:lnTo>
                  <a:lnTo>
                    <a:pt x="796301" y="276111"/>
                  </a:lnTo>
                  <a:lnTo>
                    <a:pt x="793394" y="243158"/>
                  </a:lnTo>
                  <a:lnTo>
                    <a:pt x="902198" y="243158"/>
                  </a:lnTo>
                  <a:lnTo>
                    <a:pt x="903071" y="255575"/>
                  </a:lnTo>
                  <a:lnTo>
                    <a:pt x="905692" y="265751"/>
                  </a:lnTo>
                  <a:lnTo>
                    <a:pt x="946139" y="287845"/>
                  </a:lnTo>
                  <a:lnTo>
                    <a:pt x="960034" y="288409"/>
                  </a:lnTo>
                  <a:lnTo>
                    <a:pt x="970487" y="288115"/>
                  </a:lnTo>
                  <a:lnTo>
                    <a:pt x="1010497" y="274172"/>
                  </a:lnTo>
                  <a:lnTo>
                    <a:pt x="1010497" y="264512"/>
                  </a:lnTo>
                  <a:lnTo>
                    <a:pt x="1010497" y="255784"/>
                  </a:lnTo>
                  <a:lnTo>
                    <a:pt x="973730" y="238232"/>
                  </a:lnTo>
                  <a:lnTo>
                    <a:pt x="942870" y="231083"/>
                  </a:lnTo>
                  <a:lnTo>
                    <a:pt x="921946" y="226387"/>
                  </a:lnTo>
                  <a:lnTo>
                    <a:pt x="870423" y="211635"/>
                  </a:lnTo>
                  <a:lnTo>
                    <a:pt x="831596" y="188946"/>
                  </a:lnTo>
                  <a:lnTo>
                    <a:pt x="804450" y="150432"/>
                  </a:lnTo>
                  <a:lnTo>
                    <a:pt x="799109" y="114524"/>
                  </a:lnTo>
                  <a:lnTo>
                    <a:pt x="801954" y="87037"/>
                  </a:lnTo>
                  <a:lnTo>
                    <a:pt x="824710" y="43693"/>
                  </a:lnTo>
                  <a:lnTo>
                    <a:pt x="868946" y="15657"/>
                  </a:lnTo>
                  <a:lnTo>
                    <a:pt x="926653" y="1739"/>
                  </a:lnTo>
                  <a:lnTo>
                    <a:pt x="960034" y="0"/>
                  </a:lnTo>
                  <a:close/>
                </a:path>
                <a:path w="1933575" h="370840">
                  <a:moveTo>
                    <a:pt x="1391583" y="97873"/>
                  </a:moveTo>
                  <a:lnTo>
                    <a:pt x="1391583" y="364419"/>
                  </a:lnTo>
                  <a:lnTo>
                    <a:pt x="1276550" y="364419"/>
                  </a:lnTo>
                  <a:lnTo>
                    <a:pt x="1276550" y="97873"/>
                  </a:lnTo>
                  <a:lnTo>
                    <a:pt x="1158849" y="97873"/>
                  </a:lnTo>
                  <a:lnTo>
                    <a:pt x="1158849" y="6228"/>
                  </a:lnTo>
                  <a:lnTo>
                    <a:pt x="1508779" y="6228"/>
                  </a:lnTo>
                  <a:lnTo>
                    <a:pt x="1508779" y="97873"/>
                  </a:lnTo>
                  <a:lnTo>
                    <a:pt x="1391583" y="97873"/>
                  </a:lnTo>
                  <a:close/>
                </a:path>
                <a:path w="1933575" h="370840">
                  <a:moveTo>
                    <a:pt x="1739360" y="0"/>
                  </a:moveTo>
                  <a:lnTo>
                    <a:pt x="1783056" y="2963"/>
                  </a:lnTo>
                  <a:lnTo>
                    <a:pt x="1821477" y="11852"/>
                  </a:lnTo>
                  <a:lnTo>
                    <a:pt x="1882492" y="47411"/>
                  </a:lnTo>
                  <a:lnTo>
                    <a:pt x="1920430" y="105531"/>
                  </a:lnTo>
                  <a:lnTo>
                    <a:pt x="1929917" y="142718"/>
                  </a:lnTo>
                  <a:lnTo>
                    <a:pt x="1933079" y="185324"/>
                  </a:lnTo>
                  <a:lnTo>
                    <a:pt x="1929917" y="227937"/>
                  </a:lnTo>
                  <a:lnTo>
                    <a:pt x="1920430" y="265148"/>
                  </a:lnTo>
                  <a:lnTo>
                    <a:pt x="1882492" y="323364"/>
                  </a:lnTo>
                  <a:lnTo>
                    <a:pt x="1821477" y="358826"/>
                  </a:lnTo>
                  <a:lnTo>
                    <a:pt x="1783056" y="367692"/>
                  </a:lnTo>
                  <a:lnTo>
                    <a:pt x="1739360" y="370648"/>
                  </a:lnTo>
                  <a:lnTo>
                    <a:pt x="1695678" y="367708"/>
                  </a:lnTo>
                  <a:lnTo>
                    <a:pt x="1657285" y="358890"/>
                  </a:lnTo>
                  <a:lnTo>
                    <a:pt x="1596370" y="323617"/>
                  </a:lnTo>
                  <a:lnTo>
                    <a:pt x="1558707" y="265465"/>
                  </a:lnTo>
                  <a:lnTo>
                    <a:pt x="1549293" y="228143"/>
                  </a:lnTo>
                  <a:lnTo>
                    <a:pt x="1546155" y="185324"/>
                  </a:lnTo>
                  <a:lnTo>
                    <a:pt x="1549293" y="142512"/>
                  </a:lnTo>
                  <a:lnTo>
                    <a:pt x="1558707" y="105213"/>
                  </a:lnTo>
                  <a:lnTo>
                    <a:pt x="1596370" y="47157"/>
                  </a:lnTo>
                  <a:lnTo>
                    <a:pt x="1657285" y="11789"/>
                  </a:lnTo>
                  <a:lnTo>
                    <a:pt x="1695678" y="2947"/>
                  </a:lnTo>
                  <a:lnTo>
                    <a:pt x="1739360" y="0"/>
                  </a:lnTo>
                  <a:close/>
                </a:path>
              </a:pathLst>
            </a:custGeom>
            <a:ln w="19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290552" y="1084603"/>
              <a:ext cx="171040" cy="2183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631394" y="1014670"/>
              <a:ext cx="315595" cy="358775"/>
            </a:xfrm>
            <a:custGeom>
              <a:avLst/>
              <a:gdLst/>
              <a:ahLst/>
              <a:cxnLst/>
              <a:rect l="l" t="t" r="r" b="b"/>
              <a:pathLst>
                <a:path w="315595" h="358775">
                  <a:moveTo>
                    <a:pt x="200958" y="0"/>
                  </a:moveTo>
                  <a:lnTo>
                    <a:pt x="246836" y="8651"/>
                  </a:lnTo>
                  <a:lnTo>
                    <a:pt x="283485" y="33619"/>
                  </a:lnTo>
                  <a:lnTo>
                    <a:pt x="307261" y="71394"/>
                  </a:lnTo>
                  <a:lnTo>
                    <a:pt x="315487" y="117702"/>
                  </a:lnTo>
                  <a:lnTo>
                    <a:pt x="315487" y="124438"/>
                  </a:lnTo>
                  <a:lnTo>
                    <a:pt x="307261" y="170888"/>
                  </a:lnTo>
                  <a:lnTo>
                    <a:pt x="283485" y="208965"/>
                  </a:lnTo>
                  <a:lnTo>
                    <a:pt x="246836" y="233998"/>
                  </a:lnTo>
                  <a:lnTo>
                    <a:pt x="200958" y="242649"/>
                  </a:lnTo>
                  <a:lnTo>
                    <a:pt x="115033" y="242649"/>
                  </a:lnTo>
                  <a:lnTo>
                    <a:pt x="115033" y="358191"/>
                  </a:lnTo>
                  <a:lnTo>
                    <a:pt x="0" y="358191"/>
                  </a:lnTo>
                  <a:lnTo>
                    <a:pt x="0" y="0"/>
                  </a:lnTo>
                  <a:lnTo>
                    <a:pt x="200958" y="0"/>
                  </a:lnTo>
                  <a:close/>
                </a:path>
              </a:pathLst>
            </a:custGeom>
            <a:ln w="19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736665" y="1089814"/>
              <a:ext cx="103422" cy="933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970185" y="839525"/>
            <a:ext cx="6011545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spc="420" dirty="0">
                <a:latin typeface="Arial"/>
                <a:cs typeface="Arial"/>
              </a:rPr>
              <a:t>TAMPILAN</a:t>
            </a:r>
            <a:r>
              <a:rPr sz="4100" spc="175" dirty="0">
                <a:latin typeface="Arial"/>
                <a:cs typeface="Arial"/>
              </a:rPr>
              <a:t> </a:t>
            </a:r>
            <a:r>
              <a:rPr sz="4100" spc="315" dirty="0">
                <a:latin typeface="Arial"/>
                <a:cs typeface="Arial"/>
              </a:rPr>
              <a:t>DEKSTOP</a:t>
            </a:r>
            <a:endParaRPr sz="4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132009" y="8798724"/>
            <a:ext cx="202374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55" dirty="0">
                <a:latin typeface="Noto Sans"/>
                <a:cs typeface="Noto Sans"/>
              </a:rPr>
              <a:t>FIND</a:t>
            </a:r>
            <a:r>
              <a:rPr sz="2900" spc="-80" dirty="0">
                <a:latin typeface="Noto Sans"/>
                <a:cs typeface="Noto Sans"/>
              </a:rPr>
              <a:t> </a:t>
            </a:r>
            <a:r>
              <a:rPr sz="2900" spc="-50" dirty="0">
                <a:latin typeface="Noto Sans"/>
                <a:cs typeface="Noto Sans"/>
              </a:rPr>
              <a:t>EMAIL</a:t>
            </a:r>
            <a:endParaRPr sz="29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B3B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08171" y="1014670"/>
            <a:ext cx="1229360" cy="358775"/>
          </a:xfrm>
          <a:custGeom>
            <a:avLst/>
            <a:gdLst/>
            <a:ahLst/>
            <a:cxnLst/>
            <a:rect l="l" t="t" r="r" b="b"/>
            <a:pathLst>
              <a:path w="1229359" h="358775">
                <a:moveTo>
                  <a:pt x="232735" y="91644"/>
                </a:moveTo>
                <a:lnTo>
                  <a:pt x="232735" y="358191"/>
                </a:lnTo>
                <a:lnTo>
                  <a:pt x="117702" y="358191"/>
                </a:lnTo>
                <a:lnTo>
                  <a:pt x="117702" y="91644"/>
                </a:lnTo>
                <a:lnTo>
                  <a:pt x="0" y="91644"/>
                </a:lnTo>
                <a:lnTo>
                  <a:pt x="0" y="0"/>
                </a:lnTo>
                <a:lnTo>
                  <a:pt x="349929" y="0"/>
                </a:lnTo>
                <a:lnTo>
                  <a:pt x="349929" y="91644"/>
                </a:lnTo>
                <a:lnTo>
                  <a:pt x="232735" y="91644"/>
                </a:lnTo>
                <a:close/>
              </a:path>
              <a:path w="1229359" h="358775">
                <a:moveTo>
                  <a:pt x="642420" y="358191"/>
                </a:moveTo>
                <a:lnTo>
                  <a:pt x="627421" y="307728"/>
                </a:lnTo>
                <a:lnTo>
                  <a:pt x="501838" y="307728"/>
                </a:lnTo>
                <a:lnTo>
                  <a:pt x="486839" y="358191"/>
                </a:lnTo>
                <a:lnTo>
                  <a:pt x="369136" y="358191"/>
                </a:lnTo>
                <a:lnTo>
                  <a:pt x="499804" y="0"/>
                </a:lnTo>
                <a:lnTo>
                  <a:pt x="633649" y="0"/>
                </a:lnTo>
                <a:lnTo>
                  <a:pt x="764317" y="358191"/>
                </a:lnTo>
                <a:lnTo>
                  <a:pt x="642420" y="358191"/>
                </a:lnTo>
                <a:close/>
              </a:path>
              <a:path w="1229359" h="358775">
                <a:moveTo>
                  <a:pt x="525862" y="227523"/>
                </a:moveTo>
                <a:lnTo>
                  <a:pt x="603398" y="227523"/>
                </a:lnTo>
                <a:lnTo>
                  <a:pt x="565901" y="99906"/>
                </a:lnTo>
                <a:lnTo>
                  <a:pt x="563867" y="99906"/>
                </a:lnTo>
                <a:lnTo>
                  <a:pt x="525862" y="227523"/>
                </a:lnTo>
                <a:close/>
              </a:path>
              <a:path w="1229359" h="358775">
                <a:moveTo>
                  <a:pt x="1115193" y="358191"/>
                </a:moveTo>
                <a:lnTo>
                  <a:pt x="1115193" y="229049"/>
                </a:lnTo>
                <a:lnTo>
                  <a:pt x="1115306" y="217013"/>
                </a:lnTo>
                <a:lnTo>
                  <a:pt x="1117938" y="167719"/>
                </a:lnTo>
                <a:lnTo>
                  <a:pt x="1122270" y="125964"/>
                </a:lnTo>
                <a:lnTo>
                  <a:pt x="1123118" y="118676"/>
                </a:lnTo>
                <a:lnTo>
                  <a:pt x="1123461" y="115541"/>
                </a:lnTo>
                <a:lnTo>
                  <a:pt x="1121423" y="115541"/>
                </a:lnTo>
                <a:lnTo>
                  <a:pt x="1055329" y="358191"/>
                </a:lnTo>
                <a:lnTo>
                  <a:pt x="965213" y="358191"/>
                </a:lnTo>
                <a:lnTo>
                  <a:pt x="898603" y="116049"/>
                </a:lnTo>
                <a:lnTo>
                  <a:pt x="896570" y="116049"/>
                </a:lnTo>
                <a:lnTo>
                  <a:pt x="896909" y="119185"/>
                </a:lnTo>
                <a:lnTo>
                  <a:pt x="897840" y="126388"/>
                </a:lnTo>
                <a:lnTo>
                  <a:pt x="899366" y="137658"/>
                </a:lnTo>
                <a:lnTo>
                  <a:pt x="900494" y="146635"/>
                </a:lnTo>
                <a:lnTo>
                  <a:pt x="904633" y="192418"/>
                </a:lnTo>
                <a:lnTo>
                  <a:pt x="905848" y="358191"/>
                </a:lnTo>
                <a:lnTo>
                  <a:pt x="800222" y="358191"/>
                </a:lnTo>
                <a:lnTo>
                  <a:pt x="800222" y="0"/>
                </a:lnTo>
                <a:lnTo>
                  <a:pt x="962670" y="0"/>
                </a:lnTo>
                <a:lnTo>
                  <a:pt x="1016810" y="206678"/>
                </a:lnTo>
                <a:lnTo>
                  <a:pt x="1018848" y="206678"/>
                </a:lnTo>
                <a:lnTo>
                  <a:pt x="1072483" y="0"/>
                </a:lnTo>
                <a:lnTo>
                  <a:pt x="1229217" y="0"/>
                </a:lnTo>
                <a:lnTo>
                  <a:pt x="1229217" y="358191"/>
                </a:lnTo>
                <a:lnTo>
                  <a:pt x="1115193" y="358191"/>
                </a:lnTo>
                <a:close/>
              </a:path>
            </a:pathLst>
          </a:custGeom>
          <a:ln w="19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197320" y="1004907"/>
            <a:ext cx="335280" cy="377825"/>
            <a:chOff x="7197320" y="1004907"/>
            <a:chExt cx="335280" cy="377825"/>
          </a:xfrm>
        </p:grpSpPr>
        <p:sp>
          <p:nvSpPr>
            <p:cNvPr id="5" name="object 5"/>
            <p:cNvSpPr/>
            <p:nvPr/>
          </p:nvSpPr>
          <p:spPr>
            <a:xfrm>
              <a:off x="7207083" y="1014670"/>
              <a:ext cx="315595" cy="358775"/>
            </a:xfrm>
            <a:custGeom>
              <a:avLst/>
              <a:gdLst/>
              <a:ahLst/>
              <a:cxnLst/>
              <a:rect l="l" t="t" r="r" b="b"/>
              <a:pathLst>
                <a:path w="315595" h="358775">
                  <a:moveTo>
                    <a:pt x="200958" y="0"/>
                  </a:moveTo>
                  <a:lnTo>
                    <a:pt x="246836" y="8651"/>
                  </a:lnTo>
                  <a:lnTo>
                    <a:pt x="283485" y="33619"/>
                  </a:lnTo>
                  <a:lnTo>
                    <a:pt x="307261" y="71394"/>
                  </a:lnTo>
                  <a:lnTo>
                    <a:pt x="315487" y="117702"/>
                  </a:lnTo>
                  <a:lnTo>
                    <a:pt x="315487" y="124438"/>
                  </a:lnTo>
                  <a:lnTo>
                    <a:pt x="307261" y="170888"/>
                  </a:lnTo>
                  <a:lnTo>
                    <a:pt x="283485" y="208965"/>
                  </a:lnTo>
                  <a:lnTo>
                    <a:pt x="246836" y="233998"/>
                  </a:lnTo>
                  <a:lnTo>
                    <a:pt x="200958" y="242649"/>
                  </a:lnTo>
                  <a:lnTo>
                    <a:pt x="115033" y="242649"/>
                  </a:lnTo>
                  <a:lnTo>
                    <a:pt x="115033" y="358191"/>
                  </a:lnTo>
                  <a:lnTo>
                    <a:pt x="0" y="358191"/>
                  </a:lnTo>
                  <a:lnTo>
                    <a:pt x="0" y="0"/>
                  </a:lnTo>
                  <a:lnTo>
                    <a:pt x="200958" y="0"/>
                  </a:lnTo>
                  <a:close/>
                </a:path>
              </a:pathLst>
            </a:custGeom>
            <a:ln w="19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312353" y="1089814"/>
              <a:ext cx="103422" cy="933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588169" y="1014670"/>
            <a:ext cx="115570" cy="358775"/>
          </a:xfrm>
          <a:custGeom>
            <a:avLst/>
            <a:gdLst/>
            <a:ahLst/>
            <a:cxnLst/>
            <a:rect l="l" t="t" r="r" b="b"/>
            <a:pathLst>
              <a:path w="115570" h="358775">
                <a:moveTo>
                  <a:pt x="0" y="358191"/>
                </a:moveTo>
                <a:lnTo>
                  <a:pt x="0" y="0"/>
                </a:lnTo>
                <a:lnTo>
                  <a:pt x="115033" y="0"/>
                </a:lnTo>
                <a:lnTo>
                  <a:pt x="115033" y="358191"/>
                </a:lnTo>
                <a:lnTo>
                  <a:pt x="0" y="358191"/>
                </a:lnTo>
                <a:close/>
              </a:path>
            </a:pathLst>
          </a:custGeom>
          <a:ln w="19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85470" y="1014670"/>
            <a:ext cx="1109345" cy="358775"/>
          </a:xfrm>
          <a:custGeom>
            <a:avLst/>
            <a:gdLst/>
            <a:ahLst/>
            <a:cxnLst/>
            <a:rect l="l" t="t" r="r" b="b"/>
            <a:pathLst>
              <a:path w="1109345" h="358775">
                <a:moveTo>
                  <a:pt x="0" y="0"/>
                </a:moveTo>
                <a:lnTo>
                  <a:pt x="115033" y="0"/>
                </a:lnTo>
                <a:lnTo>
                  <a:pt x="115033" y="266546"/>
                </a:lnTo>
                <a:lnTo>
                  <a:pt x="298837" y="266546"/>
                </a:lnTo>
                <a:lnTo>
                  <a:pt x="298837" y="358191"/>
                </a:lnTo>
                <a:lnTo>
                  <a:pt x="0" y="358191"/>
                </a:lnTo>
                <a:lnTo>
                  <a:pt x="0" y="0"/>
                </a:lnTo>
                <a:close/>
              </a:path>
              <a:path w="1109345" h="358775">
                <a:moveTo>
                  <a:pt x="587225" y="358191"/>
                </a:moveTo>
                <a:lnTo>
                  <a:pt x="572223" y="307728"/>
                </a:lnTo>
                <a:lnTo>
                  <a:pt x="446646" y="307728"/>
                </a:lnTo>
                <a:lnTo>
                  <a:pt x="431644" y="358191"/>
                </a:lnTo>
                <a:lnTo>
                  <a:pt x="313944" y="358191"/>
                </a:lnTo>
                <a:lnTo>
                  <a:pt x="444607" y="0"/>
                </a:lnTo>
                <a:lnTo>
                  <a:pt x="578453" y="0"/>
                </a:lnTo>
                <a:lnTo>
                  <a:pt x="709126" y="358191"/>
                </a:lnTo>
                <a:lnTo>
                  <a:pt x="587225" y="358191"/>
                </a:lnTo>
                <a:close/>
              </a:path>
              <a:path w="1109345" h="358775">
                <a:moveTo>
                  <a:pt x="470668" y="227523"/>
                </a:moveTo>
                <a:lnTo>
                  <a:pt x="548201" y="227523"/>
                </a:lnTo>
                <a:lnTo>
                  <a:pt x="510701" y="99906"/>
                </a:lnTo>
                <a:lnTo>
                  <a:pt x="508673" y="99906"/>
                </a:lnTo>
                <a:lnTo>
                  <a:pt x="470668" y="227523"/>
                </a:lnTo>
                <a:close/>
              </a:path>
              <a:path w="1109345" h="358775">
                <a:moveTo>
                  <a:pt x="1008392" y="358191"/>
                </a:moveTo>
                <a:lnTo>
                  <a:pt x="858031" y="184306"/>
                </a:lnTo>
                <a:lnTo>
                  <a:pt x="858031" y="358191"/>
                </a:lnTo>
                <a:lnTo>
                  <a:pt x="752274" y="358191"/>
                </a:lnTo>
                <a:lnTo>
                  <a:pt x="752274" y="0"/>
                </a:lnTo>
                <a:lnTo>
                  <a:pt x="852811" y="0"/>
                </a:lnTo>
                <a:lnTo>
                  <a:pt x="1003182" y="176425"/>
                </a:lnTo>
                <a:lnTo>
                  <a:pt x="1003182" y="0"/>
                </a:lnTo>
                <a:lnTo>
                  <a:pt x="1108938" y="0"/>
                </a:lnTo>
                <a:lnTo>
                  <a:pt x="1108938" y="358191"/>
                </a:lnTo>
                <a:lnTo>
                  <a:pt x="1008392" y="358191"/>
                </a:lnTo>
                <a:close/>
              </a:path>
            </a:pathLst>
          </a:custGeom>
          <a:ln w="19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883523" y="839525"/>
            <a:ext cx="3062605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spc="420" dirty="0">
                <a:latin typeface="Arial"/>
                <a:cs typeface="Arial"/>
              </a:rPr>
              <a:t>TAMPILAN</a:t>
            </a:r>
            <a:endParaRPr sz="4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323109" y="1014670"/>
            <a:ext cx="115570" cy="358775"/>
          </a:xfrm>
          <a:custGeom>
            <a:avLst/>
            <a:gdLst/>
            <a:ahLst/>
            <a:cxnLst/>
            <a:rect l="l" t="t" r="r" b="b"/>
            <a:pathLst>
              <a:path w="115570" h="358775">
                <a:moveTo>
                  <a:pt x="0" y="358191"/>
                </a:moveTo>
                <a:lnTo>
                  <a:pt x="0" y="0"/>
                </a:lnTo>
                <a:lnTo>
                  <a:pt x="115033" y="0"/>
                </a:lnTo>
                <a:lnTo>
                  <a:pt x="115033" y="358191"/>
                </a:lnTo>
                <a:lnTo>
                  <a:pt x="0" y="358191"/>
                </a:lnTo>
                <a:close/>
              </a:path>
            </a:pathLst>
          </a:custGeom>
          <a:ln w="19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9510648" y="1004907"/>
            <a:ext cx="1143635" cy="377825"/>
            <a:chOff x="9510648" y="1004907"/>
            <a:chExt cx="1143635" cy="377825"/>
          </a:xfrm>
        </p:grpSpPr>
        <p:sp>
          <p:nvSpPr>
            <p:cNvPr id="12" name="object 12"/>
            <p:cNvSpPr/>
            <p:nvPr/>
          </p:nvSpPr>
          <p:spPr>
            <a:xfrm>
              <a:off x="9520411" y="1014670"/>
              <a:ext cx="315595" cy="358775"/>
            </a:xfrm>
            <a:custGeom>
              <a:avLst/>
              <a:gdLst/>
              <a:ahLst/>
              <a:cxnLst/>
              <a:rect l="l" t="t" r="r" b="b"/>
              <a:pathLst>
                <a:path w="315595" h="358775">
                  <a:moveTo>
                    <a:pt x="200958" y="0"/>
                  </a:moveTo>
                  <a:lnTo>
                    <a:pt x="246836" y="8651"/>
                  </a:lnTo>
                  <a:lnTo>
                    <a:pt x="283485" y="33619"/>
                  </a:lnTo>
                  <a:lnTo>
                    <a:pt x="307261" y="71394"/>
                  </a:lnTo>
                  <a:lnTo>
                    <a:pt x="315487" y="117702"/>
                  </a:lnTo>
                  <a:lnTo>
                    <a:pt x="315487" y="124438"/>
                  </a:lnTo>
                  <a:lnTo>
                    <a:pt x="307261" y="170888"/>
                  </a:lnTo>
                  <a:lnTo>
                    <a:pt x="283485" y="208965"/>
                  </a:lnTo>
                  <a:lnTo>
                    <a:pt x="246836" y="233998"/>
                  </a:lnTo>
                  <a:lnTo>
                    <a:pt x="200958" y="242649"/>
                  </a:lnTo>
                  <a:lnTo>
                    <a:pt x="115033" y="242649"/>
                  </a:lnTo>
                  <a:lnTo>
                    <a:pt x="115033" y="358191"/>
                  </a:lnTo>
                  <a:lnTo>
                    <a:pt x="0" y="358191"/>
                  </a:lnTo>
                  <a:lnTo>
                    <a:pt x="0" y="0"/>
                  </a:lnTo>
                  <a:lnTo>
                    <a:pt x="200958" y="0"/>
                  </a:lnTo>
                  <a:close/>
                </a:path>
              </a:pathLst>
            </a:custGeom>
            <a:ln w="19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625681" y="1089814"/>
              <a:ext cx="103422" cy="933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862987" y="1014670"/>
              <a:ext cx="781685" cy="358775"/>
            </a:xfrm>
            <a:custGeom>
              <a:avLst/>
              <a:gdLst/>
              <a:ahLst/>
              <a:cxnLst/>
              <a:rect l="l" t="t" r="r" b="b"/>
              <a:pathLst>
                <a:path w="781684" h="358775">
                  <a:moveTo>
                    <a:pt x="273281" y="358191"/>
                  </a:moveTo>
                  <a:lnTo>
                    <a:pt x="258279" y="307728"/>
                  </a:lnTo>
                  <a:lnTo>
                    <a:pt x="132702" y="307728"/>
                  </a:lnTo>
                  <a:lnTo>
                    <a:pt x="117700" y="358191"/>
                  </a:lnTo>
                  <a:lnTo>
                    <a:pt x="0" y="358191"/>
                  </a:lnTo>
                  <a:lnTo>
                    <a:pt x="130663" y="0"/>
                  </a:lnTo>
                  <a:lnTo>
                    <a:pt x="264509" y="0"/>
                  </a:lnTo>
                  <a:lnTo>
                    <a:pt x="395173" y="358191"/>
                  </a:lnTo>
                  <a:lnTo>
                    <a:pt x="273281" y="358191"/>
                  </a:lnTo>
                  <a:close/>
                </a:path>
                <a:path w="781684" h="358775">
                  <a:moveTo>
                    <a:pt x="156724" y="227523"/>
                  </a:moveTo>
                  <a:lnTo>
                    <a:pt x="234257" y="227523"/>
                  </a:lnTo>
                  <a:lnTo>
                    <a:pt x="196757" y="99906"/>
                  </a:lnTo>
                  <a:lnTo>
                    <a:pt x="194729" y="99906"/>
                  </a:lnTo>
                  <a:lnTo>
                    <a:pt x="156724" y="227523"/>
                  </a:lnTo>
                  <a:close/>
                </a:path>
                <a:path w="781684" h="358775">
                  <a:moveTo>
                    <a:pt x="593521" y="0"/>
                  </a:moveTo>
                  <a:lnTo>
                    <a:pt x="643364" y="3654"/>
                  </a:lnTo>
                  <a:lnTo>
                    <a:pt x="685538" y="14619"/>
                  </a:lnTo>
                  <a:lnTo>
                    <a:pt x="720045" y="32894"/>
                  </a:lnTo>
                  <a:lnTo>
                    <a:pt x="766055" y="91375"/>
                  </a:lnTo>
                  <a:lnTo>
                    <a:pt x="777558" y="131580"/>
                  </a:lnTo>
                  <a:lnTo>
                    <a:pt x="781392" y="179095"/>
                  </a:lnTo>
                  <a:lnTo>
                    <a:pt x="777558" y="226610"/>
                  </a:lnTo>
                  <a:lnTo>
                    <a:pt x="766055" y="266815"/>
                  </a:lnTo>
                  <a:lnTo>
                    <a:pt x="720045" y="325296"/>
                  </a:lnTo>
                  <a:lnTo>
                    <a:pt x="685538" y="343571"/>
                  </a:lnTo>
                  <a:lnTo>
                    <a:pt x="643364" y="354536"/>
                  </a:lnTo>
                  <a:lnTo>
                    <a:pt x="593521" y="358191"/>
                  </a:lnTo>
                  <a:lnTo>
                    <a:pt x="438330" y="358191"/>
                  </a:lnTo>
                  <a:lnTo>
                    <a:pt x="438330" y="0"/>
                  </a:lnTo>
                  <a:lnTo>
                    <a:pt x="593521" y="0"/>
                  </a:lnTo>
                  <a:close/>
                </a:path>
              </a:pathLst>
            </a:custGeom>
            <a:ln w="19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406579" y="1090832"/>
              <a:ext cx="129987" cy="2058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0869941" y="998678"/>
            <a:ext cx="1172210" cy="390525"/>
            <a:chOff x="10869941" y="998678"/>
            <a:chExt cx="1172210" cy="390525"/>
          </a:xfrm>
        </p:grpSpPr>
        <p:sp>
          <p:nvSpPr>
            <p:cNvPr id="17" name="object 17"/>
            <p:cNvSpPr/>
            <p:nvPr/>
          </p:nvSpPr>
          <p:spPr>
            <a:xfrm>
              <a:off x="10879704" y="1014670"/>
              <a:ext cx="315595" cy="358775"/>
            </a:xfrm>
            <a:custGeom>
              <a:avLst/>
              <a:gdLst/>
              <a:ahLst/>
              <a:cxnLst/>
              <a:rect l="l" t="t" r="r" b="b"/>
              <a:pathLst>
                <a:path w="315595" h="358775">
                  <a:moveTo>
                    <a:pt x="200958" y="0"/>
                  </a:moveTo>
                  <a:lnTo>
                    <a:pt x="246836" y="8651"/>
                  </a:lnTo>
                  <a:lnTo>
                    <a:pt x="283478" y="33619"/>
                  </a:lnTo>
                  <a:lnTo>
                    <a:pt x="307259" y="71394"/>
                  </a:lnTo>
                  <a:lnTo>
                    <a:pt x="315477" y="117702"/>
                  </a:lnTo>
                  <a:lnTo>
                    <a:pt x="315477" y="124438"/>
                  </a:lnTo>
                  <a:lnTo>
                    <a:pt x="307259" y="170888"/>
                  </a:lnTo>
                  <a:lnTo>
                    <a:pt x="283478" y="208965"/>
                  </a:lnTo>
                  <a:lnTo>
                    <a:pt x="246836" y="233998"/>
                  </a:lnTo>
                  <a:lnTo>
                    <a:pt x="200958" y="242649"/>
                  </a:lnTo>
                  <a:lnTo>
                    <a:pt x="115033" y="242649"/>
                  </a:lnTo>
                  <a:lnTo>
                    <a:pt x="115033" y="358191"/>
                  </a:lnTo>
                  <a:lnTo>
                    <a:pt x="0" y="358191"/>
                  </a:lnTo>
                  <a:lnTo>
                    <a:pt x="0" y="0"/>
                  </a:lnTo>
                  <a:lnTo>
                    <a:pt x="200958" y="0"/>
                  </a:lnTo>
                  <a:close/>
                </a:path>
              </a:pathLst>
            </a:custGeom>
            <a:ln w="19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984974" y="1089814"/>
              <a:ext cx="103412" cy="933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255579" y="1014670"/>
              <a:ext cx="350520" cy="358775"/>
            </a:xfrm>
            <a:custGeom>
              <a:avLst/>
              <a:gdLst/>
              <a:ahLst/>
              <a:cxnLst/>
              <a:rect l="l" t="t" r="r" b="b"/>
              <a:pathLst>
                <a:path w="350520" h="358775">
                  <a:moveTo>
                    <a:pt x="340013" y="109821"/>
                  </a:moveTo>
                  <a:lnTo>
                    <a:pt x="330000" y="155508"/>
                  </a:lnTo>
                  <a:lnTo>
                    <a:pt x="300511" y="192219"/>
                  </a:lnTo>
                  <a:lnTo>
                    <a:pt x="270738" y="208203"/>
                  </a:lnTo>
                  <a:lnTo>
                    <a:pt x="350434" y="358191"/>
                  </a:lnTo>
                  <a:lnTo>
                    <a:pt x="221294" y="358191"/>
                  </a:lnTo>
                  <a:lnTo>
                    <a:pt x="157734" y="227523"/>
                  </a:lnTo>
                  <a:lnTo>
                    <a:pt x="115023" y="227523"/>
                  </a:lnTo>
                  <a:lnTo>
                    <a:pt x="115023" y="358191"/>
                  </a:lnTo>
                  <a:lnTo>
                    <a:pt x="0" y="358191"/>
                  </a:lnTo>
                  <a:lnTo>
                    <a:pt x="0" y="0"/>
                  </a:lnTo>
                  <a:lnTo>
                    <a:pt x="219255" y="0"/>
                  </a:lnTo>
                  <a:lnTo>
                    <a:pt x="270737" y="8365"/>
                  </a:lnTo>
                  <a:lnTo>
                    <a:pt x="309025" y="32253"/>
                  </a:lnTo>
                  <a:lnTo>
                    <a:pt x="332218" y="67828"/>
                  </a:lnTo>
                  <a:lnTo>
                    <a:pt x="339147" y="95283"/>
                  </a:lnTo>
                  <a:lnTo>
                    <a:pt x="340013" y="109821"/>
                  </a:lnTo>
                  <a:close/>
                </a:path>
              </a:pathLst>
            </a:custGeom>
            <a:ln w="19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360840" y="1086637"/>
              <a:ext cx="127320" cy="8562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645476" y="1008441"/>
              <a:ext cx="387350" cy="370840"/>
            </a:xfrm>
            <a:custGeom>
              <a:avLst/>
              <a:gdLst/>
              <a:ahLst/>
              <a:cxnLst/>
              <a:rect l="l" t="t" r="r" b="b"/>
              <a:pathLst>
                <a:path w="387350" h="370840">
                  <a:moveTo>
                    <a:pt x="193205" y="0"/>
                  </a:moveTo>
                  <a:lnTo>
                    <a:pt x="236900" y="2963"/>
                  </a:lnTo>
                  <a:lnTo>
                    <a:pt x="275317" y="11852"/>
                  </a:lnTo>
                  <a:lnTo>
                    <a:pt x="336327" y="47411"/>
                  </a:lnTo>
                  <a:lnTo>
                    <a:pt x="374269" y="105531"/>
                  </a:lnTo>
                  <a:lnTo>
                    <a:pt x="383753" y="142718"/>
                  </a:lnTo>
                  <a:lnTo>
                    <a:pt x="386915" y="185324"/>
                  </a:lnTo>
                  <a:lnTo>
                    <a:pt x="383753" y="227937"/>
                  </a:lnTo>
                  <a:lnTo>
                    <a:pt x="374269" y="265148"/>
                  </a:lnTo>
                  <a:lnTo>
                    <a:pt x="336327" y="323364"/>
                  </a:lnTo>
                  <a:lnTo>
                    <a:pt x="275317" y="358826"/>
                  </a:lnTo>
                  <a:lnTo>
                    <a:pt x="236900" y="367692"/>
                  </a:lnTo>
                  <a:lnTo>
                    <a:pt x="193205" y="370648"/>
                  </a:lnTo>
                  <a:lnTo>
                    <a:pt x="149521" y="367708"/>
                  </a:lnTo>
                  <a:lnTo>
                    <a:pt x="111125" y="358890"/>
                  </a:lnTo>
                  <a:lnTo>
                    <a:pt x="50206" y="323617"/>
                  </a:lnTo>
                  <a:lnTo>
                    <a:pt x="12551" y="265465"/>
                  </a:lnTo>
                  <a:lnTo>
                    <a:pt x="3137" y="228143"/>
                  </a:lnTo>
                  <a:lnTo>
                    <a:pt x="0" y="185324"/>
                  </a:lnTo>
                  <a:lnTo>
                    <a:pt x="3137" y="142512"/>
                  </a:lnTo>
                  <a:lnTo>
                    <a:pt x="12551" y="105213"/>
                  </a:lnTo>
                  <a:lnTo>
                    <a:pt x="50206" y="47157"/>
                  </a:lnTo>
                  <a:lnTo>
                    <a:pt x="111125" y="11789"/>
                  </a:lnTo>
                  <a:lnTo>
                    <a:pt x="149521" y="2947"/>
                  </a:lnTo>
                  <a:lnTo>
                    <a:pt x="193205" y="0"/>
                  </a:lnTo>
                  <a:close/>
                </a:path>
              </a:pathLst>
            </a:custGeom>
            <a:ln w="19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753413" y="1084603"/>
              <a:ext cx="171040" cy="2183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9266680" y="839525"/>
            <a:ext cx="2802255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spc="335" dirty="0">
                <a:latin typeface="Arial"/>
                <a:cs typeface="Arial"/>
              </a:rPr>
              <a:t>IPAD</a:t>
            </a:r>
            <a:r>
              <a:rPr sz="4100" spc="150" dirty="0">
                <a:latin typeface="Arial"/>
                <a:cs typeface="Arial"/>
              </a:rPr>
              <a:t> </a:t>
            </a:r>
            <a:r>
              <a:rPr sz="4100" spc="220" dirty="0">
                <a:latin typeface="Arial"/>
                <a:cs typeface="Arial"/>
              </a:rPr>
              <a:t>PRO</a:t>
            </a:r>
            <a:endParaRPr sz="41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38581" y="8593959"/>
            <a:ext cx="112141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5" dirty="0">
                <a:latin typeface="Noto Sans"/>
                <a:cs typeface="Noto Sans"/>
              </a:rPr>
              <a:t>HO</a:t>
            </a:r>
            <a:r>
              <a:rPr sz="2900" spc="-20" dirty="0">
                <a:latin typeface="Noto Sans"/>
                <a:cs typeface="Noto Sans"/>
              </a:rPr>
              <a:t>M</a:t>
            </a:r>
            <a:r>
              <a:rPr sz="2900" dirty="0">
                <a:latin typeface="Noto Sans"/>
                <a:cs typeface="Noto Sans"/>
              </a:rPr>
              <a:t>E</a:t>
            </a:r>
            <a:endParaRPr sz="2900">
              <a:latin typeface="Noto Sans"/>
              <a:cs typeface="Noto San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960852" y="8593959"/>
            <a:ext cx="110871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20" dirty="0">
                <a:latin typeface="Noto Sans"/>
                <a:cs typeface="Noto Sans"/>
              </a:rPr>
              <a:t>M</a:t>
            </a:r>
            <a:r>
              <a:rPr sz="2900" spc="-5" dirty="0">
                <a:latin typeface="Noto Sans"/>
                <a:cs typeface="Noto Sans"/>
              </a:rPr>
              <a:t>E</a:t>
            </a:r>
            <a:r>
              <a:rPr sz="2900" spc="-25" dirty="0">
                <a:latin typeface="Noto Sans"/>
                <a:cs typeface="Noto Sans"/>
              </a:rPr>
              <a:t>N</a:t>
            </a:r>
            <a:r>
              <a:rPr sz="2900" spc="-10" dirty="0">
                <a:latin typeface="Noto Sans"/>
                <a:cs typeface="Noto Sans"/>
              </a:rPr>
              <a:t>U</a:t>
            </a:r>
            <a:endParaRPr sz="2900">
              <a:latin typeface="Noto Sans"/>
              <a:cs typeface="Noto San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306278" y="2740938"/>
            <a:ext cx="4838699" cy="56578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73915" y="2995827"/>
            <a:ext cx="5086349" cy="52006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901573" y="2932724"/>
            <a:ext cx="4048140" cy="532445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4237641" y="8593959"/>
            <a:ext cx="138112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5" dirty="0">
                <a:latin typeface="Noto Sans"/>
                <a:cs typeface="Noto Sans"/>
              </a:rPr>
              <a:t>P</a:t>
            </a:r>
            <a:r>
              <a:rPr sz="2900" spc="-20" dirty="0">
                <a:latin typeface="Noto Sans"/>
                <a:cs typeface="Noto Sans"/>
              </a:rPr>
              <a:t>R</a:t>
            </a:r>
            <a:r>
              <a:rPr sz="2900" spc="-15" dirty="0">
                <a:latin typeface="Noto Sans"/>
                <a:cs typeface="Noto Sans"/>
              </a:rPr>
              <a:t>O</a:t>
            </a:r>
            <a:r>
              <a:rPr sz="2900" spc="-20" dirty="0">
                <a:latin typeface="Noto Sans"/>
                <a:cs typeface="Noto Sans"/>
              </a:rPr>
              <a:t>M</a:t>
            </a:r>
            <a:r>
              <a:rPr sz="2900" spc="-10" dirty="0">
                <a:latin typeface="Noto Sans"/>
                <a:cs typeface="Noto Sans"/>
              </a:rPr>
              <a:t>O</a:t>
            </a:r>
            <a:endParaRPr sz="29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7D9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3016" y="8141055"/>
            <a:ext cx="2019300" cy="381000"/>
          </a:xfrm>
          <a:custGeom>
            <a:avLst/>
            <a:gdLst/>
            <a:ahLst/>
            <a:cxnLst/>
            <a:rect l="l" t="t" r="r" b="b"/>
            <a:pathLst>
              <a:path w="2019300" h="381000">
                <a:moveTo>
                  <a:pt x="1994722" y="381000"/>
                </a:moveTo>
                <a:lnTo>
                  <a:pt x="23964" y="381000"/>
                </a:lnTo>
                <a:lnTo>
                  <a:pt x="14649" y="379126"/>
                </a:lnTo>
                <a:lnTo>
                  <a:pt x="7030" y="374020"/>
                </a:lnTo>
                <a:lnTo>
                  <a:pt x="1887" y="366457"/>
                </a:lnTo>
                <a:lnTo>
                  <a:pt x="0" y="357208"/>
                </a:lnTo>
                <a:lnTo>
                  <a:pt x="0" y="23791"/>
                </a:lnTo>
                <a:lnTo>
                  <a:pt x="1887" y="14543"/>
                </a:lnTo>
                <a:lnTo>
                  <a:pt x="7030" y="6979"/>
                </a:lnTo>
                <a:lnTo>
                  <a:pt x="14649" y="1873"/>
                </a:lnTo>
                <a:lnTo>
                  <a:pt x="23964" y="0"/>
                </a:lnTo>
                <a:lnTo>
                  <a:pt x="1994722" y="0"/>
                </a:lnTo>
                <a:lnTo>
                  <a:pt x="2004038" y="1873"/>
                </a:lnTo>
                <a:lnTo>
                  <a:pt x="2011657" y="6979"/>
                </a:lnTo>
                <a:lnTo>
                  <a:pt x="2014669" y="11410"/>
                </a:lnTo>
                <a:lnTo>
                  <a:pt x="17117" y="11410"/>
                </a:lnTo>
                <a:lnTo>
                  <a:pt x="11493" y="16993"/>
                </a:lnTo>
                <a:lnTo>
                  <a:pt x="11493" y="364006"/>
                </a:lnTo>
                <a:lnTo>
                  <a:pt x="17117" y="369590"/>
                </a:lnTo>
                <a:lnTo>
                  <a:pt x="2014669" y="369590"/>
                </a:lnTo>
                <a:lnTo>
                  <a:pt x="2011657" y="374020"/>
                </a:lnTo>
                <a:lnTo>
                  <a:pt x="2004038" y="379126"/>
                </a:lnTo>
                <a:lnTo>
                  <a:pt x="1994722" y="381000"/>
                </a:lnTo>
                <a:close/>
              </a:path>
              <a:path w="2019300" h="381000">
                <a:moveTo>
                  <a:pt x="2014669" y="369590"/>
                </a:moveTo>
                <a:lnTo>
                  <a:pt x="2001569" y="369590"/>
                </a:lnTo>
                <a:lnTo>
                  <a:pt x="2007194" y="364006"/>
                </a:lnTo>
                <a:lnTo>
                  <a:pt x="2007194" y="16993"/>
                </a:lnTo>
                <a:lnTo>
                  <a:pt x="2001569" y="11410"/>
                </a:lnTo>
                <a:lnTo>
                  <a:pt x="2014669" y="11410"/>
                </a:lnTo>
                <a:lnTo>
                  <a:pt x="2016799" y="14543"/>
                </a:lnTo>
                <a:lnTo>
                  <a:pt x="2018687" y="23791"/>
                </a:lnTo>
                <a:lnTo>
                  <a:pt x="2018687" y="357208"/>
                </a:lnTo>
                <a:lnTo>
                  <a:pt x="2016799" y="366457"/>
                </a:lnTo>
                <a:lnTo>
                  <a:pt x="2014669" y="3695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349890" y="8186042"/>
            <a:ext cx="1118235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5" dirty="0">
                <a:latin typeface="Arial"/>
                <a:cs typeface="Arial"/>
              </a:rPr>
              <a:t>VIEW</a:t>
            </a:r>
            <a:r>
              <a:rPr sz="1500" spc="-100" dirty="0">
                <a:latin typeface="Arial"/>
                <a:cs typeface="Arial"/>
              </a:rPr>
              <a:t> </a:t>
            </a:r>
            <a:r>
              <a:rPr sz="1500" spc="-45" dirty="0">
                <a:latin typeface="Arial"/>
                <a:cs typeface="Arial"/>
              </a:rPr>
              <a:t>MORE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735349" y="8256147"/>
            <a:ext cx="342265" cy="152400"/>
          </a:xfrm>
          <a:custGeom>
            <a:avLst/>
            <a:gdLst/>
            <a:ahLst/>
            <a:cxnLst/>
            <a:rect l="l" t="t" r="r" b="b"/>
            <a:pathLst>
              <a:path w="342265" h="152400">
                <a:moveTo>
                  <a:pt x="266519" y="152399"/>
                </a:moveTo>
                <a:lnTo>
                  <a:pt x="257438" y="143265"/>
                </a:lnTo>
                <a:lnTo>
                  <a:pt x="317815" y="82529"/>
                </a:lnTo>
                <a:lnTo>
                  <a:pt x="0" y="82529"/>
                </a:lnTo>
                <a:lnTo>
                  <a:pt x="0" y="69709"/>
                </a:lnTo>
                <a:lnTo>
                  <a:pt x="317815" y="69709"/>
                </a:lnTo>
                <a:lnTo>
                  <a:pt x="257438" y="9134"/>
                </a:lnTo>
                <a:lnTo>
                  <a:pt x="266519" y="0"/>
                </a:lnTo>
                <a:lnTo>
                  <a:pt x="342189" y="76119"/>
                </a:lnTo>
                <a:lnTo>
                  <a:pt x="266519" y="152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3462" y="2630695"/>
            <a:ext cx="16221075" cy="0"/>
          </a:xfrm>
          <a:custGeom>
            <a:avLst/>
            <a:gdLst/>
            <a:ahLst/>
            <a:cxnLst/>
            <a:rect l="l" t="t" r="r" b="b"/>
            <a:pathLst>
              <a:path w="16221075">
                <a:moveTo>
                  <a:pt x="0" y="0"/>
                </a:moveTo>
                <a:lnTo>
                  <a:pt x="162210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3462" y="4865887"/>
            <a:ext cx="16221075" cy="0"/>
          </a:xfrm>
          <a:custGeom>
            <a:avLst/>
            <a:gdLst/>
            <a:ahLst/>
            <a:cxnLst/>
            <a:rect l="l" t="t" r="r" b="b"/>
            <a:pathLst>
              <a:path w="16221075">
                <a:moveTo>
                  <a:pt x="0" y="0"/>
                </a:moveTo>
                <a:lnTo>
                  <a:pt x="162210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04866" y="1762577"/>
            <a:ext cx="2515235" cy="35242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8735" rIns="0" bIns="0" rtlCol="0">
            <a:spAutoFit/>
          </a:bodyPr>
          <a:lstStyle/>
          <a:p>
            <a:pPr marL="279400">
              <a:lnSpc>
                <a:spcPts val="2470"/>
              </a:lnSpc>
              <a:spcBef>
                <a:spcPts val="305"/>
              </a:spcBef>
            </a:pPr>
            <a:r>
              <a:rPr sz="2100" spc="-114" dirty="0">
                <a:solidFill>
                  <a:srgbClr val="FFFFFF"/>
                </a:solidFill>
                <a:latin typeface="Verdana"/>
                <a:cs typeface="Verdana"/>
              </a:rPr>
              <a:t>DESAIN</a:t>
            </a:r>
            <a:r>
              <a:rPr sz="21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15" dirty="0">
                <a:solidFill>
                  <a:srgbClr val="FFFFFF"/>
                </a:solidFill>
                <a:latin typeface="Verdana"/>
                <a:cs typeface="Verdana"/>
              </a:rPr>
              <a:t>WEB-A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33462" y="7544317"/>
            <a:ext cx="16221075" cy="0"/>
          </a:xfrm>
          <a:custGeom>
            <a:avLst/>
            <a:gdLst/>
            <a:ahLst/>
            <a:cxnLst/>
            <a:rect l="l" t="t" r="r" b="b"/>
            <a:pathLst>
              <a:path w="16221075">
                <a:moveTo>
                  <a:pt x="0" y="0"/>
                </a:moveTo>
                <a:lnTo>
                  <a:pt x="162210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Komponen </a:t>
            </a:r>
            <a:r>
              <a:rPr spc="-114" dirty="0"/>
              <a:t>&amp; </a:t>
            </a:r>
            <a:r>
              <a:rPr spc="-290" dirty="0"/>
              <a:t>Halaman</a:t>
            </a:r>
            <a:r>
              <a:rPr spc="-1045" dirty="0"/>
              <a:t> </a:t>
            </a:r>
            <a:r>
              <a:rPr spc="225" dirty="0"/>
              <a:t>Web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414643" y="5724698"/>
            <a:ext cx="3036570" cy="4610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50" spc="80" dirty="0">
                <a:latin typeface="Arial"/>
                <a:cs typeface="Arial"/>
              </a:rPr>
              <a:t>HALAMAN</a:t>
            </a:r>
            <a:r>
              <a:rPr sz="2850" spc="-130" dirty="0">
                <a:latin typeface="Arial"/>
                <a:cs typeface="Arial"/>
              </a:rPr>
              <a:t> </a:t>
            </a:r>
            <a:r>
              <a:rPr sz="2850" spc="5" dirty="0">
                <a:latin typeface="Arial"/>
                <a:cs typeface="Arial"/>
              </a:rPr>
              <a:t>HOME</a:t>
            </a:r>
            <a:endParaRPr sz="28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44000" y="4870650"/>
            <a:ext cx="8115300" cy="2668905"/>
          </a:xfrm>
          <a:prstGeom prst="rect">
            <a:avLst/>
          </a:prstGeom>
          <a:solidFill>
            <a:srgbClr val="FFFFFF">
              <a:alpha val="70979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00">
              <a:latin typeface="Times New Roman"/>
              <a:cs typeface="Times New Roman"/>
            </a:endParaRPr>
          </a:p>
          <a:p>
            <a:pPr marL="90805" algn="ctr">
              <a:lnSpc>
                <a:spcPct val="100000"/>
              </a:lnSpc>
            </a:pPr>
            <a:r>
              <a:rPr sz="2800" spc="-75" dirty="0">
                <a:latin typeface="Arial"/>
                <a:cs typeface="Arial"/>
              </a:rPr>
              <a:t>Header </a:t>
            </a:r>
            <a:r>
              <a:rPr sz="2800" spc="-85" dirty="0">
                <a:latin typeface="Arial"/>
                <a:cs typeface="Arial"/>
              </a:rPr>
              <a:t>,nav </a:t>
            </a:r>
            <a:r>
              <a:rPr sz="2800" spc="-55" dirty="0">
                <a:latin typeface="Arial"/>
                <a:cs typeface="Arial"/>
              </a:rPr>
              <a:t>,Footer,main,carousel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,card</a:t>
            </a:r>
            <a:endParaRPr sz="2800">
              <a:latin typeface="Arial"/>
              <a:cs typeface="Arial"/>
            </a:endParaRPr>
          </a:p>
          <a:p>
            <a:pPr marL="90805" algn="ctr">
              <a:lnSpc>
                <a:spcPct val="100000"/>
              </a:lnSpc>
              <a:spcBef>
                <a:spcPts val="540"/>
              </a:spcBef>
            </a:pPr>
            <a:r>
              <a:rPr sz="2800" spc="-180" dirty="0">
                <a:latin typeface="Arial"/>
                <a:cs typeface="Arial"/>
              </a:rPr>
              <a:t>&lt;ul&gt;,&lt;li&gt;,&lt;p&gt;,&lt;a&gt;,&lt;button&gt;,&lt;style&gt;,&lt;h4&gt;,&lt;h1&gt;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B9B0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08171" y="1014670"/>
            <a:ext cx="1229360" cy="358775"/>
          </a:xfrm>
          <a:custGeom>
            <a:avLst/>
            <a:gdLst/>
            <a:ahLst/>
            <a:cxnLst/>
            <a:rect l="l" t="t" r="r" b="b"/>
            <a:pathLst>
              <a:path w="1229359" h="358775">
                <a:moveTo>
                  <a:pt x="232735" y="91644"/>
                </a:moveTo>
                <a:lnTo>
                  <a:pt x="232735" y="358191"/>
                </a:lnTo>
                <a:lnTo>
                  <a:pt x="117702" y="358191"/>
                </a:lnTo>
                <a:lnTo>
                  <a:pt x="117702" y="91644"/>
                </a:lnTo>
                <a:lnTo>
                  <a:pt x="0" y="91644"/>
                </a:lnTo>
                <a:lnTo>
                  <a:pt x="0" y="0"/>
                </a:lnTo>
                <a:lnTo>
                  <a:pt x="349929" y="0"/>
                </a:lnTo>
                <a:lnTo>
                  <a:pt x="349929" y="91644"/>
                </a:lnTo>
                <a:lnTo>
                  <a:pt x="232735" y="91644"/>
                </a:lnTo>
                <a:close/>
              </a:path>
              <a:path w="1229359" h="358775">
                <a:moveTo>
                  <a:pt x="642420" y="358191"/>
                </a:moveTo>
                <a:lnTo>
                  <a:pt x="627421" y="307728"/>
                </a:lnTo>
                <a:lnTo>
                  <a:pt x="501838" y="307728"/>
                </a:lnTo>
                <a:lnTo>
                  <a:pt x="486839" y="358191"/>
                </a:lnTo>
                <a:lnTo>
                  <a:pt x="369136" y="358191"/>
                </a:lnTo>
                <a:lnTo>
                  <a:pt x="499804" y="0"/>
                </a:lnTo>
                <a:lnTo>
                  <a:pt x="633649" y="0"/>
                </a:lnTo>
                <a:lnTo>
                  <a:pt x="764317" y="358191"/>
                </a:lnTo>
                <a:lnTo>
                  <a:pt x="642420" y="358191"/>
                </a:lnTo>
                <a:close/>
              </a:path>
              <a:path w="1229359" h="358775">
                <a:moveTo>
                  <a:pt x="525862" y="227523"/>
                </a:moveTo>
                <a:lnTo>
                  <a:pt x="603398" y="227523"/>
                </a:lnTo>
                <a:lnTo>
                  <a:pt x="565901" y="99906"/>
                </a:lnTo>
                <a:lnTo>
                  <a:pt x="563867" y="99906"/>
                </a:lnTo>
                <a:lnTo>
                  <a:pt x="525862" y="227523"/>
                </a:lnTo>
                <a:close/>
              </a:path>
              <a:path w="1229359" h="358775">
                <a:moveTo>
                  <a:pt x="1115193" y="358191"/>
                </a:moveTo>
                <a:lnTo>
                  <a:pt x="1115193" y="229049"/>
                </a:lnTo>
                <a:lnTo>
                  <a:pt x="1115306" y="217013"/>
                </a:lnTo>
                <a:lnTo>
                  <a:pt x="1117938" y="167719"/>
                </a:lnTo>
                <a:lnTo>
                  <a:pt x="1122270" y="125964"/>
                </a:lnTo>
                <a:lnTo>
                  <a:pt x="1123118" y="118676"/>
                </a:lnTo>
                <a:lnTo>
                  <a:pt x="1123461" y="115541"/>
                </a:lnTo>
                <a:lnTo>
                  <a:pt x="1121423" y="115541"/>
                </a:lnTo>
                <a:lnTo>
                  <a:pt x="1055329" y="358191"/>
                </a:lnTo>
                <a:lnTo>
                  <a:pt x="965213" y="358191"/>
                </a:lnTo>
                <a:lnTo>
                  <a:pt x="898603" y="116049"/>
                </a:lnTo>
                <a:lnTo>
                  <a:pt x="896570" y="116049"/>
                </a:lnTo>
                <a:lnTo>
                  <a:pt x="896909" y="119185"/>
                </a:lnTo>
                <a:lnTo>
                  <a:pt x="897840" y="126388"/>
                </a:lnTo>
                <a:lnTo>
                  <a:pt x="899366" y="137658"/>
                </a:lnTo>
                <a:lnTo>
                  <a:pt x="900494" y="146635"/>
                </a:lnTo>
                <a:lnTo>
                  <a:pt x="904633" y="192418"/>
                </a:lnTo>
                <a:lnTo>
                  <a:pt x="905848" y="358191"/>
                </a:lnTo>
                <a:lnTo>
                  <a:pt x="800222" y="358191"/>
                </a:lnTo>
                <a:lnTo>
                  <a:pt x="800222" y="0"/>
                </a:lnTo>
                <a:lnTo>
                  <a:pt x="962670" y="0"/>
                </a:lnTo>
                <a:lnTo>
                  <a:pt x="1016810" y="206678"/>
                </a:lnTo>
                <a:lnTo>
                  <a:pt x="1018848" y="206678"/>
                </a:lnTo>
                <a:lnTo>
                  <a:pt x="1072483" y="0"/>
                </a:lnTo>
                <a:lnTo>
                  <a:pt x="1229217" y="0"/>
                </a:lnTo>
                <a:lnTo>
                  <a:pt x="1229217" y="358191"/>
                </a:lnTo>
                <a:lnTo>
                  <a:pt x="1115193" y="358191"/>
                </a:lnTo>
                <a:close/>
              </a:path>
            </a:pathLst>
          </a:custGeom>
          <a:ln w="19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197320" y="1004907"/>
            <a:ext cx="335280" cy="377825"/>
            <a:chOff x="7197320" y="1004907"/>
            <a:chExt cx="335280" cy="377825"/>
          </a:xfrm>
        </p:grpSpPr>
        <p:sp>
          <p:nvSpPr>
            <p:cNvPr id="5" name="object 5"/>
            <p:cNvSpPr/>
            <p:nvPr/>
          </p:nvSpPr>
          <p:spPr>
            <a:xfrm>
              <a:off x="7207083" y="1014670"/>
              <a:ext cx="315595" cy="358775"/>
            </a:xfrm>
            <a:custGeom>
              <a:avLst/>
              <a:gdLst/>
              <a:ahLst/>
              <a:cxnLst/>
              <a:rect l="l" t="t" r="r" b="b"/>
              <a:pathLst>
                <a:path w="315595" h="358775">
                  <a:moveTo>
                    <a:pt x="200958" y="0"/>
                  </a:moveTo>
                  <a:lnTo>
                    <a:pt x="246836" y="8651"/>
                  </a:lnTo>
                  <a:lnTo>
                    <a:pt x="283485" y="33619"/>
                  </a:lnTo>
                  <a:lnTo>
                    <a:pt x="307261" y="71394"/>
                  </a:lnTo>
                  <a:lnTo>
                    <a:pt x="315487" y="117702"/>
                  </a:lnTo>
                  <a:lnTo>
                    <a:pt x="315487" y="124438"/>
                  </a:lnTo>
                  <a:lnTo>
                    <a:pt x="307261" y="170888"/>
                  </a:lnTo>
                  <a:lnTo>
                    <a:pt x="283485" y="208965"/>
                  </a:lnTo>
                  <a:lnTo>
                    <a:pt x="246836" y="233998"/>
                  </a:lnTo>
                  <a:lnTo>
                    <a:pt x="200958" y="242649"/>
                  </a:lnTo>
                  <a:lnTo>
                    <a:pt x="115033" y="242649"/>
                  </a:lnTo>
                  <a:lnTo>
                    <a:pt x="115033" y="358191"/>
                  </a:lnTo>
                  <a:lnTo>
                    <a:pt x="0" y="358191"/>
                  </a:lnTo>
                  <a:lnTo>
                    <a:pt x="0" y="0"/>
                  </a:lnTo>
                  <a:lnTo>
                    <a:pt x="200958" y="0"/>
                  </a:lnTo>
                  <a:close/>
                </a:path>
              </a:pathLst>
            </a:custGeom>
            <a:ln w="19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312353" y="1089814"/>
              <a:ext cx="103422" cy="933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588169" y="1014670"/>
            <a:ext cx="115570" cy="358775"/>
          </a:xfrm>
          <a:custGeom>
            <a:avLst/>
            <a:gdLst/>
            <a:ahLst/>
            <a:cxnLst/>
            <a:rect l="l" t="t" r="r" b="b"/>
            <a:pathLst>
              <a:path w="115570" h="358775">
                <a:moveTo>
                  <a:pt x="0" y="358191"/>
                </a:moveTo>
                <a:lnTo>
                  <a:pt x="0" y="0"/>
                </a:lnTo>
                <a:lnTo>
                  <a:pt x="115033" y="0"/>
                </a:lnTo>
                <a:lnTo>
                  <a:pt x="115033" y="358191"/>
                </a:lnTo>
                <a:lnTo>
                  <a:pt x="0" y="358191"/>
                </a:lnTo>
                <a:close/>
              </a:path>
            </a:pathLst>
          </a:custGeom>
          <a:ln w="19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85470" y="1014670"/>
            <a:ext cx="1109345" cy="358775"/>
          </a:xfrm>
          <a:custGeom>
            <a:avLst/>
            <a:gdLst/>
            <a:ahLst/>
            <a:cxnLst/>
            <a:rect l="l" t="t" r="r" b="b"/>
            <a:pathLst>
              <a:path w="1109345" h="358775">
                <a:moveTo>
                  <a:pt x="0" y="0"/>
                </a:moveTo>
                <a:lnTo>
                  <a:pt x="115033" y="0"/>
                </a:lnTo>
                <a:lnTo>
                  <a:pt x="115033" y="266546"/>
                </a:lnTo>
                <a:lnTo>
                  <a:pt x="298837" y="266546"/>
                </a:lnTo>
                <a:lnTo>
                  <a:pt x="298837" y="358191"/>
                </a:lnTo>
                <a:lnTo>
                  <a:pt x="0" y="358191"/>
                </a:lnTo>
                <a:lnTo>
                  <a:pt x="0" y="0"/>
                </a:lnTo>
                <a:close/>
              </a:path>
              <a:path w="1109345" h="358775">
                <a:moveTo>
                  <a:pt x="587225" y="358191"/>
                </a:moveTo>
                <a:lnTo>
                  <a:pt x="572223" y="307728"/>
                </a:lnTo>
                <a:lnTo>
                  <a:pt x="446646" y="307728"/>
                </a:lnTo>
                <a:lnTo>
                  <a:pt x="431644" y="358191"/>
                </a:lnTo>
                <a:lnTo>
                  <a:pt x="313944" y="358191"/>
                </a:lnTo>
                <a:lnTo>
                  <a:pt x="444607" y="0"/>
                </a:lnTo>
                <a:lnTo>
                  <a:pt x="578453" y="0"/>
                </a:lnTo>
                <a:lnTo>
                  <a:pt x="709126" y="358191"/>
                </a:lnTo>
                <a:lnTo>
                  <a:pt x="587225" y="358191"/>
                </a:lnTo>
                <a:close/>
              </a:path>
              <a:path w="1109345" h="358775">
                <a:moveTo>
                  <a:pt x="470668" y="227523"/>
                </a:moveTo>
                <a:lnTo>
                  <a:pt x="548201" y="227523"/>
                </a:lnTo>
                <a:lnTo>
                  <a:pt x="510701" y="99906"/>
                </a:lnTo>
                <a:lnTo>
                  <a:pt x="508673" y="99906"/>
                </a:lnTo>
                <a:lnTo>
                  <a:pt x="470668" y="227523"/>
                </a:lnTo>
                <a:close/>
              </a:path>
              <a:path w="1109345" h="358775">
                <a:moveTo>
                  <a:pt x="1008392" y="358191"/>
                </a:moveTo>
                <a:lnTo>
                  <a:pt x="858031" y="184306"/>
                </a:lnTo>
                <a:lnTo>
                  <a:pt x="858031" y="358191"/>
                </a:lnTo>
                <a:lnTo>
                  <a:pt x="752274" y="358191"/>
                </a:lnTo>
                <a:lnTo>
                  <a:pt x="752274" y="0"/>
                </a:lnTo>
                <a:lnTo>
                  <a:pt x="852811" y="0"/>
                </a:lnTo>
                <a:lnTo>
                  <a:pt x="1003182" y="176425"/>
                </a:lnTo>
                <a:lnTo>
                  <a:pt x="1003182" y="0"/>
                </a:lnTo>
                <a:lnTo>
                  <a:pt x="1108938" y="0"/>
                </a:lnTo>
                <a:lnTo>
                  <a:pt x="1108938" y="358191"/>
                </a:lnTo>
                <a:lnTo>
                  <a:pt x="1008392" y="358191"/>
                </a:lnTo>
                <a:close/>
              </a:path>
            </a:pathLst>
          </a:custGeom>
          <a:ln w="19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883523" y="839525"/>
            <a:ext cx="3062605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spc="420" dirty="0">
                <a:latin typeface="Arial"/>
                <a:cs typeface="Arial"/>
              </a:rPr>
              <a:t>TAMPILAN</a:t>
            </a:r>
            <a:endParaRPr sz="4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323109" y="1014670"/>
            <a:ext cx="115570" cy="358775"/>
          </a:xfrm>
          <a:custGeom>
            <a:avLst/>
            <a:gdLst/>
            <a:ahLst/>
            <a:cxnLst/>
            <a:rect l="l" t="t" r="r" b="b"/>
            <a:pathLst>
              <a:path w="115570" h="358775">
                <a:moveTo>
                  <a:pt x="0" y="358191"/>
                </a:moveTo>
                <a:lnTo>
                  <a:pt x="0" y="0"/>
                </a:lnTo>
                <a:lnTo>
                  <a:pt x="115033" y="0"/>
                </a:lnTo>
                <a:lnTo>
                  <a:pt x="115033" y="358191"/>
                </a:lnTo>
                <a:lnTo>
                  <a:pt x="0" y="358191"/>
                </a:lnTo>
                <a:close/>
              </a:path>
            </a:pathLst>
          </a:custGeom>
          <a:ln w="19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9510648" y="1004907"/>
            <a:ext cx="1143635" cy="377825"/>
            <a:chOff x="9510648" y="1004907"/>
            <a:chExt cx="1143635" cy="377825"/>
          </a:xfrm>
        </p:grpSpPr>
        <p:sp>
          <p:nvSpPr>
            <p:cNvPr id="12" name="object 12"/>
            <p:cNvSpPr/>
            <p:nvPr/>
          </p:nvSpPr>
          <p:spPr>
            <a:xfrm>
              <a:off x="9520411" y="1014670"/>
              <a:ext cx="315595" cy="358775"/>
            </a:xfrm>
            <a:custGeom>
              <a:avLst/>
              <a:gdLst/>
              <a:ahLst/>
              <a:cxnLst/>
              <a:rect l="l" t="t" r="r" b="b"/>
              <a:pathLst>
                <a:path w="315595" h="358775">
                  <a:moveTo>
                    <a:pt x="200958" y="0"/>
                  </a:moveTo>
                  <a:lnTo>
                    <a:pt x="246836" y="8651"/>
                  </a:lnTo>
                  <a:lnTo>
                    <a:pt x="283485" y="33619"/>
                  </a:lnTo>
                  <a:lnTo>
                    <a:pt x="307261" y="71394"/>
                  </a:lnTo>
                  <a:lnTo>
                    <a:pt x="315487" y="117702"/>
                  </a:lnTo>
                  <a:lnTo>
                    <a:pt x="315487" y="124438"/>
                  </a:lnTo>
                  <a:lnTo>
                    <a:pt x="307261" y="170888"/>
                  </a:lnTo>
                  <a:lnTo>
                    <a:pt x="283485" y="208965"/>
                  </a:lnTo>
                  <a:lnTo>
                    <a:pt x="246836" y="233998"/>
                  </a:lnTo>
                  <a:lnTo>
                    <a:pt x="200958" y="242649"/>
                  </a:lnTo>
                  <a:lnTo>
                    <a:pt x="115033" y="242649"/>
                  </a:lnTo>
                  <a:lnTo>
                    <a:pt x="115033" y="358191"/>
                  </a:lnTo>
                  <a:lnTo>
                    <a:pt x="0" y="358191"/>
                  </a:lnTo>
                  <a:lnTo>
                    <a:pt x="0" y="0"/>
                  </a:lnTo>
                  <a:lnTo>
                    <a:pt x="200958" y="0"/>
                  </a:lnTo>
                  <a:close/>
                </a:path>
              </a:pathLst>
            </a:custGeom>
            <a:ln w="19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625681" y="1089814"/>
              <a:ext cx="103422" cy="933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862987" y="1014670"/>
              <a:ext cx="781685" cy="358775"/>
            </a:xfrm>
            <a:custGeom>
              <a:avLst/>
              <a:gdLst/>
              <a:ahLst/>
              <a:cxnLst/>
              <a:rect l="l" t="t" r="r" b="b"/>
              <a:pathLst>
                <a:path w="781684" h="358775">
                  <a:moveTo>
                    <a:pt x="273281" y="358191"/>
                  </a:moveTo>
                  <a:lnTo>
                    <a:pt x="258279" y="307728"/>
                  </a:lnTo>
                  <a:lnTo>
                    <a:pt x="132702" y="307728"/>
                  </a:lnTo>
                  <a:lnTo>
                    <a:pt x="117700" y="358191"/>
                  </a:lnTo>
                  <a:lnTo>
                    <a:pt x="0" y="358191"/>
                  </a:lnTo>
                  <a:lnTo>
                    <a:pt x="130663" y="0"/>
                  </a:lnTo>
                  <a:lnTo>
                    <a:pt x="264509" y="0"/>
                  </a:lnTo>
                  <a:lnTo>
                    <a:pt x="395173" y="358191"/>
                  </a:lnTo>
                  <a:lnTo>
                    <a:pt x="273281" y="358191"/>
                  </a:lnTo>
                  <a:close/>
                </a:path>
                <a:path w="781684" h="358775">
                  <a:moveTo>
                    <a:pt x="156724" y="227523"/>
                  </a:moveTo>
                  <a:lnTo>
                    <a:pt x="234257" y="227523"/>
                  </a:lnTo>
                  <a:lnTo>
                    <a:pt x="196757" y="99906"/>
                  </a:lnTo>
                  <a:lnTo>
                    <a:pt x="194729" y="99906"/>
                  </a:lnTo>
                  <a:lnTo>
                    <a:pt x="156724" y="227523"/>
                  </a:lnTo>
                  <a:close/>
                </a:path>
                <a:path w="781684" h="358775">
                  <a:moveTo>
                    <a:pt x="593521" y="0"/>
                  </a:moveTo>
                  <a:lnTo>
                    <a:pt x="643364" y="3654"/>
                  </a:lnTo>
                  <a:lnTo>
                    <a:pt x="685538" y="14619"/>
                  </a:lnTo>
                  <a:lnTo>
                    <a:pt x="720045" y="32894"/>
                  </a:lnTo>
                  <a:lnTo>
                    <a:pt x="766055" y="91375"/>
                  </a:lnTo>
                  <a:lnTo>
                    <a:pt x="777558" y="131580"/>
                  </a:lnTo>
                  <a:lnTo>
                    <a:pt x="781392" y="179095"/>
                  </a:lnTo>
                  <a:lnTo>
                    <a:pt x="777558" y="226610"/>
                  </a:lnTo>
                  <a:lnTo>
                    <a:pt x="766055" y="266815"/>
                  </a:lnTo>
                  <a:lnTo>
                    <a:pt x="720045" y="325296"/>
                  </a:lnTo>
                  <a:lnTo>
                    <a:pt x="685538" y="343571"/>
                  </a:lnTo>
                  <a:lnTo>
                    <a:pt x="643364" y="354536"/>
                  </a:lnTo>
                  <a:lnTo>
                    <a:pt x="593521" y="358191"/>
                  </a:lnTo>
                  <a:lnTo>
                    <a:pt x="438330" y="358191"/>
                  </a:lnTo>
                  <a:lnTo>
                    <a:pt x="438330" y="0"/>
                  </a:lnTo>
                  <a:lnTo>
                    <a:pt x="593521" y="0"/>
                  </a:lnTo>
                  <a:close/>
                </a:path>
              </a:pathLst>
            </a:custGeom>
            <a:ln w="19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406579" y="1090832"/>
              <a:ext cx="129987" cy="2058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0869941" y="998678"/>
            <a:ext cx="1172210" cy="390525"/>
            <a:chOff x="10869941" y="998678"/>
            <a:chExt cx="1172210" cy="390525"/>
          </a:xfrm>
        </p:grpSpPr>
        <p:sp>
          <p:nvSpPr>
            <p:cNvPr id="17" name="object 17"/>
            <p:cNvSpPr/>
            <p:nvPr/>
          </p:nvSpPr>
          <p:spPr>
            <a:xfrm>
              <a:off x="10879704" y="1014670"/>
              <a:ext cx="315595" cy="358775"/>
            </a:xfrm>
            <a:custGeom>
              <a:avLst/>
              <a:gdLst/>
              <a:ahLst/>
              <a:cxnLst/>
              <a:rect l="l" t="t" r="r" b="b"/>
              <a:pathLst>
                <a:path w="315595" h="358775">
                  <a:moveTo>
                    <a:pt x="200958" y="0"/>
                  </a:moveTo>
                  <a:lnTo>
                    <a:pt x="246836" y="8651"/>
                  </a:lnTo>
                  <a:lnTo>
                    <a:pt x="283478" y="33619"/>
                  </a:lnTo>
                  <a:lnTo>
                    <a:pt x="307259" y="71394"/>
                  </a:lnTo>
                  <a:lnTo>
                    <a:pt x="315477" y="117702"/>
                  </a:lnTo>
                  <a:lnTo>
                    <a:pt x="315477" y="124438"/>
                  </a:lnTo>
                  <a:lnTo>
                    <a:pt x="307259" y="170888"/>
                  </a:lnTo>
                  <a:lnTo>
                    <a:pt x="283478" y="208965"/>
                  </a:lnTo>
                  <a:lnTo>
                    <a:pt x="246836" y="233998"/>
                  </a:lnTo>
                  <a:lnTo>
                    <a:pt x="200958" y="242649"/>
                  </a:lnTo>
                  <a:lnTo>
                    <a:pt x="115033" y="242649"/>
                  </a:lnTo>
                  <a:lnTo>
                    <a:pt x="115033" y="358191"/>
                  </a:lnTo>
                  <a:lnTo>
                    <a:pt x="0" y="358191"/>
                  </a:lnTo>
                  <a:lnTo>
                    <a:pt x="0" y="0"/>
                  </a:lnTo>
                  <a:lnTo>
                    <a:pt x="200958" y="0"/>
                  </a:lnTo>
                  <a:close/>
                </a:path>
              </a:pathLst>
            </a:custGeom>
            <a:ln w="19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984974" y="1089814"/>
              <a:ext cx="103412" cy="933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255579" y="1014670"/>
              <a:ext cx="350520" cy="358775"/>
            </a:xfrm>
            <a:custGeom>
              <a:avLst/>
              <a:gdLst/>
              <a:ahLst/>
              <a:cxnLst/>
              <a:rect l="l" t="t" r="r" b="b"/>
              <a:pathLst>
                <a:path w="350520" h="358775">
                  <a:moveTo>
                    <a:pt x="340013" y="109821"/>
                  </a:moveTo>
                  <a:lnTo>
                    <a:pt x="330000" y="155508"/>
                  </a:lnTo>
                  <a:lnTo>
                    <a:pt x="300511" y="192219"/>
                  </a:lnTo>
                  <a:lnTo>
                    <a:pt x="270738" y="208203"/>
                  </a:lnTo>
                  <a:lnTo>
                    <a:pt x="350434" y="358191"/>
                  </a:lnTo>
                  <a:lnTo>
                    <a:pt x="221294" y="358191"/>
                  </a:lnTo>
                  <a:lnTo>
                    <a:pt x="157734" y="227523"/>
                  </a:lnTo>
                  <a:lnTo>
                    <a:pt x="115023" y="227523"/>
                  </a:lnTo>
                  <a:lnTo>
                    <a:pt x="115023" y="358191"/>
                  </a:lnTo>
                  <a:lnTo>
                    <a:pt x="0" y="358191"/>
                  </a:lnTo>
                  <a:lnTo>
                    <a:pt x="0" y="0"/>
                  </a:lnTo>
                  <a:lnTo>
                    <a:pt x="219255" y="0"/>
                  </a:lnTo>
                  <a:lnTo>
                    <a:pt x="270737" y="8365"/>
                  </a:lnTo>
                  <a:lnTo>
                    <a:pt x="309025" y="32253"/>
                  </a:lnTo>
                  <a:lnTo>
                    <a:pt x="332218" y="67828"/>
                  </a:lnTo>
                  <a:lnTo>
                    <a:pt x="339147" y="95283"/>
                  </a:lnTo>
                  <a:lnTo>
                    <a:pt x="340013" y="109821"/>
                  </a:lnTo>
                  <a:close/>
                </a:path>
              </a:pathLst>
            </a:custGeom>
            <a:ln w="19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360840" y="1086637"/>
              <a:ext cx="127320" cy="8562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645476" y="1008441"/>
              <a:ext cx="387350" cy="370840"/>
            </a:xfrm>
            <a:custGeom>
              <a:avLst/>
              <a:gdLst/>
              <a:ahLst/>
              <a:cxnLst/>
              <a:rect l="l" t="t" r="r" b="b"/>
              <a:pathLst>
                <a:path w="387350" h="370840">
                  <a:moveTo>
                    <a:pt x="193205" y="0"/>
                  </a:moveTo>
                  <a:lnTo>
                    <a:pt x="236900" y="2963"/>
                  </a:lnTo>
                  <a:lnTo>
                    <a:pt x="275317" y="11852"/>
                  </a:lnTo>
                  <a:lnTo>
                    <a:pt x="336327" y="47411"/>
                  </a:lnTo>
                  <a:lnTo>
                    <a:pt x="374269" y="105531"/>
                  </a:lnTo>
                  <a:lnTo>
                    <a:pt x="383753" y="142718"/>
                  </a:lnTo>
                  <a:lnTo>
                    <a:pt x="386915" y="185324"/>
                  </a:lnTo>
                  <a:lnTo>
                    <a:pt x="383753" y="227937"/>
                  </a:lnTo>
                  <a:lnTo>
                    <a:pt x="374269" y="265148"/>
                  </a:lnTo>
                  <a:lnTo>
                    <a:pt x="336327" y="323364"/>
                  </a:lnTo>
                  <a:lnTo>
                    <a:pt x="275317" y="358826"/>
                  </a:lnTo>
                  <a:lnTo>
                    <a:pt x="236900" y="367692"/>
                  </a:lnTo>
                  <a:lnTo>
                    <a:pt x="193205" y="370648"/>
                  </a:lnTo>
                  <a:lnTo>
                    <a:pt x="149521" y="367708"/>
                  </a:lnTo>
                  <a:lnTo>
                    <a:pt x="111125" y="358890"/>
                  </a:lnTo>
                  <a:lnTo>
                    <a:pt x="50206" y="323617"/>
                  </a:lnTo>
                  <a:lnTo>
                    <a:pt x="12551" y="265465"/>
                  </a:lnTo>
                  <a:lnTo>
                    <a:pt x="3137" y="228143"/>
                  </a:lnTo>
                  <a:lnTo>
                    <a:pt x="0" y="185324"/>
                  </a:lnTo>
                  <a:lnTo>
                    <a:pt x="3137" y="142512"/>
                  </a:lnTo>
                  <a:lnTo>
                    <a:pt x="12551" y="105213"/>
                  </a:lnTo>
                  <a:lnTo>
                    <a:pt x="50206" y="47157"/>
                  </a:lnTo>
                  <a:lnTo>
                    <a:pt x="111125" y="11789"/>
                  </a:lnTo>
                  <a:lnTo>
                    <a:pt x="149521" y="2947"/>
                  </a:lnTo>
                  <a:lnTo>
                    <a:pt x="193205" y="0"/>
                  </a:lnTo>
                  <a:close/>
                </a:path>
              </a:pathLst>
            </a:custGeom>
            <a:ln w="19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753413" y="1084603"/>
              <a:ext cx="171040" cy="2183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9266680" y="839525"/>
            <a:ext cx="2802255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spc="335" dirty="0">
                <a:latin typeface="Arial"/>
                <a:cs typeface="Arial"/>
              </a:rPr>
              <a:t>IPAD</a:t>
            </a:r>
            <a:r>
              <a:rPr sz="4100" spc="150" dirty="0">
                <a:latin typeface="Arial"/>
                <a:cs typeface="Arial"/>
              </a:rPr>
              <a:t> </a:t>
            </a:r>
            <a:r>
              <a:rPr sz="4100" spc="220" dirty="0">
                <a:latin typeface="Arial"/>
                <a:cs typeface="Arial"/>
              </a:rPr>
              <a:t>PRO</a:t>
            </a:r>
            <a:endParaRPr sz="41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268867" y="8593959"/>
            <a:ext cx="226060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5" dirty="0">
                <a:latin typeface="Noto Sans"/>
                <a:cs typeface="Noto Sans"/>
              </a:rPr>
              <a:t>CONTACT</a:t>
            </a:r>
            <a:r>
              <a:rPr sz="2900" spc="-75" dirty="0">
                <a:latin typeface="Noto Sans"/>
                <a:cs typeface="Noto Sans"/>
              </a:rPr>
              <a:t> </a:t>
            </a:r>
            <a:r>
              <a:rPr sz="2900" spc="-10" dirty="0">
                <a:latin typeface="Noto Sans"/>
                <a:cs typeface="Noto Sans"/>
              </a:rPr>
              <a:t>US</a:t>
            </a:r>
            <a:endParaRPr sz="2900">
              <a:latin typeface="Noto Sans"/>
              <a:cs typeface="Noto San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604354" y="8593959"/>
            <a:ext cx="1821814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5" dirty="0">
                <a:latin typeface="Noto Sans"/>
                <a:cs typeface="Noto Sans"/>
              </a:rPr>
              <a:t>ABOUT</a:t>
            </a:r>
            <a:r>
              <a:rPr sz="2900" spc="-80" dirty="0">
                <a:latin typeface="Noto Sans"/>
                <a:cs typeface="Noto Sans"/>
              </a:rPr>
              <a:t> </a:t>
            </a:r>
            <a:r>
              <a:rPr sz="2900" spc="-10" dirty="0">
                <a:latin typeface="Noto Sans"/>
                <a:cs typeface="Noto Sans"/>
              </a:rPr>
              <a:t>US</a:t>
            </a:r>
            <a:endParaRPr sz="2900">
              <a:latin typeface="Noto Sans"/>
              <a:cs typeface="Noto San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102976" y="8593959"/>
            <a:ext cx="1650364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35" dirty="0">
                <a:latin typeface="Noto Sans"/>
                <a:cs typeface="Noto Sans"/>
              </a:rPr>
              <a:t>DELIVERY</a:t>
            </a:r>
            <a:endParaRPr sz="2900">
              <a:latin typeface="Noto Sans"/>
              <a:cs typeface="Noto San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135815" y="2621459"/>
            <a:ext cx="4762499" cy="56571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25691" y="2621459"/>
            <a:ext cx="4638690" cy="56578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485948" y="2774978"/>
            <a:ext cx="4505309" cy="53507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BAB8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08171" y="1014658"/>
            <a:ext cx="1229360" cy="358775"/>
          </a:xfrm>
          <a:custGeom>
            <a:avLst/>
            <a:gdLst/>
            <a:ahLst/>
            <a:cxnLst/>
            <a:rect l="l" t="t" r="r" b="b"/>
            <a:pathLst>
              <a:path w="1229359" h="358775">
                <a:moveTo>
                  <a:pt x="232735" y="91644"/>
                </a:moveTo>
                <a:lnTo>
                  <a:pt x="232735" y="358191"/>
                </a:lnTo>
                <a:lnTo>
                  <a:pt x="117702" y="358191"/>
                </a:lnTo>
                <a:lnTo>
                  <a:pt x="117702" y="91644"/>
                </a:lnTo>
                <a:lnTo>
                  <a:pt x="0" y="91644"/>
                </a:lnTo>
                <a:lnTo>
                  <a:pt x="0" y="0"/>
                </a:lnTo>
                <a:lnTo>
                  <a:pt x="349929" y="0"/>
                </a:lnTo>
                <a:lnTo>
                  <a:pt x="349929" y="91644"/>
                </a:lnTo>
                <a:lnTo>
                  <a:pt x="232735" y="91644"/>
                </a:lnTo>
                <a:close/>
              </a:path>
              <a:path w="1229359" h="358775">
                <a:moveTo>
                  <a:pt x="642420" y="358191"/>
                </a:moveTo>
                <a:lnTo>
                  <a:pt x="627421" y="307728"/>
                </a:lnTo>
                <a:lnTo>
                  <a:pt x="501838" y="307728"/>
                </a:lnTo>
                <a:lnTo>
                  <a:pt x="486839" y="358191"/>
                </a:lnTo>
                <a:lnTo>
                  <a:pt x="369136" y="358191"/>
                </a:lnTo>
                <a:lnTo>
                  <a:pt x="499804" y="0"/>
                </a:lnTo>
                <a:lnTo>
                  <a:pt x="633649" y="0"/>
                </a:lnTo>
                <a:lnTo>
                  <a:pt x="764317" y="358191"/>
                </a:lnTo>
                <a:lnTo>
                  <a:pt x="642420" y="358191"/>
                </a:lnTo>
                <a:close/>
              </a:path>
              <a:path w="1229359" h="358775">
                <a:moveTo>
                  <a:pt x="525862" y="227523"/>
                </a:moveTo>
                <a:lnTo>
                  <a:pt x="603398" y="227523"/>
                </a:lnTo>
                <a:lnTo>
                  <a:pt x="565901" y="99906"/>
                </a:lnTo>
                <a:lnTo>
                  <a:pt x="563867" y="99906"/>
                </a:lnTo>
                <a:lnTo>
                  <a:pt x="525862" y="227523"/>
                </a:lnTo>
                <a:close/>
              </a:path>
              <a:path w="1229359" h="358775">
                <a:moveTo>
                  <a:pt x="1115193" y="358191"/>
                </a:moveTo>
                <a:lnTo>
                  <a:pt x="1115193" y="229049"/>
                </a:lnTo>
                <a:lnTo>
                  <a:pt x="1115306" y="217013"/>
                </a:lnTo>
                <a:lnTo>
                  <a:pt x="1117938" y="167719"/>
                </a:lnTo>
                <a:lnTo>
                  <a:pt x="1122270" y="125964"/>
                </a:lnTo>
                <a:lnTo>
                  <a:pt x="1123118" y="118676"/>
                </a:lnTo>
                <a:lnTo>
                  <a:pt x="1123461" y="115541"/>
                </a:lnTo>
                <a:lnTo>
                  <a:pt x="1121423" y="115541"/>
                </a:lnTo>
                <a:lnTo>
                  <a:pt x="1055329" y="358191"/>
                </a:lnTo>
                <a:lnTo>
                  <a:pt x="965213" y="358191"/>
                </a:lnTo>
                <a:lnTo>
                  <a:pt x="898603" y="116049"/>
                </a:lnTo>
                <a:lnTo>
                  <a:pt x="896570" y="116049"/>
                </a:lnTo>
                <a:lnTo>
                  <a:pt x="896909" y="119185"/>
                </a:lnTo>
                <a:lnTo>
                  <a:pt x="897840" y="126388"/>
                </a:lnTo>
                <a:lnTo>
                  <a:pt x="899366" y="137658"/>
                </a:lnTo>
                <a:lnTo>
                  <a:pt x="900494" y="146635"/>
                </a:lnTo>
                <a:lnTo>
                  <a:pt x="904633" y="192418"/>
                </a:lnTo>
                <a:lnTo>
                  <a:pt x="905848" y="358191"/>
                </a:lnTo>
                <a:lnTo>
                  <a:pt x="800222" y="358191"/>
                </a:lnTo>
                <a:lnTo>
                  <a:pt x="800222" y="0"/>
                </a:lnTo>
                <a:lnTo>
                  <a:pt x="962670" y="0"/>
                </a:lnTo>
                <a:lnTo>
                  <a:pt x="1016810" y="206678"/>
                </a:lnTo>
                <a:lnTo>
                  <a:pt x="1018848" y="206678"/>
                </a:lnTo>
                <a:lnTo>
                  <a:pt x="1072483" y="0"/>
                </a:lnTo>
                <a:lnTo>
                  <a:pt x="1229217" y="0"/>
                </a:lnTo>
                <a:lnTo>
                  <a:pt x="1229217" y="358191"/>
                </a:lnTo>
                <a:lnTo>
                  <a:pt x="1115193" y="358191"/>
                </a:lnTo>
                <a:close/>
              </a:path>
            </a:pathLst>
          </a:custGeom>
          <a:ln w="19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197320" y="1004894"/>
            <a:ext cx="335280" cy="377825"/>
            <a:chOff x="7197320" y="1004894"/>
            <a:chExt cx="335280" cy="377825"/>
          </a:xfrm>
        </p:grpSpPr>
        <p:sp>
          <p:nvSpPr>
            <p:cNvPr id="5" name="object 5"/>
            <p:cNvSpPr/>
            <p:nvPr/>
          </p:nvSpPr>
          <p:spPr>
            <a:xfrm>
              <a:off x="7207083" y="1014658"/>
              <a:ext cx="315595" cy="358775"/>
            </a:xfrm>
            <a:custGeom>
              <a:avLst/>
              <a:gdLst/>
              <a:ahLst/>
              <a:cxnLst/>
              <a:rect l="l" t="t" r="r" b="b"/>
              <a:pathLst>
                <a:path w="315595" h="358775">
                  <a:moveTo>
                    <a:pt x="200958" y="0"/>
                  </a:moveTo>
                  <a:lnTo>
                    <a:pt x="246836" y="8651"/>
                  </a:lnTo>
                  <a:lnTo>
                    <a:pt x="283485" y="33619"/>
                  </a:lnTo>
                  <a:lnTo>
                    <a:pt x="307261" y="71394"/>
                  </a:lnTo>
                  <a:lnTo>
                    <a:pt x="315487" y="117702"/>
                  </a:lnTo>
                  <a:lnTo>
                    <a:pt x="315487" y="124438"/>
                  </a:lnTo>
                  <a:lnTo>
                    <a:pt x="307261" y="170888"/>
                  </a:lnTo>
                  <a:lnTo>
                    <a:pt x="283485" y="208965"/>
                  </a:lnTo>
                  <a:lnTo>
                    <a:pt x="246836" y="233998"/>
                  </a:lnTo>
                  <a:lnTo>
                    <a:pt x="200958" y="242649"/>
                  </a:lnTo>
                  <a:lnTo>
                    <a:pt x="115033" y="242649"/>
                  </a:lnTo>
                  <a:lnTo>
                    <a:pt x="115033" y="358191"/>
                  </a:lnTo>
                  <a:lnTo>
                    <a:pt x="0" y="358191"/>
                  </a:lnTo>
                  <a:lnTo>
                    <a:pt x="0" y="0"/>
                  </a:lnTo>
                  <a:lnTo>
                    <a:pt x="200958" y="0"/>
                  </a:lnTo>
                  <a:close/>
                </a:path>
              </a:pathLst>
            </a:custGeom>
            <a:ln w="19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312353" y="1089802"/>
              <a:ext cx="103422" cy="933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588169" y="1014658"/>
            <a:ext cx="115570" cy="358775"/>
          </a:xfrm>
          <a:custGeom>
            <a:avLst/>
            <a:gdLst/>
            <a:ahLst/>
            <a:cxnLst/>
            <a:rect l="l" t="t" r="r" b="b"/>
            <a:pathLst>
              <a:path w="115570" h="358775">
                <a:moveTo>
                  <a:pt x="0" y="358191"/>
                </a:moveTo>
                <a:lnTo>
                  <a:pt x="0" y="0"/>
                </a:lnTo>
                <a:lnTo>
                  <a:pt x="115033" y="0"/>
                </a:lnTo>
                <a:lnTo>
                  <a:pt x="115033" y="358191"/>
                </a:lnTo>
                <a:lnTo>
                  <a:pt x="0" y="358191"/>
                </a:lnTo>
                <a:close/>
              </a:path>
            </a:pathLst>
          </a:custGeom>
          <a:ln w="19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85470" y="1014658"/>
            <a:ext cx="1109345" cy="358775"/>
          </a:xfrm>
          <a:custGeom>
            <a:avLst/>
            <a:gdLst/>
            <a:ahLst/>
            <a:cxnLst/>
            <a:rect l="l" t="t" r="r" b="b"/>
            <a:pathLst>
              <a:path w="1109345" h="358775">
                <a:moveTo>
                  <a:pt x="0" y="0"/>
                </a:moveTo>
                <a:lnTo>
                  <a:pt x="115033" y="0"/>
                </a:lnTo>
                <a:lnTo>
                  <a:pt x="115033" y="266546"/>
                </a:lnTo>
                <a:lnTo>
                  <a:pt x="298837" y="266546"/>
                </a:lnTo>
                <a:lnTo>
                  <a:pt x="298837" y="358191"/>
                </a:lnTo>
                <a:lnTo>
                  <a:pt x="0" y="358191"/>
                </a:lnTo>
                <a:lnTo>
                  <a:pt x="0" y="0"/>
                </a:lnTo>
                <a:close/>
              </a:path>
              <a:path w="1109345" h="358775">
                <a:moveTo>
                  <a:pt x="587225" y="358191"/>
                </a:moveTo>
                <a:lnTo>
                  <a:pt x="572223" y="307728"/>
                </a:lnTo>
                <a:lnTo>
                  <a:pt x="446646" y="307728"/>
                </a:lnTo>
                <a:lnTo>
                  <a:pt x="431644" y="358191"/>
                </a:lnTo>
                <a:lnTo>
                  <a:pt x="313944" y="358191"/>
                </a:lnTo>
                <a:lnTo>
                  <a:pt x="444607" y="0"/>
                </a:lnTo>
                <a:lnTo>
                  <a:pt x="578453" y="0"/>
                </a:lnTo>
                <a:lnTo>
                  <a:pt x="709126" y="358191"/>
                </a:lnTo>
                <a:lnTo>
                  <a:pt x="587225" y="358191"/>
                </a:lnTo>
                <a:close/>
              </a:path>
              <a:path w="1109345" h="358775">
                <a:moveTo>
                  <a:pt x="470668" y="227523"/>
                </a:moveTo>
                <a:lnTo>
                  <a:pt x="548201" y="227523"/>
                </a:lnTo>
                <a:lnTo>
                  <a:pt x="510701" y="99906"/>
                </a:lnTo>
                <a:lnTo>
                  <a:pt x="508673" y="99906"/>
                </a:lnTo>
                <a:lnTo>
                  <a:pt x="470668" y="227523"/>
                </a:lnTo>
                <a:close/>
              </a:path>
              <a:path w="1109345" h="358775">
                <a:moveTo>
                  <a:pt x="1008392" y="358191"/>
                </a:moveTo>
                <a:lnTo>
                  <a:pt x="858031" y="184306"/>
                </a:lnTo>
                <a:lnTo>
                  <a:pt x="858031" y="358191"/>
                </a:lnTo>
                <a:lnTo>
                  <a:pt x="752274" y="358191"/>
                </a:lnTo>
                <a:lnTo>
                  <a:pt x="752274" y="0"/>
                </a:lnTo>
                <a:lnTo>
                  <a:pt x="852811" y="0"/>
                </a:lnTo>
                <a:lnTo>
                  <a:pt x="1003182" y="176425"/>
                </a:lnTo>
                <a:lnTo>
                  <a:pt x="1003182" y="0"/>
                </a:lnTo>
                <a:lnTo>
                  <a:pt x="1108938" y="0"/>
                </a:lnTo>
                <a:lnTo>
                  <a:pt x="1108938" y="358191"/>
                </a:lnTo>
                <a:lnTo>
                  <a:pt x="1008392" y="358191"/>
                </a:lnTo>
                <a:close/>
              </a:path>
            </a:pathLst>
          </a:custGeom>
          <a:ln w="19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883523" y="839513"/>
            <a:ext cx="3062605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spc="420" dirty="0">
                <a:latin typeface="Arial"/>
                <a:cs typeface="Arial"/>
              </a:rPr>
              <a:t>TAMPILAN</a:t>
            </a:r>
            <a:endParaRPr sz="4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323109" y="1014658"/>
            <a:ext cx="115570" cy="358775"/>
          </a:xfrm>
          <a:custGeom>
            <a:avLst/>
            <a:gdLst/>
            <a:ahLst/>
            <a:cxnLst/>
            <a:rect l="l" t="t" r="r" b="b"/>
            <a:pathLst>
              <a:path w="115570" h="358775">
                <a:moveTo>
                  <a:pt x="0" y="358191"/>
                </a:moveTo>
                <a:lnTo>
                  <a:pt x="0" y="0"/>
                </a:lnTo>
                <a:lnTo>
                  <a:pt x="115033" y="0"/>
                </a:lnTo>
                <a:lnTo>
                  <a:pt x="115033" y="358191"/>
                </a:lnTo>
                <a:lnTo>
                  <a:pt x="0" y="358191"/>
                </a:lnTo>
                <a:close/>
              </a:path>
            </a:pathLst>
          </a:custGeom>
          <a:ln w="19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9510648" y="1004894"/>
            <a:ext cx="1143635" cy="377825"/>
            <a:chOff x="9510648" y="1004894"/>
            <a:chExt cx="1143635" cy="377825"/>
          </a:xfrm>
        </p:grpSpPr>
        <p:sp>
          <p:nvSpPr>
            <p:cNvPr id="12" name="object 12"/>
            <p:cNvSpPr/>
            <p:nvPr/>
          </p:nvSpPr>
          <p:spPr>
            <a:xfrm>
              <a:off x="9520411" y="1014658"/>
              <a:ext cx="315595" cy="358775"/>
            </a:xfrm>
            <a:custGeom>
              <a:avLst/>
              <a:gdLst/>
              <a:ahLst/>
              <a:cxnLst/>
              <a:rect l="l" t="t" r="r" b="b"/>
              <a:pathLst>
                <a:path w="315595" h="358775">
                  <a:moveTo>
                    <a:pt x="200958" y="0"/>
                  </a:moveTo>
                  <a:lnTo>
                    <a:pt x="246836" y="8651"/>
                  </a:lnTo>
                  <a:lnTo>
                    <a:pt x="283485" y="33619"/>
                  </a:lnTo>
                  <a:lnTo>
                    <a:pt x="307261" y="71394"/>
                  </a:lnTo>
                  <a:lnTo>
                    <a:pt x="315487" y="117702"/>
                  </a:lnTo>
                  <a:lnTo>
                    <a:pt x="315487" y="124438"/>
                  </a:lnTo>
                  <a:lnTo>
                    <a:pt x="307261" y="170888"/>
                  </a:lnTo>
                  <a:lnTo>
                    <a:pt x="283485" y="208965"/>
                  </a:lnTo>
                  <a:lnTo>
                    <a:pt x="246836" y="233998"/>
                  </a:lnTo>
                  <a:lnTo>
                    <a:pt x="200958" y="242649"/>
                  </a:lnTo>
                  <a:lnTo>
                    <a:pt x="115033" y="242649"/>
                  </a:lnTo>
                  <a:lnTo>
                    <a:pt x="115033" y="358191"/>
                  </a:lnTo>
                  <a:lnTo>
                    <a:pt x="0" y="358191"/>
                  </a:lnTo>
                  <a:lnTo>
                    <a:pt x="0" y="0"/>
                  </a:lnTo>
                  <a:lnTo>
                    <a:pt x="200958" y="0"/>
                  </a:lnTo>
                  <a:close/>
                </a:path>
              </a:pathLst>
            </a:custGeom>
            <a:ln w="19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625681" y="1089802"/>
              <a:ext cx="103422" cy="933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862987" y="1014658"/>
              <a:ext cx="781685" cy="358775"/>
            </a:xfrm>
            <a:custGeom>
              <a:avLst/>
              <a:gdLst/>
              <a:ahLst/>
              <a:cxnLst/>
              <a:rect l="l" t="t" r="r" b="b"/>
              <a:pathLst>
                <a:path w="781684" h="358775">
                  <a:moveTo>
                    <a:pt x="273281" y="358191"/>
                  </a:moveTo>
                  <a:lnTo>
                    <a:pt x="258279" y="307728"/>
                  </a:lnTo>
                  <a:lnTo>
                    <a:pt x="132702" y="307728"/>
                  </a:lnTo>
                  <a:lnTo>
                    <a:pt x="117700" y="358191"/>
                  </a:lnTo>
                  <a:lnTo>
                    <a:pt x="0" y="358191"/>
                  </a:lnTo>
                  <a:lnTo>
                    <a:pt x="130663" y="0"/>
                  </a:lnTo>
                  <a:lnTo>
                    <a:pt x="264509" y="0"/>
                  </a:lnTo>
                  <a:lnTo>
                    <a:pt x="395173" y="358191"/>
                  </a:lnTo>
                  <a:lnTo>
                    <a:pt x="273281" y="358191"/>
                  </a:lnTo>
                  <a:close/>
                </a:path>
                <a:path w="781684" h="358775">
                  <a:moveTo>
                    <a:pt x="156724" y="227523"/>
                  </a:moveTo>
                  <a:lnTo>
                    <a:pt x="234257" y="227523"/>
                  </a:lnTo>
                  <a:lnTo>
                    <a:pt x="196757" y="99906"/>
                  </a:lnTo>
                  <a:lnTo>
                    <a:pt x="194729" y="99906"/>
                  </a:lnTo>
                  <a:lnTo>
                    <a:pt x="156724" y="227523"/>
                  </a:lnTo>
                  <a:close/>
                </a:path>
                <a:path w="781684" h="358775">
                  <a:moveTo>
                    <a:pt x="593521" y="0"/>
                  </a:moveTo>
                  <a:lnTo>
                    <a:pt x="643364" y="3654"/>
                  </a:lnTo>
                  <a:lnTo>
                    <a:pt x="685538" y="14619"/>
                  </a:lnTo>
                  <a:lnTo>
                    <a:pt x="720045" y="32894"/>
                  </a:lnTo>
                  <a:lnTo>
                    <a:pt x="766055" y="91375"/>
                  </a:lnTo>
                  <a:lnTo>
                    <a:pt x="777558" y="131580"/>
                  </a:lnTo>
                  <a:lnTo>
                    <a:pt x="781392" y="179095"/>
                  </a:lnTo>
                  <a:lnTo>
                    <a:pt x="777558" y="226610"/>
                  </a:lnTo>
                  <a:lnTo>
                    <a:pt x="766055" y="266815"/>
                  </a:lnTo>
                  <a:lnTo>
                    <a:pt x="720045" y="325296"/>
                  </a:lnTo>
                  <a:lnTo>
                    <a:pt x="685538" y="343571"/>
                  </a:lnTo>
                  <a:lnTo>
                    <a:pt x="643364" y="354536"/>
                  </a:lnTo>
                  <a:lnTo>
                    <a:pt x="593521" y="358191"/>
                  </a:lnTo>
                  <a:lnTo>
                    <a:pt x="438330" y="358191"/>
                  </a:lnTo>
                  <a:lnTo>
                    <a:pt x="438330" y="0"/>
                  </a:lnTo>
                  <a:lnTo>
                    <a:pt x="593521" y="0"/>
                  </a:lnTo>
                  <a:close/>
                </a:path>
              </a:pathLst>
            </a:custGeom>
            <a:ln w="19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406579" y="1090819"/>
              <a:ext cx="129987" cy="2058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0869941" y="998666"/>
            <a:ext cx="1172210" cy="390525"/>
            <a:chOff x="10869941" y="998666"/>
            <a:chExt cx="1172210" cy="390525"/>
          </a:xfrm>
        </p:grpSpPr>
        <p:sp>
          <p:nvSpPr>
            <p:cNvPr id="17" name="object 17"/>
            <p:cNvSpPr/>
            <p:nvPr/>
          </p:nvSpPr>
          <p:spPr>
            <a:xfrm>
              <a:off x="10879704" y="1014658"/>
              <a:ext cx="315595" cy="358775"/>
            </a:xfrm>
            <a:custGeom>
              <a:avLst/>
              <a:gdLst/>
              <a:ahLst/>
              <a:cxnLst/>
              <a:rect l="l" t="t" r="r" b="b"/>
              <a:pathLst>
                <a:path w="315595" h="358775">
                  <a:moveTo>
                    <a:pt x="200958" y="0"/>
                  </a:moveTo>
                  <a:lnTo>
                    <a:pt x="246836" y="8651"/>
                  </a:lnTo>
                  <a:lnTo>
                    <a:pt x="283478" y="33619"/>
                  </a:lnTo>
                  <a:lnTo>
                    <a:pt x="307259" y="71394"/>
                  </a:lnTo>
                  <a:lnTo>
                    <a:pt x="315477" y="117702"/>
                  </a:lnTo>
                  <a:lnTo>
                    <a:pt x="315477" y="124438"/>
                  </a:lnTo>
                  <a:lnTo>
                    <a:pt x="307259" y="170888"/>
                  </a:lnTo>
                  <a:lnTo>
                    <a:pt x="283478" y="208965"/>
                  </a:lnTo>
                  <a:lnTo>
                    <a:pt x="246836" y="233998"/>
                  </a:lnTo>
                  <a:lnTo>
                    <a:pt x="200958" y="242649"/>
                  </a:lnTo>
                  <a:lnTo>
                    <a:pt x="115033" y="242649"/>
                  </a:lnTo>
                  <a:lnTo>
                    <a:pt x="115033" y="358191"/>
                  </a:lnTo>
                  <a:lnTo>
                    <a:pt x="0" y="358191"/>
                  </a:lnTo>
                  <a:lnTo>
                    <a:pt x="0" y="0"/>
                  </a:lnTo>
                  <a:lnTo>
                    <a:pt x="200958" y="0"/>
                  </a:lnTo>
                  <a:close/>
                </a:path>
              </a:pathLst>
            </a:custGeom>
            <a:ln w="19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984974" y="1089802"/>
              <a:ext cx="103412" cy="933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255579" y="1014658"/>
              <a:ext cx="350520" cy="358775"/>
            </a:xfrm>
            <a:custGeom>
              <a:avLst/>
              <a:gdLst/>
              <a:ahLst/>
              <a:cxnLst/>
              <a:rect l="l" t="t" r="r" b="b"/>
              <a:pathLst>
                <a:path w="350520" h="358775">
                  <a:moveTo>
                    <a:pt x="340013" y="109821"/>
                  </a:moveTo>
                  <a:lnTo>
                    <a:pt x="330000" y="155508"/>
                  </a:lnTo>
                  <a:lnTo>
                    <a:pt x="300511" y="192219"/>
                  </a:lnTo>
                  <a:lnTo>
                    <a:pt x="270738" y="208203"/>
                  </a:lnTo>
                  <a:lnTo>
                    <a:pt x="350434" y="358191"/>
                  </a:lnTo>
                  <a:lnTo>
                    <a:pt x="221294" y="358191"/>
                  </a:lnTo>
                  <a:lnTo>
                    <a:pt x="157734" y="227523"/>
                  </a:lnTo>
                  <a:lnTo>
                    <a:pt x="115023" y="227523"/>
                  </a:lnTo>
                  <a:lnTo>
                    <a:pt x="115023" y="358191"/>
                  </a:lnTo>
                  <a:lnTo>
                    <a:pt x="0" y="358191"/>
                  </a:lnTo>
                  <a:lnTo>
                    <a:pt x="0" y="0"/>
                  </a:lnTo>
                  <a:lnTo>
                    <a:pt x="219255" y="0"/>
                  </a:lnTo>
                  <a:lnTo>
                    <a:pt x="270737" y="8365"/>
                  </a:lnTo>
                  <a:lnTo>
                    <a:pt x="309025" y="32253"/>
                  </a:lnTo>
                  <a:lnTo>
                    <a:pt x="332218" y="67828"/>
                  </a:lnTo>
                  <a:lnTo>
                    <a:pt x="339147" y="95283"/>
                  </a:lnTo>
                  <a:lnTo>
                    <a:pt x="340013" y="109821"/>
                  </a:lnTo>
                  <a:close/>
                </a:path>
              </a:pathLst>
            </a:custGeom>
            <a:ln w="19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360840" y="1086625"/>
              <a:ext cx="127320" cy="8562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645476" y="1008429"/>
              <a:ext cx="387350" cy="370840"/>
            </a:xfrm>
            <a:custGeom>
              <a:avLst/>
              <a:gdLst/>
              <a:ahLst/>
              <a:cxnLst/>
              <a:rect l="l" t="t" r="r" b="b"/>
              <a:pathLst>
                <a:path w="387350" h="370840">
                  <a:moveTo>
                    <a:pt x="193205" y="0"/>
                  </a:moveTo>
                  <a:lnTo>
                    <a:pt x="236900" y="2963"/>
                  </a:lnTo>
                  <a:lnTo>
                    <a:pt x="275317" y="11852"/>
                  </a:lnTo>
                  <a:lnTo>
                    <a:pt x="336327" y="47411"/>
                  </a:lnTo>
                  <a:lnTo>
                    <a:pt x="374269" y="105531"/>
                  </a:lnTo>
                  <a:lnTo>
                    <a:pt x="383753" y="142718"/>
                  </a:lnTo>
                  <a:lnTo>
                    <a:pt x="386915" y="185324"/>
                  </a:lnTo>
                  <a:lnTo>
                    <a:pt x="383753" y="227937"/>
                  </a:lnTo>
                  <a:lnTo>
                    <a:pt x="374269" y="265148"/>
                  </a:lnTo>
                  <a:lnTo>
                    <a:pt x="336327" y="323364"/>
                  </a:lnTo>
                  <a:lnTo>
                    <a:pt x="275317" y="358826"/>
                  </a:lnTo>
                  <a:lnTo>
                    <a:pt x="236900" y="367692"/>
                  </a:lnTo>
                  <a:lnTo>
                    <a:pt x="193205" y="370648"/>
                  </a:lnTo>
                  <a:lnTo>
                    <a:pt x="149521" y="367708"/>
                  </a:lnTo>
                  <a:lnTo>
                    <a:pt x="111125" y="358890"/>
                  </a:lnTo>
                  <a:lnTo>
                    <a:pt x="50206" y="323617"/>
                  </a:lnTo>
                  <a:lnTo>
                    <a:pt x="12551" y="265465"/>
                  </a:lnTo>
                  <a:lnTo>
                    <a:pt x="3137" y="228143"/>
                  </a:lnTo>
                  <a:lnTo>
                    <a:pt x="0" y="185324"/>
                  </a:lnTo>
                  <a:lnTo>
                    <a:pt x="3137" y="142512"/>
                  </a:lnTo>
                  <a:lnTo>
                    <a:pt x="12551" y="105213"/>
                  </a:lnTo>
                  <a:lnTo>
                    <a:pt x="50206" y="47157"/>
                  </a:lnTo>
                  <a:lnTo>
                    <a:pt x="111125" y="11789"/>
                  </a:lnTo>
                  <a:lnTo>
                    <a:pt x="149521" y="2947"/>
                  </a:lnTo>
                  <a:lnTo>
                    <a:pt x="193205" y="0"/>
                  </a:lnTo>
                  <a:close/>
                </a:path>
              </a:pathLst>
            </a:custGeom>
            <a:ln w="19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753413" y="1084591"/>
              <a:ext cx="171040" cy="2183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9266680" y="839513"/>
            <a:ext cx="2802255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spc="335" dirty="0">
                <a:latin typeface="Arial"/>
                <a:cs typeface="Arial"/>
              </a:rPr>
              <a:t>IPAD</a:t>
            </a:r>
            <a:r>
              <a:rPr sz="4100" spc="150" dirty="0">
                <a:latin typeface="Arial"/>
                <a:cs typeface="Arial"/>
              </a:rPr>
              <a:t> </a:t>
            </a:r>
            <a:r>
              <a:rPr sz="4100" spc="220" dirty="0">
                <a:latin typeface="Arial"/>
                <a:cs typeface="Arial"/>
              </a:rPr>
              <a:t>PRO</a:t>
            </a:r>
            <a:endParaRPr sz="41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172925" y="8593929"/>
            <a:ext cx="146177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55" dirty="0">
                <a:latin typeface="Noto Sans"/>
                <a:cs typeface="Noto Sans"/>
              </a:rPr>
              <a:t>SIGN</a:t>
            </a:r>
            <a:r>
              <a:rPr sz="2900" spc="-75" dirty="0">
                <a:latin typeface="Noto Sans"/>
                <a:cs typeface="Noto Sans"/>
              </a:rPr>
              <a:t> </a:t>
            </a:r>
            <a:r>
              <a:rPr sz="2900" spc="-15" dirty="0">
                <a:latin typeface="Noto Sans"/>
                <a:cs typeface="Noto Sans"/>
              </a:rPr>
              <a:t>UP</a:t>
            </a:r>
            <a:endParaRPr sz="2900">
              <a:latin typeface="Noto Sans"/>
              <a:cs typeface="Noto San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542697" y="8373010"/>
            <a:ext cx="202374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55" dirty="0">
                <a:latin typeface="Noto Sans"/>
                <a:cs typeface="Noto Sans"/>
              </a:rPr>
              <a:t>FIND</a:t>
            </a:r>
            <a:r>
              <a:rPr sz="2900" spc="-80" dirty="0">
                <a:latin typeface="Noto Sans"/>
                <a:cs typeface="Noto Sans"/>
              </a:rPr>
              <a:t> </a:t>
            </a:r>
            <a:r>
              <a:rPr sz="2900" spc="-50" dirty="0">
                <a:latin typeface="Noto Sans"/>
                <a:cs typeface="Noto Sans"/>
              </a:rPr>
              <a:t>EMAIL</a:t>
            </a:r>
            <a:endParaRPr sz="2900">
              <a:latin typeface="Noto Sans"/>
              <a:cs typeface="Noto San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710336" y="2953380"/>
            <a:ext cx="4391040" cy="54387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653308" y="3359139"/>
            <a:ext cx="6610349" cy="46862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6862" y="2953380"/>
            <a:ext cx="4286249" cy="56575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035186" y="8798694"/>
            <a:ext cx="124777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0" dirty="0">
                <a:latin typeface="Noto Sans"/>
                <a:cs typeface="Noto Sans"/>
              </a:rPr>
              <a:t>LOG</a:t>
            </a:r>
            <a:r>
              <a:rPr sz="2900" spc="-90" dirty="0">
                <a:latin typeface="Noto Sans"/>
                <a:cs typeface="Noto Sans"/>
              </a:rPr>
              <a:t> </a:t>
            </a:r>
            <a:r>
              <a:rPr sz="2900" spc="-100" dirty="0">
                <a:latin typeface="Noto Sans"/>
                <a:cs typeface="Noto Sans"/>
              </a:rPr>
              <a:t>IN</a:t>
            </a:r>
            <a:endParaRPr sz="29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C7E3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28700" y="2342384"/>
            <a:ext cx="3609959" cy="56578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38998" y="2447043"/>
            <a:ext cx="3638549" cy="55149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92503" y="2447043"/>
            <a:ext cx="3533759" cy="53530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389559" y="2289221"/>
            <a:ext cx="3448049" cy="55149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04442" y="1014658"/>
            <a:ext cx="1229360" cy="358775"/>
          </a:xfrm>
          <a:custGeom>
            <a:avLst/>
            <a:gdLst/>
            <a:ahLst/>
            <a:cxnLst/>
            <a:rect l="l" t="t" r="r" b="b"/>
            <a:pathLst>
              <a:path w="1229359" h="358775">
                <a:moveTo>
                  <a:pt x="232735" y="91644"/>
                </a:moveTo>
                <a:lnTo>
                  <a:pt x="232735" y="358191"/>
                </a:lnTo>
                <a:lnTo>
                  <a:pt x="117702" y="358191"/>
                </a:lnTo>
                <a:lnTo>
                  <a:pt x="117702" y="91644"/>
                </a:lnTo>
                <a:lnTo>
                  <a:pt x="0" y="91644"/>
                </a:lnTo>
                <a:lnTo>
                  <a:pt x="0" y="0"/>
                </a:lnTo>
                <a:lnTo>
                  <a:pt x="349930" y="0"/>
                </a:lnTo>
                <a:lnTo>
                  <a:pt x="349930" y="91644"/>
                </a:lnTo>
                <a:lnTo>
                  <a:pt x="232735" y="91644"/>
                </a:lnTo>
                <a:close/>
              </a:path>
              <a:path w="1229359" h="358775">
                <a:moveTo>
                  <a:pt x="642420" y="358191"/>
                </a:moveTo>
                <a:lnTo>
                  <a:pt x="627421" y="307728"/>
                </a:lnTo>
                <a:lnTo>
                  <a:pt x="501838" y="307728"/>
                </a:lnTo>
                <a:lnTo>
                  <a:pt x="486839" y="358191"/>
                </a:lnTo>
                <a:lnTo>
                  <a:pt x="369137" y="358191"/>
                </a:lnTo>
                <a:lnTo>
                  <a:pt x="499805" y="0"/>
                </a:lnTo>
                <a:lnTo>
                  <a:pt x="633650" y="0"/>
                </a:lnTo>
                <a:lnTo>
                  <a:pt x="764317" y="358191"/>
                </a:lnTo>
                <a:lnTo>
                  <a:pt x="642420" y="358191"/>
                </a:lnTo>
                <a:close/>
              </a:path>
              <a:path w="1229359" h="358775">
                <a:moveTo>
                  <a:pt x="525861" y="227523"/>
                </a:moveTo>
                <a:lnTo>
                  <a:pt x="603397" y="227523"/>
                </a:lnTo>
                <a:lnTo>
                  <a:pt x="565900" y="99906"/>
                </a:lnTo>
                <a:lnTo>
                  <a:pt x="563867" y="99906"/>
                </a:lnTo>
                <a:lnTo>
                  <a:pt x="525861" y="227523"/>
                </a:lnTo>
                <a:close/>
              </a:path>
              <a:path w="1229359" h="358775">
                <a:moveTo>
                  <a:pt x="1115196" y="358191"/>
                </a:moveTo>
                <a:lnTo>
                  <a:pt x="1115196" y="229049"/>
                </a:lnTo>
                <a:lnTo>
                  <a:pt x="1115307" y="217013"/>
                </a:lnTo>
                <a:lnTo>
                  <a:pt x="1117936" y="167719"/>
                </a:lnTo>
                <a:lnTo>
                  <a:pt x="1122273" y="125964"/>
                </a:lnTo>
                <a:lnTo>
                  <a:pt x="1123121" y="118676"/>
                </a:lnTo>
                <a:lnTo>
                  <a:pt x="1123454" y="115541"/>
                </a:lnTo>
                <a:lnTo>
                  <a:pt x="1121425" y="115541"/>
                </a:lnTo>
                <a:lnTo>
                  <a:pt x="1055331" y="358191"/>
                </a:lnTo>
                <a:lnTo>
                  <a:pt x="965206" y="358191"/>
                </a:lnTo>
                <a:lnTo>
                  <a:pt x="898603" y="116049"/>
                </a:lnTo>
                <a:lnTo>
                  <a:pt x="896569" y="116049"/>
                </a:lnTo>
                <a:lnTo>
                  <a:pt x="896908" y="119185"/>
                </a:lnTo>
                <a:lnTo>
                  <a:pt x="897841" y="126388"/>
                </a:lnTo>
                <a:lnTo>
                  <a:pt x="899366" y="137658"/>
                </a:lnTo>
                <a:lnTo>
                  <a:pt x="900494" y="146635"/>
                </a:lnTo>
                <a:lnTo>
                  <a:pt x="904633" y="192418"/>
                </a:lnTo>
                <a:lnTo>
                  <a:pt x="905849" y="358191"/>
                </a:lnTo>
                <a:lnTo>
                  <a:pt x="800221" y="358191"/>
                </a:lnTo>
                <a:lnTo>
                  <a:pt x="800221" y="0"/>
                </a:lnTo>
                <a:lnTo>
                  <a:pt x="962662" y="0"/>
                </a:lnTo>
                <a:lnTo>
                  <a:pt x="1016812" y="206678"/>
                </a:lnTo>
                <a:lnTo>
                  <a:pt x="1018850" y="206678"/>
                </a:lnTo>
                <a:lnTo>
                  <a:pt x="1072486" y="0"/>
                </a:lnTo>
                <a:lnTo>
                  <a:pt x="1229210" y="0"/>
                </a:lnTo>
                <a:lnTo>
                  <a:pt x="1229210" y="358191"/>
                </a:lnTo>
                <a:lnTo>
                  <a:pt x="1115196" y="358191"/>
                </a:lnTo>
                <a:close/>
              </a:path>
            </a:pathLst>
          </a:custGeom>
          <a:ln w="19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8093594" y="1004894"/>
            <a:ext cx="335280" cy="377825"/>
            <a:chOff x="8093594" y="1004894"/>
            <a:chExt cx="335280" cy="377825"/>
          </a:xfrm>
        </p:grpSpPr>
        <p:sp>
          <p:nvSpPr>
            <p:cNvPr id="9" name="object 9"/>
            <p:cNvSpPr/>
            <p:nvPr/>
          </p:nvSpPr>
          <p:spPr>
            <a:xfrm>
              <a:off x="8103357" y="1014658"/>
              <a:ext cx="315595" cy="358775"/>
            </a:xfrm>
            <a:custGeom>
              <a:avLst/>
              <a:gdLst/>
              <a:ahLst/>
              <a:cxnLst/>
              <a:rect l="l" t="t" r="r" b="b"/>
              <a:pathLst>
                <a:path w="315595" h="358775">
                  <a:moveTo>
                    <a:pt x="200958" y="0"/>
                  </a:moveTo>
                  <a:lnTo>
                    <a:pt x="246836" y="8651"/>
                  </a:lnTo>
                  <a:lnTo>
                    <a:pt x="283485" y="33619"/>
                  </a:lnTo>
                  <a:lnTo>
                    <a:pt x="307261" y="71394"/>
                  </a:lnTo>
                  <a:lnTo>
                    <a:pt x="315487" y="117702"/>
                  </a:lnTo>
                  <a:lnTo>
                    <a:pt x="315487" y="124438"/>
                  </a:lnTo>
                  <a:lnTo>
                    <a:pt x="307261" y="170888"/>
                  </a:lnTo>
                  <a:lnTo>
                    <a:pt x="283485" y="208965"/>
                  </a:lnTo>
                  <a:lnTo>
                    <a:pt x="246836" y="233998"/>
                  </a:lnTo>
                  <a:lnTo>
                    <a:pt x="200958" y="242649"/>
                  </a:lnTo>
                  <a:lnTo>
                    <a:pt x="115033" y="242649"/>
                  </a:lnTo>
                  <a:lnTo>
                    <a:pt x="115033" y="358191"/>
                  </a:lnTo>
                  <a:lnTo>
                    <a:pt x="0" y="358191"/>
                  </a:lnTo>
                  <a:lnTo>
                    <a:pt x="0" y="0"/>
                  </a:lnTo>
                  <a:lnTo>
                    <a:pt x="200958" y="0"/>
                  </a:lnTo>
                  <a:close/>
                </a:path>
              </a:pathLst>
            </a:custGeom>
            <a:ln w="19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08627" y="1089802"/>
              <a:ext cx="103412" cy="933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8484443" y="1014658"/>
            <a:ext cx="115570" cy="358775"/>
          </a:xfrm>
          <a:custGeom>
            <a:avLst/>
            <a:gdLst/>
            <a:ahLst/>
            <a:cxnLst/>
            <a:rect l="l" t="t" r="r" b="b"/>
            <a:pathLst>
              <a:path w="115570" h="358775">
                <a:moveTo>
                  <a:pt x="0" y="358191"/>
                </a:moveTo>
                <a:lnTo>
                  <a:pt x="0" y="0"/>
                </a:lnTo>
                <a:lnTo>
                  <a:pt x="115033" y="0"/>
                </a:lnTo>
                <a:lnTo>
                  <a:pt x="115033" y="358191"/>
                </a:lnTo>
                <a:lnTo>
                  <a:pt x="0" y="358191"/>
                </a:lnTo>
                <a:close/>
              </a:path>
            </a:pathLst>
          </a:custGeom>
          <a:ln w="19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81744" y="1014658"/>
            <a:ext cx="1109345" cy="358775"/>
          </a:xfrm>
          <a:custGeom>
            <a:avLst/>
            <a:gdLst/>
            <a:ahLst/>
            <a:cxnLst/>
            <a:rect l="l" t="t" r="r" b="b"/>
            <a:pathLst>
              <a:path w="1109345" h="358775">
                <a:moveTo>
                  <a:pt x="0" y="0"/>
                </a:moveTo>
                <a:lnTo>
                  <a:pt x="115033" y="0"/>
                </a:lnTo>
                <a:lnTo>
                  <a:pt x="115033" y="266546"/>
                </a:lnTo>
                <a:lnTo>
                  <a:pt x="298837" y="266546"/>
                </a:lnTo>
                <a:lnTo>
                  <a:pt x="298837" y="358191"/>
                </a:lnTo>
                <a:lnTo>
                  <a:pt x="0" y="358191"/>
                </a:lnTo>
                <a:lnTo>
                  <a:pt x="0" y="0"/>
                </a:lnTo>
                <a:close/>
              </a:path>
              <a:path w="1109345" h="358775">
                <a:moveTo>
                  <a:pt x="587225" y="358191"/>
                </a:moveTo>
                <a:lnTo>
                  <a:pt x="572223" y="307728"/>
                </a:lnTo>
                <a:lnTo>
                  <a:pt x="446636" y="307728"/>
                </a:lnTo>
                <a:lnTo>
                  <a:pt x="431644" y="358191"/>
                </a:lnTo>
                <a:lnTo>
                  <a:pt x="313944" y="358191"/>
                </a:lnTo>
                <a:lnTo>
                  <a:pt x="444607" y="0"/>
                </a:lnTo>
                <a:lnTo>
                  <a:pt x="578453" y="0"/>
                </a:lnTo>
                <a:lnTo>
                  <a:pt x="709117" y="358191"/>
                </a:lnTo>
                <a:lnTo>
                  <a:pt x="587225" y="358191"/>
                </a:lnTo>
                <a:close/>
              </a:path>
              <a:path w="1109345" h="358775">
                <a:moveTo>
                  <a:pt x="470668" y="227523"/>
                </a:moveTo>
                <a:lnTo>
                  <a:pt x="548201" y="227523"/>
                </a:lnTo>
                <a:lnTo>
                  <a:pt x="510701" y="99906"/>
                </a:lnTo>
                <a:lnTo>
                  <a:pt x="508673" y="99906"/>
                </a:lnTo>
                <a:lnTo>
                  <a:pt x="470668" y="227523"/>
                </a:lnTo>
                <a:close/>
              </a:path>
              <a:path w="1109345" h="358775">
                <a:moveTo>
                  <a:pt x="1008392" y="358191"/>
                </a:moveTo>
                <a:lnTo>
                  <a:pt x="858021" y="184306"/>
                </a:lnTo>
                <a:lnTo>
                  <a:pt x="858021" y="358191"/>
                </a:lnTo>
                <a:lnTo>
                  <a:pt x="752265" y="358191"/>
                </a:lnTo>
                <a:lnTo>
                  <a:pt x="752265" y="0"/>
                </a:lnTo>
                <a:lnTo>
                  <a:pt x="852811" y="0"/>
                </a:lnTo>
                <a:lnTo>
                  <a:pt x="1003182" y="176425"/>
                </a:lnTo>
                <a:lnTo>
                  <a:pt x="1003182" y="0"/>
                </a:lnTo>
                <a:lnTo>
                  <a:pt x="1108938" y="0"/>
                </a:lnTo>
                <a:lnTo>
                  <a:pt x="1108938" y="358191"/>
                </a:lnTo>
                <a:lnTo>
                  <a:pt x="1008392" y="358191"/>
                </a:lnTo>
                <a:close/>
              </a:path>
            </a:pathLst>
          </a:custGeom>
          <a:ln w="19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046248" y="1014658"/>
            <a:ext cx="115570" cy="358775"/>
          </a:xfrm>
          <a:custGeom>
            <a:avLst/>
            <a:gdLst/>
            <a:ahLst/>
            <a:cxnLst/>
            <a:rect l="l" t="t" r="r" b="b"/>
            <a:pathLst>
              <a:path w="115570" h="358775">
                <a:moveTo>
                  <a:pt x="0" y="358191"/>
                </a:moveTo>
                <a:lnTo>
                  <a:pt x="0" y="0"/>
                </a:lnTo>
                <a:lnTo>
                  <a:pt x="115033" y="0"/>
                </a:lnTo>
                <a:lnTo>
                  <a:pt x="115033" y="358191"/>
                </a:lnTo>
                <a:lnTo>
                  <a:pt x="0" y="358191"/>
                </a:lnTo>
                <a:close/>
              </a:path>
            </a:pathLst>
          </a:custGeom>
          <a:ln w="19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10233785" y="1004894"/>
            <a:ext cx="935355" cy="377825"/>
            <a:chOff x="10233785" y="1004894"/>
            <a:chExt cx="935355" cy="377825"/>
          </a:xfrm>
        </p:grpSpPr>
        <p:sp>
          <p:nvSpPr>
            <p:cNvPr id="15" name="object 15"/>
            <p:cNvSpPr/>
            <p:nvPr/>
          </p:nvSpPr>
          <p:spPr>
            <a:xfrm>
              <a:off x="10243548" y="1014658"/>
              <a:ext cx="315595" cy="358775"/>
            </a:xfrm>
            <a:custGeom>
              <a:avLst/>
              <a:gdLst/>
              <a:ahLst/>
              <a:cxnLst/>
              <a:rect l="l" t="t" r="r" b="b"/>
              <a:pathLst>
                <a:path w="315595" h="358775">
                  <a:moveTo>
                    <a:pt x="200958" y="0"/>
                  </a:moveTo>
                  <a:lnTo>
                    <a:pt x="246836" y="8651"/>
                  </a:lnTo>
                  <a:lnTo>
                    <a:pt x="283485" y="33619"/>
                  </a:lnTo>
                  <a:lnTo>
                    <a:pt x="307261" y="71394"/>
                  </a:lnTo>
                  <a:lnTo>
                    <a:pt x="315487" y="117702"/>
                  </a:lnTo>
                  <a:lnTo>
                    <a:pt x="315487" y="124438"/>
                  </a:lnTo>
                  <a:lnTo>
                    <a:pt x="307261" y="170888"/>
                  </a:lnTo>
                  <a:lnTo>
                    <a:pt x="283485" y="208965"/>
                  </a:lnTo>
                  <a:lnTo>
                    <a:pt x="246836" y="233998"/>
                  </a:lnTo>
                  <a:lnTo>
                    <a:pt x="200958" y="242649"/>
                  </a:lnTo>
                  <a:lnTo>
                    <a:pt x="115033" y="242649"/>
                  </a:lnTo>
                  <a:lnTo>
                    <a:pt x="115033" y="358191"/>
                  </a:lnTo>
                  <a:lnTo>
                    <a:pt x="0" y="358191"/>
                  </a:lnTo>
                  <a:lnTo>
                    <a:pt x="0" y="0"/>
                  </a:lnTo>
                  <a:lnTo>
                    <a:pt x="200958" y="0"/>
                  </a:lnTo>
                  <a:close/>
                </a:path>
              </a:pathLst>
            </a:custGeom>
            <a:ln w="19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348818" y="1089802"/>
              <a:ext cx="103412" cy="933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601240" y="1014658"/>
              <a:ext cx="558165" cy="358775"/>
            </a:xfrm>
            <a:custGeom>
              <a:avLst/>
              <a:gdLst/>
              <a:ahLst/>
              <a:cxnLst/>
              <a:rect l="l" t="t" r="r" b="b"/>
              <a:pathLst>
                <a:path w="558165" h="358775">
                  <a:moveTo>
                    <a:pt x="0" y="256123"/>
                  </a:moveTo>
                  <a:lnTo>
                    <a:pt x="0" y="173883"/>
                  </a:lnTo>
                  <a:lnTo>
                    <a:pt x="132702" y="173883"/>
                  </a:lnTo>
                  <a:lnTo>
                    <a:pt x="132702" y="256123"/>
                  </a:lnTo>
                  <a:lnTo>
                    <a:pt x="0" y="256123"/>
                  </a:lnTo>
                  <a:close/>
                </a:path>
                <a:path w="558165" h="358775">
                  <a:moveTo>
                    <a:pt x="558117" y="358191"/>
                  </a:moveTo>
                  <a:lnTo>
                    <a:pt x="418557" y="358191"/>
                  </a:lnTo>
                  <a:lnTo>
                    <a:pt x="352463" y="246717"/>
                  </a:lnTo>
                  <a:lnTo>
                    <a:pt x="350300" y="246717"/>
                  </a:lnTo>
                  <a:lnTo>
                    <a:pt x="284206" y="358191"/>
                  </a:lnTo>
                  <a:lnTo>
                    <a:pt x="155057" y="358191"/>
                  </a:lnTo>
                  <a:lnTo>
                    <a:pt x="283187" y="168672"/>
                  </a:lnTo>
                  <a:lnTo>
                    <a:pt x="167639" y="0"/>
                  </a:lnTo>
                  <a:lnTo>
                    <a:pt x="306571" y="0"/>
                  </a:lnTo>
                  <a:lnTo>
                    <a:pt x="360721" y="91644"/>
                  </a:lnTo>
                  <a:lnTo>
                    <a:pt x="362883" y="91644"/>
                  </a:lnTo>
                  <a:lnTo>
                    <a:pt x="417537" y="0"/>
                  </a:lnTo>
                  <a:lnTo>
                    <a:pt x="546049" y="0"/>
                  </a:lnTo>
                  <a:lnTo>
                    <a:pt x="429996" y="169181"/>
                  </a:lnTo>
                  <a:lnTo>
                    <a:pt x="558117" y="358191"/>
                  </a:lnTo>
                  <a:close/>
                </a:path>
              </a:pathLst>
            </a:custGeom>
            <a:ln w="19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6779794" y="839513"/>
            <a:ext cx="4392295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spc="420" dirty="0">
                <a:latin typeface="Arial"/>
                <a:cs typeface="Arial"/>
              </a:rPr>
              <a:t>TAMPILAN</a:t>
            </a:r>
            <a:r>
              <a:rPr sz="4100" spc="150" dirty="0">
                <a:latin typeface="Arial"/>
                <a:cs typeface="Arial"/>
              </a:rPr>
              <a:t> </a:t>
            </a:r>
            <a:r>
              <a:rPr sz="4100" spc="280" dirty="0">
                <a:latin typeface="Arial"/>
                <a:cs typeface="Arial"/>
              </a:rPr>
              <a:t>IP-X</a:t>
            </a:r>
            <a:endParaRPr sz="4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18176" y="8207199"/>
            <a:ext cx="112141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5" dirty="0">
                <a:latin typeface="Noto Sans"/>
                <a:cs typeface="Noto Sans"/>
              </a:rPr>
              <a:t>HO</a:t>
            </a:r>
            <a:r>
              <a:rPr sz="2900" spc="-20" dirty="0">
                <a:latin typeface="Noto Sans"/>
                <a:cs typeface="Noto Sans"/>
              </a:rPr>
              <a:t>M</a:t>
            </a:r>
            <a:r>
              <a:rPr sz="2900" dirty="0">
                <a:latin typeface="Noto Sans"/>
                <a:cs typeface="Noto Sans"/>
              </a:rPr>
              <a:t>E</a:t>
            </a:r>
            <a:endParaRPr sz="2900">
              <a:latin typeface="Noto Sans"/>
              <a:cs typeface="Noto San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03315" y="8207199"/>
            <a:ext cx="110871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20" dirty="0">
                <a:latin typeface="Noto Sans"/>
                <a:cs typeface="Noto Sans"/>
              </a:rPr>
              <a:t>M</a:t>
            </a:r>
            <a:r>
              <a:rPr sz="2900" spc="-5" dirty="0">
                <a:latin typeface="Noto Sans"/>
                <a:cs typeface="Noto Sans"/>
              </a:rPr>
              <a:t>E</a:t>
            </a:r>
            <a:r>
              <a:rPr sz="2900" spc="-25" dirty="0">
                <a:latin typeface="Noto Sans"/>
                <a:cs typeface="Noto Sans"/>
              </a:rPr>
              <a:t>N</a:t>
            </a:r>
            <a:r>
              <a:rPr sz="2900" spc="-10" dirty="0">
                <a:latin typeface="Noto Sans"/>
                <a:cs typeface="Noto Sans"/>
              </a:rPr>
              <a:t>U</a:t>
            </a:r>
            <a:endParaRPr sz="2900">
              <a:latin typeface="Noto Sans"/>
              <a:cs typeface="Noto San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432243" y="8207199"/>
            <a:ext cx="145478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25" dirty="0">
                <a:latin typeface="Noto Sans"/>
                <a:cs typeface="Noto Sans"/>
              </a:rPr>
              <a:t>NA</a:t>
            </a:r>
            <a:r>
              <a:rPr sz="2900" spc="-20" dirty="0">
                <a:latin typeface="Noto Sans"/>
                <a:cs typeface="Noto Sans"/>
              </a:rPr>
              <a:t>V</a:t>
            </a:r>
            <a:r>
              <a:rPr sz="2900" spc="-15" dirty="0">
                <a:latin typeface="Noto Sans"/>
                <a:cs typeface="Noto Sans"/>
              </a:rPr>
              <a:t>B</a:t>
            </a:r>
            <a:r>
              <a:rPr sz="2900" spc="-25" dirty="0">
                <a:latin typeface="Noto Sans"/>
                <a:cs typeface="Noto Sans"/>
              </a:rPr>
              <a:t>A</a:t>
            </a:r>
            <a:r>
              <a:rPr sz="2900" spc="-15" dirty="0">
                <a:latin typeface="Noto Sans"/>
                <a:cs typeface="Noto Sans"/>
              </a:rPr>
              <a:t>R</a:t>
            </a:r>
            <a:endParaRPr sz="2900">
              <a:latin typeface="Noto Sans"/>
              <a:cs typeface="Noto San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422654" y="8207199"/>
            <a:ext cx="138112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5" dirty="0">
                <a:latin typeface="Noto Sans"/>
                <a:cs typeface="Noto Sans"/>
              </a:rPr>
              <a:t>P</a:t>
            </a:r>
            <a:r>
              <a:rPr sz="2900" spc="-20" dirty="0">
                <a:latin typeface="Noto Sans"/>
                <a:cs typeface="Noto Sans"/>
              </a:rPr>
              <a:t>R</a:t>
            </a:r>
            <a:r>
              <a:rPr sz="2900" spc="-15" dirty="0">
                <a:latin typeface="Noto Sans"/>
                <a:cs typeface="Noto Sans"/>
              </a:rPr>
              <a:t>O</a:t>
            </a:r>
            <a:r>
              <a:rPr sz="2900" spc="-20" dirty="0">
                <a:latin typeface="Noto Sans"/>
                <a:cs typeface="Noto Sans"/>
              </a:rPr>
              <a:t>M</a:t>
            </a:r>
            <a:r>
              <a:rPr sz="2900" spc="-10" dirty="0">
                <a:latin typeface="Noto Sans"/>
                <a:cs typeface="Noto Sans"/>
              </a:rPr>
              <a:t>O</a:t>
            </a:r>
            <a:endParaRPr sz="29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C8E7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35463" y="2447056"/>
            <a:ext cx="3638549" cy="55149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92503" y="2529059"/>
            <a:ext cx="3533759" cy="53530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441801" y="2416667"/>
            <a:ext cx="3343290" cy="55149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28700" y="2447043"/>
            <a:ext cx="3771899" cy="5675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04442" y="1014661"/>
            <a:ext cx="1229360" cy="358775"/>
          </a:xfrm>
          <a:custGeom>
            <a:avLst/>
            <a:gdLst/>
            <a:ahLst/>
            <a:cxnLst/>
            <a:rect l="l" t="t" r="r" b="b"/>
            <a:pathLst>
              <a:path w="1229359" h="358775">
                <a:moveTo>
                  <a:pt x="232735" y="91644"/>
                </a:moveTo>
                <a:lnTo>
                  <a:pt x="232735" y="358191"/>
                </a:lnTo>
                <a:lnTo>
                  <a:pt x="117702" y="358191"/>
                </a:lnTo>
                <a:lnTo>
                  <a:pt x="117702" y="91644"/>
                </a:lnTo>
                <a:lnTo>
                  <a:pt x="0" y="91644"/>
                </a:lnTo>
                <a:lnTo>
                  <a:pt x="0" y="0"/>
                </a:lnTo>
                <a:lnTo>
                  <a:pt x="349930" y="0"/>
                </a:lnTo>
                <a:lnTo>
                  <a:pt x="349930" y="91644"/>
                </a:lnTo>
                <a:lnTo>
                  <a:pt x="232735" y="91644"/>
                </a:lnTo>
                <a:close/>
              </a:path>
              <a:path w="1229359" h="358775">
                <a:moveTo>
                  <a:pt x="642420" y="358191"/>
                </a:moveTo>
                <a:lnTo>
                  <a:pt x="627421" y="307728"/>
                </a:lnTo>
                <a:lnTo>
                  <a:pt x="501838" y="307728"/>
                </a:lnTo>
                <a:lnTo>
                  <a:pt x="486839" y="358191"/>
                </a:lnTo>
                <a:lnTo>
                  <a:pt x="369137" y="358191"/>
                </a:lnTo>
                <a:lnTo>
                  <a:pt x="499805" y="0"/>
                </a:lnTo>
                <a:lnTo>
                  <a:pt x="633650" y="0"/>
                </a:lnTo>
                <a:lnTo>
                  <a:pt x="764317" y="358191"/>
                </a:lnTo>
                <a:lnTo>
                  <a:pt x="642420" y="358191"/>
                </a:lnTo>
                <a:close/>
              </a:path>
              <a:path w="1229359" h="358775">
                <a:moveTo>
                  <a:pt x="525861" y="227523"/>
                </a:moveTo>
                <a:lnTo>
                  <a:pt x="603397" y="227523"/>
                </a:lnTo>
                <a:lnTo>
                  <a:pt x="565900" y="99906"/>
                </a:lnTo>
                <a:lnTo>
                  <a:pt x="563867" y="99906"/>
                </a:lnTo>
                <a:lnTo>
                  <a:pt x="525861" y="227523"/>
                </a:lnTo>
                <a:close/>
              </a:path>
              <a:path w="1229359" h="358775">
                <a:moveTo>
                  <a:pt x="1115196" y="358191"/>
                </a:moveTo>
                <a:lnTo>
                  <a:pt x="1115196" y="229049"/>
                </a:lnTo>
                <a:lnTo>
                  <a:pt x="1115307" y="217013"/>
                </a:lnTo>
                <a:lnTo>
                  <a:pt x="1117936" y="167719"/>
                </a:lnTo>
                <a:lnTo>
                  <a:pt x="1122273" y="125964"/>
                </a:lnTo>
                <a:lnTo>
                  <a:pt x="1123121" y="118676"/>
                </a:lnTo>
                <a:lnTo>
                  <a:pt x="1123454" y="115541"/>
                </a:lnTo>
                <a:lnTo>
                  <a:pt x="1121425" y="115541"/>
                </a:lnTo>
                <a:lnTo>
                  <a:pt x="1055331" y="358191"/>
                </a:lnTo>
                <a:lnTo>
                  <a:pt x="965206" y="358191"/>
                </a:lnTo>
                <a:lnTo>
                  <a:pt x="898603" y="116049"/>
                </a:lnTo>
                <a:lnTo>
                  <a:pt x="896569" y="116049"/>
                </a:lnTo>
                <a:lnTo>
                  <a:pt x="896908" y="119185"/>
                </a:lnTo>
                <a:lnTo>
                  <a:pt x="897841" y="126388"/>
                </a:lnTo>
                <a:lnTo>
                  <a:pt x="899366" y="137658"/>
                </a:lnTo>
                <a:lnTo>
                  <a:pt x="900494" y="146635"/>
                </a:lnTo>
                <a:lnTo>
                  <a:pt x="904633" y="192418"/>
                </a:lnTo>
                <a:lnTo>
                  <a:pt x="905849" y="358191"/>
                </a:lnTo>
                <a:lnTo>
                  <a:pt x="800221" y="358191"/>
                </a:lnTo>
                <a:lnTo>
                  <a:pt x="800221" y="0"/>
                </a:lnTo>
                <a:lnTo>
                  <a:pt x="962662" y="0"/>
                </a:lnTo>
                <a:lnTo>
                  <a:pt x="1016812" y="206678"/>
                </a:lnTo>
                <a:lnTo>
                  <a:pt x="1018850" y="206678"/>
                </a:lnTo>
                <a:lnTo>
                  <a:pt x="1072486" y="0"/>
                </a:lnTo>
                <a:lnTo>
                  <a:pt x="1229210" y="0"/>
                </a:lnTo>
                <a:lnTo>
                  <a:pt x="1229210" y="358191"/>
                </a:lnTo>
                <a:lnTo>
                  <a:pt x="1115196" y="358191"/>
                </a:lnTo>
                <a:close/>
              </a:path>
            </a:pathLst>
          </a:custGeom>
          <a:ln w="19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8093594" y="1004897"/>
            <a:ext cx="335280" cy="377825"/>
            <a:chOff x="8093594" y="1004897"/>
            <a:chExt cx="335280" cy="377825"/>
          </a:xfrm>
        </p:grpSpPr>
        <p:sp>
          <p:nvSpPr>
            <p:cNvPr id="9" name="object 9"/>
            <p:cNvSpPr/>
            <p:nvPr/>
          </p:nvSpPr>
          <p:spPr>
            <a:xfrm>
              <a:off x="8103357" y="1014661"/>
              <a:ext cx="315595" cy="358775"/>
            </a:xfrm>
            <a:custGeom>
              <a:avLst/>
              <a:gdLst/>
              <a:ahLst/>
              <a:cxnLst/>
              <a:rect l="l" t="t" r="r" b="b"/>
              <a:pathLst>
                <a:path w="315595" h="358775">
                  <a:moveTo>
                    <a:pt x="200958" y="0"/>
                  </a:moveTo>
                  <a:lnTo>
                    <a:pt x="246836" y="8651"/>
                  </a:lnTo>
                  <a:lnTo>
                    <a:pt x="283485" y="33619"/>
                  </a:lnTo>
                  <a:lnTo>
                    <a:pt x="307261" y="71394"/>
                  </a:lnTo>
                  <a:lnTo>
                    <a:pt x="315487" y="117702"/>
                  </a:lnTo>
                  <a:lnTo>
                    <a:pt x="315487" y="124438"/>
                  </a:lnTo>
                  <a:lnTo>
                    <a:pt x="307261" y="170888"/>
                  </a:lnTo>
                  <a:lnTo>
                    <a:pt x="283485" y="208965"/>
                  </a:lnTo>
                  <a:lnTo>
                    <a:pt x="246836" y="233998"/>
                  </a:lnTo>
                  <a:lnTo>
                    <a:pt x="200958" y="242649"/>
                  </a:lnTo>
                  <a:lnTo>
                    <a:pt x="115033" y="242649"/>
                  </a:lnTo>
                  <a:lnTo>
                    <a:pt x="115033" y="358191"/>
                  </a:lnTo>
                  <a:lnTo>
                    <a:pt x="0" y="358191"/>
                  </a:lnTo>
                  <a:lnTo>
                    <a:pt x="0" y="0"/>
                  </a:lnTo>
                  <a:lnTo>
                    <a:pt x="200958" y="0"/>
                  </a:lnTo>
                  <a:close/>
                </a:path>
              </a:pathLst>
            </a:custGeom>
            <a:ln w="19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08627" y="1089805"/>
              <a:ext cx="103412" cy="933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8484443" y="1014661"/>
            <a:ext cx="115570" cy="358775"/>
          </a:xfrm>
          <a:custGeom>
            <a:avLst/>
            <a:gdLst/>
            <a:ahLst/>
            <a:cxnLst/>
            <a:rect l="l" t="t" r="r" b="b"/>
            <a:pathLst>
              <a:path w="115570" h="358775">
                <a:moveTo>
                  <a:pt x="0" y="358191"/>
                </a:moveTo>
                <a:lnTo>
                  <a:pt x="0" y="0"/>
                </a:lnTo>
                <a:lnTo>
                  <a:pt x="115033" y="0"/>
                </a:lnTo>
                <a:lnTo>
                  <a:pt x="115033" y="358191"/>
                </a:lnTo>
                <a:lnTo>
                  <a:pt x="0" y="358191"/>
                </a:lnTo>
                <a:close/>
              </a:path>
            </a:pathLst>
          </a:custGeom>
          <a:ln w="19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81744" y="1014661"/>
            <a:ext cx="1109345" cy="358775"/>
          </a:xfrm>
          <a:custGeom>
            <a:avLst/>
            <a:gdLst/>
            <a:ahLst/>
            <a:cxnLst/>
            <a:rect l="l" t="t" r="r" b="b"/>
            <a:pathLst>
              <a:path w="1109345" h="358775">
                <a:moveTo>
                  <a:pt x="0" y="0"/>
                </a:moveTo>
                <a:lnTo>
                  <a:pt x="115033" y="0"/>
                </a:lnTo>
                <a:lnTo>
                  <a:pt x="115033" y="266546"/>
                </a:lnTo>
                <a:lnTo>
                  <a:pt x="298837" y="266546"/>
                </a:lnTo>
                <a:lnTo>
                  <a:pt x="298837" y="358191"/>
                </a:lnTo>
                <a:lnTo>
                  <a:pt x="0" y="358191"/>
                </a:lnTo>
                <a:lnTo>
                  <a:pt x="0" y="0"/>
                </a:lnTo>
                <a:close/>
              </a:path>
              <a:path w="1109345" h="358775">
                <a:moveTo>
                  <a:pt x="587225" y="358191"/>
                </a:moveTo>
                <a:lnTo>
                  <a:pt x="572223" y="307728"/>
                </a:lnTo>
                <a:lnTo>
                  <a:pt x="446636" y="307728"/>
                </a:lnTo>
                <a:lnTo>
                  <a:pt x="431644" y="358191"/>
                </a:lnTo>
                <a:lnTo>
                  <a:pt x="313944" y="358191"/>
                </a:lnTo>
                <a:lnTo>
                  <a:pt x="444607" y="0"/>
                </a:lnTo>
                <a:lnTo>
                  <a:pt x="578453" y="0"/>
                </a:lnTo>
                <a:lnTo>
                  <a:pt x="709117" y="358191"/>
                </a:lnTo>
                <a:lnTo>
                  <a:pt x="587225" y="358191"/>
                </a:lnTo>
                <a:close/>
              </a:path>
              <a:path w="1109345" h="358775">
                <a:moveTo>
                  <a:pt x="470668" y="227523"/>
                </a:moveTo>
                <a:lnTo>
                  <a:pt x="548201" y="227523"/>
                </a:lnTo>
                <a:lnTo>
                  <a:pt x="510701" y="99906"/>
                </a:lnTo>
                <a:lnTo>
                  <a:pt x="508673" y="99906"/>
                </a:lnTo>
                <a:lnTo>
                  <a:pt x="470668" y="227523"/>
                </a:lnTo>
                <a:close/>
              </a:path>
              <a:path w="1109345" h="358775">
                <a:moveTo>
                  <a:pt x="1008392" y="358191"/>
                </a:moveTo>
                <a:lnTo>
                  <a:pt x="858021" y="184306"/>
                </a:lnTo>
                <a:lnTo>
                  <a:pt x="858021" y="358191"/>
                </a:lnTo>
                <a:lnTo>
                  <a:pt x="752265" y="358191"/>
                </a:lnTo>
                <a:lnTo>
                  <a:pt x="752265" y="0"/>
                </a:lnTo>
                <a:lnTo>
                  <a:pt x="852811" y="0"/>
                </a:lnTo>
                <a:lnTo>
                  <a:pt x="1003182" y="176425"/>
                </a:lnTo>
                <a:lnTo>
                  <a:pt x="1003182" y="0"/>
                </a:lnTo>
                <a:lnTo>
                  <a:pt x="1108938" y="0"/>
                </a:lnTo>
                <a:lnTo>
                  <a:pt x="1108938" y="358191"/>
                </a:lnTo>
                <a:lnTo>
                  <a:pt x="1008392" y="358191"/>
                </a:lnTo>
                <a:close/>
              </a:path>
            </a:pathLst>
          </a:custGeom>
          <a:ln w="19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046248" y="1014661"/>
            <a:ext cx="115570" cy="358775"/>
          </a:xfrm>
          <a:custGeom>
            <a:avLst/>
            <a:gdLst/>
            <a:ahLst/>
            <a:cxnLst/>
            <a:rect l="l" t="t" r="r" b="b"/>
            <a:pathLst>
              <a:path w="115570" h="358775">
                <a:moveTo>
                  <a:pt x="0" y="358191"/>
                </a:moveTo>
                <a:lnTo>
                  <a:pt x="0" y="0"/>
                </a:lnTo>
                <a:lnTo>
                  <a:pt x="115033" y="0"/>
                </a:lnTo>
                <a:lnTo>
                  <a:pt x="115033" y="358191"/>
                </a:lnTo>
                <a:lnTo>
                  <a:pt x="0" y="358191"/>
                </a:lnTo>
                <a:close/>
              </a:path>
            </a:pathLst>
          </a:custGeom>
          <a:ln w="19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10233785" y="1004897"/>
            <a:ext cx="935355" cy="377825"/>
            <a:chOff x="10233785" y="1004897"/>
            <a:chExt cx="935355" cy="377825"/>
          </a:xfrm>
        </p:grpSpPr>
        <p:sp>
          <p:nvSpPr>
            <p:cNvPr id="15" name="object 15"/>
            <p:cNvSpPr/>
            <p:nvPr/>
          </p:nvSpPr>
          <p:spPr>
            <a:xfrm>
              <a:off x="10243548" y="1014661"/>
              <a:ext cx="315595" cy="358775"/>
            </a:xfrm>
            <a:custGeom>
              <a:avLst/>
              <a:gdLst/>
              <a:ahLst/>
              <a:cxnLst/>
              <a:rect l="l" t="t" r="r" b="b"/>
              <a:pathLst>
                <a:path w="315595" h="358775">
                  <a:moveTo>
                    <a:pt x="200958" y="0"/>
                  </a:moveTo>
                  <a:lnTo>
                    <a:pt x="246836" y="8651"/>
                  </a:lnTo>
                  <a:lnTo>
                    <a:pt x="283485" y="33619"/>
                  </a:lnTo>
                  <a:lnTo>
                    <a:pt x="307261" y="71394"/>
                  </a:lnTo>
                  <a:lnTo>
                    <a:pt x="315487" y="117702"/>
                  </a:lnTo>
                  <a:lnTo>
                    <a:pt x="315487" y="124438"/>
                  </a:lnTo>
                  <a:lnTo>
                    <a:pt x="307261" y="170888"/>
                  </a:lnTo>
                  <a:lnTo>
                    <a:pt x="283485" y="208965"/>
                  </a:lnTo>
                  <a:lnTo>
                    <a:pt x="246836" y="233998"/>
                  </a:lnTo>
                  <a:lnTo>
                    <a:pt x="200958" y="242649"/>
                  </a:lnTo>
                  <a:lnTo>
                    <a:pt x="115033" y="242649"/>
                  </a:lnTo>
                  <a:lnTo>
                    <a:pt x="115033" y="358191"/>
                  </a:lnTo>
                  <a:lnTo>
                    <a:pt x="0" y="358191"/>
                  </a:lnTo>
                  <a:lnTo>
                    <a:pt x="0" y="0"/>
                  </a:lnTo>
                  <a:lnTo>
                    <a:pt x="200958" y="0"/>
                  </a:lnTo>
                  <a:close/>
                </a:path>
              </a:pathLst>
            </a:custGeom>
            <a:ln w="19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348818" y="1089805"/>
              <a:ext cx="103412" cy="933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601240" y="1014661"/>
              <a:ext cx="558165" cy="358775"/>
            </a:xfrm>
            <a:custGeom>
              <a:avLst/>
              <a:gdLst/>
              <a:ahLst/>
              <a:cxnLst/>
              <a:rect l="l" t="t" r="r" b="b"/>
              <a:pathLst>
                <a:path w="558165" h="358775">
                  <a:moveTo>
                    <a:pt x="0" y="256123"/>
                  </a:moveTo>
                  <a:lnTo>
                    <a:pt x="0" y="173883"/>
                  </a:lnTo>
                  <a:lnTo>
                    <a:pt x="132702" y="173883"/>
                  </a:lnTo>
                  <a:lnTo>
                    <a:pt x="132702" y="256123"/>
                  </a:lnTo>
                  <a:lnTo>
                    <a:pt x="0" y="256123"/>
                  </a:lnTo>
                  <a:close/>
                </a:path>
                <a:path w="558165" h="358775">
                  <a:moveTo>
                    <a:pt x="558117" y="358191"/>
                  </a:moveTo>
                  <a:lnTo>
                    <a:pt x="418557" y="358191"/>
                  </a:lnTo>
                  <a:lnTo>
                    <a:pt x="352463" y="246717"/>
                  </a:lnTo>
                  <a:lnTo>
                    <a:pt x="350300" y="246717"/>
                  </a:lnTo>
                  <a:lnTo>
                    <a:pt x="284206" y="358191"/>
                  </a:lnTo>
                  <a:lnTo>
                    <a:pt x="155057" y="358191"/>
                  </a:lnTo>
                  <a:lnTo>
                    <a:pt x="283187" y="168672"/>
                  </a:lnTo>
                  <a:lnTo>
                    <a:pt x="167639" y="0"/>
                  </a:lnTo>
                  <a:lnTo>
                    <a:pt x="306571" y="0"/>
                  </a:lnTo>
                  <a:lnTo>
                    <a:pt x="360721" y="91644"/>
                  </a:lnTo>
                  <a:lnTo>
                    <a:pt x="362883" y="91644"/>
                  </a:lnTo>
                  <a:lnTo>
                    <a:pt x="417537" y="0"/>
                  </a:lnTo>
                  <a:lnTo>
                    <a:pt x="546049" y="0"/>
                  </a:lnTo>
                  <a:lnTo>
                    <a:pt x="429996" y="169181"/>
                  </a:lnTo>
                  <a:lnTo>
                    <a:pt x="558117" y="358191"/>
                  </a:lnTo>
                  <a:close/>
                </a:path>
              </a:pathLst>
            </a:custGeom>
            <a:ln w="19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6779794" y="839516"/>
            <a:ext cx="4392295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spc="420" dirty="0">
                <a:latin typeface="Arial"/>
                <a:cs typeface="Arial"/>
              </a:rPr>
              <a:t>TAMPILAN</a:t>
            </a:r>
            <a:r>
              <a:rPr sz="4100" spc="150" dirty="0">
                <a:latin typeface="Arial"/>
                <a:cs typeface="Arial"/>
              </a:rPr>
              <a:t> </a:t>
            </a:r>
            <a:r>
              <a:rPr sz="4100" spc="280" dirty="0">
                <a:latin typeface="Arial"/>
                <a:cs typeface="Arial"/>
              </a:rPr>
              <a:t>IP-X</a:t>
            </a:r>
            <a:endParaRPr sz="4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27209" y="8207199"/>
            <a:ext cx="226060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5" dirty="0">
                <a:latin typeface="Noto Sans"/>
                <a:cs typeface="Noto Sans"/>
              </a:rPr>
              <a:t>CONTACT</a:t>
            </a:r>
            <a:r>
              <a:rPr sz="2900" spc="-75" dirty="0">
                <a:latin typeface="Noto Sans"/>
                <a:cs typeface="Noto Sans"/>
              </a:rPr>
              <a:t> </a:t>
            </a:r>
            <a:r>
              <a:rPr sz="2900" spc="-10" dirty="0">
                <a:latin typeface="Noto Sans"/>
                <a:cs typeface="Noto Sans"/>
              </a:rPr>
              <a:t>US</a:t>
            </a:r>
            <a:endParaRPr sz="2900">
              <a:latin typeface="Noto Sans"/>
              <a:cs typeface="Noto San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248841" y="8207199"/>
            <a:ext cx="1821814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5" dirty="0">
                <a:latin typeface="Noto Sans"/>
                <a:cs typeface="Noto Sans"/>
              </a:rPr>
              <a:t>ABOUT</a:t>
            </a:r>
            <a:r>
              <a:rPr sz="2900" spc="-80" dirty="0">
                <a:latin typeface="Noto Sans"/>
                <a:cs typeface="Noto Sans"/>
              </a:rPr>
              <a:t> </a:t>
            </a:r>
            <a:r>
              <a:rPr sz="2900" spc="-10" dirty="0">
                <a:latin typeface="Noto Sans"/>
                <a:cs typeface="Noto Sans"/>
              </a:rPr>
              <a:t>US</a:t>
            </a:r>
            <a:endParaRPr sz="2900">
              <a:latin typeface="Noto Sans"/>
              <a:cs typeface="Noto San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489376" y="8207199"/>
            <a:ext cx="124777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0" dirty="0">
                <a:latin typeface="Noto Sans"/>
                <a:cs typeface="Noto Sans"/>
              </a:rPr>
              <a:t>LOG</a:t>
            </a:r>
            <a:r>
              <a:rPr sz="2900" spc="-90" dirty="0">
                <a:latin typeface="Noto Sans"/>
                <a:cs typeface="Noto Sans"/>
              </a:rPr>
              <a:t> </a:t>
            </a:r>
            <a:r>
              <a:rPr sz="2900" spc="-100" dirty="0">
                <a:latin typeface="Noto Sans"/>
                <a:cs typeface="Noto Sans"/>
              </a:rPr>
              <a:t>IN</a:t>
            </a:r>
            <a:endParaRPr sz="2900">
              <a:latin typeface="Noto Sans"/>
              <a:cs typeface="Noto San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77474" y="8207199"/>
            <a:ext cx="1650364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35" dirty="0">
                <a:latin typeface="Noto Sans"/>
                <a:cs typeface="Noto Sans"/>
              </a:rPr>
              <a:t>DELIVERY</a:t>
            </a:r>
            <a:endParaRPr sz="29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C8E6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82113" y="2484680"/>
            <a:ext cx="3419459" cy="56578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23476" y="2484698"/>
            <a:ext cx="3276599" cy="55149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04442" y="1014658"/>
            <a:ext cx="1229360" cy="358775"/>
          </a:xfrm>
          <a:custGeom>
            <a:avLst/>
            <a:gdLst/>
            <a:ahLst/>
            <a:cxnLst/>
            <a:rect l="l" t="t" r="r" b="b"/>
            <a:pathLst>
              <a:path w="1229359" h="358775">
                <a:moveTo>
                  <a:pt x="232735" y="91644"/>
                </a:moveTo>
                <a:lnTo>
                  <a:pt x="232735" y="358191"/>
                </a:lnTo>
                <a:lnTo>
                  <a:pt x="117702" y="358191"/>
                </a:lnTo>
                <a:lnTo>
                  <a:pt x="117702" y="91644"/>
                </a:lnTo>
                <a:lnTo>
                  <a:pt x="0" y="91644"/>
                </a:lnTo>
                <a:lnTo>
                  <a:pt x="0" y="0"/>
                </a:lnTo>
                <a:lnTo>
                  <a:pt x="349930" y="0"/>
                </a:lnTo>
                <a:lnTo>
                  <a:pt x="349930" y="91644"/>
                </a:lnTo>
                <a:lnTo>
                  <a:pt x="232735" y="91644"/>
                </a:lnTo>
                <a:close/>
              </a:path>
              <a:path w="1229359" h="358775">
                <a:moveTo>
                  <a:pt x="642420" y="358191"/>
                </a:moveTo>
                <a:lnTo>
                  <a:pt x="627421" y="307728"/>
                </a:lnTo>
                <a:lnTo>
                  <a:pt x="501838" y="307728"/>
                </a:lnTo>
                <a:lnTo>
                  <a:pt x="486839" y="358191"/>
                </a:lnTo>
                <a:lnTo>
                  <a:pt x="369137" y="358191"/>
                </a:lnTo>
                <a:lnTo>
                  <a:pt x="499805" y="0"/>
                </a:lnTo>
                <a:lnTo>
                  <a:pt x="633650" y="0"/>
                </a:lnTo>
                <a:lnTo>
                  <a:pt x="764317" y="358191"/>
                </a:lnTo>
                <a:lnTo>
                  <a:pt x="642420" y="358191"/>
                </a:lnTo>
                <a:close/>
              </a:path>
              <a:path w="1229359" h="358775">
                <a:moveTo>
                  <a:pt x="525861" y="227523"/>
                </a:moveTo>
                <a:lnTo>
                  <a:pt x="603397" y="227523"/>
                </a:lnTo>
                <a:lnTo>
                  <a:pt x="565900" y="99906"/>
                </a:lnTo>
                <a:lnTo>
                  <a:pt x="563867" y="99906"/>
                </a:lnTo>
                <a:lnTo>
                  <a:pt x="525861" y="227523"/>
                </a:lnTo>
                <a:close/>
              </a:path>
              <a:path w="1229359" h="358775">
                <a:moveTo>
                  <a:pt x="1115196" y="358191"/>
                </a:moveTo>
                <a:lnTo>
                  <a:pt x="1115196" y="229049"/>
                </a:lnTo>
                <a:lnTo>
                  <a:pt x="1115307" y="217013"/>
                </a:lnTo>
                <a:lnTo>
                  <a:pt x="1117936" y="167719"/>
                </a:lnTo>
                <a:lnTo>
                  <a:pt x="1122273" y="125964"/>
                </a:lnTo>
                <a:lnTo>
                  <a:pt x="1123121" y="118676"/>
                </a:lnTo>
                <a:lnTo>
                  <a:pt x="1123454" y="115541"/>
                </a:lnTo>
                <a:lnTo>
                  <a:pt x="1121425" y="115541"/>
                </a:lnTo>
                <a:lnTo>
                  <a:pt x="1055331" y="358191"/>
                </a:lnTo>
                <a:lnTo>
                  <a:pt x="965206" y="358191"/>
                </a:lnTo>
                <a:lnTo>
                  <a:pt x="898603" y="116049"/>
                </a:lnTo>
                <a:lnTo>
                  <a:pt x="896569" y="116049"/>
                </a:lnTo>
                <a:lnTo>
                  <a:pt x="896908" y="119185"/>
                </a:lnTo>
                <a:lnTo>
                  <a:pt x="897841" y="126388"/>
                </a:lnTo>
                <a:lnTo>
                  <a:pt x="899366" y="137658"/>
                </a:lnTo>
                <a:lnTo>
                  <a:pt x="900494" y="146635"/>
                </a:lnTo>
                <a:lnTo>
                  <a:pt x="904633" y="192418"/>
                </a:lnTo>
                <a:lnTo>
                  <a:pt x="905849" y="358191"/>
                </a:lnTo>
                <a:lnTo>
                  <a:pt x="800221" y="358191"/>
                </a:lnTo>
                <a:lnTo>
                  <a:pt x="800221" y="0"/>
                </a:lnTo>
                <a:lnTo>
                  <a:pt x="962662" y="0"/>
                </a:lnTo>
                <a:lnTo>
                  <a:pt x="1016812" y="206678"/>
                </a:lnTo>
                <a:lnTo>
                  <a:pt x="1018850" y="206678"/>
                </a:lnTo>
                <a:lnTo>
                  <a:pt x="1072486" y="0"/>
                </a:lnTo>
                <a:lnTo>
                  <a:pt x="1229210" y="0"/>
                </a:lnTo>
                <a:lnTo>
                  <a:pt x="1229210" y="358191"/>
                </a:lnTo>
                <a:lnTo>
                  <a:pt x="1115196" y="358191"/>
                </a:lnTo>
                <a:close/>
              </a:path>
            </a:pathLst>
          </a:custGeom>
          <a:ln w="19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8093594" y="1004894"/>
            <a:ext cx="335280" cy="377825"/>
            <a:chOff x="8093594" y="1004894"/>
            <a:chExt cx="335280" cy="377825"/>
          </a:xfrm>
        </p:grpSpPr>
        <p:sp>
          <p:nvSpPr>
            <p:cNvPr id="7" name="object 7"/>
            <p:cNvSpPr/>
            <p:nvPr/>
          </p:nvSpPr>
          <p:spPr>
            <a:xfrm>
              <a:off x="8103357" y="1014658"/>
              <a:ext cx="315595" cy="358775"/>
            </a:xfrm>
            <a:custGeom>
              <a:avLst/>
              <a:gdLst/>
              <a:ahLst/>
              <a:cxnLst/>
              <a:rect l="l" t="t" r="r" b="b"/>
              <a:pathLst>
                <a:path w="315595" h="358775">
                  <a:moveTo>
                    <a:pt x="200958" y="0"/>
                  </a:moveTo>
                  <a:lnTo>
                    <a:pt x="246836" y="8651"/>
                  </a:lnTo>
                  <a:lnTo>
                    <a:pt x="283485" y="33619"/>
                  </a:lnTo>
                  <a:lnTo>
                    <a:pt x="307261" y="71394"/>
                  </a:lnTo>
                  <a:lnTo>
                    <a:pt x="315487" y="117702"/>
                  </a:lnTo>
                  <a:lnTo>
                    <a:pt x="315487" y="124438"/>
                  </a:lnTo>
                  <a:lnTo>
                    <a:pt x="307261" y="170888"/>
                  </a:lnTo>
                  <a:lnTo>
                    <a:pt x="283485" y="208965"/>
                  </a:lnTo>
                  <a:lnTo>
                    <a:pt x="246836" y="233998"/>
                  </a:lnTo>
                  <a:lnTo>
                    <a:pt x="200958" y="242649"/>
                  </a:lnTo>
                  <a:lnTo>
                    <a:pt x="115033" y="242649"/>
                  </a:lnTo>
                  <a:lnTo>
                    <a:pt x="115033" y="358191"/>
                  </a:lnTo>
                  <a:lnTo>
                    <a:pt x="0" y="358191"/>
                  </a:lnTo>
                  <a:lnTo>
                    <a:pt x="0" y="0"/>
                  </a:lnTo>
                  <a:lnTo>
                    <a:pt x="200958" y="0"/>
                  </a:lnTo>
                  <a:close/>
                </a:path>
              </a:pathLst>
            </a:custGeom>
            <a:ln w="19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08627" y="1089802"/>
              <a:ext cx="103412" cy="933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8484443" y="1014658"/>
            <a:ext cx="115570" cy="358775"/>
          </a:xfrm>
          <a:custGeom>
            <a:avLst/>
            <a:gdLst/>
            <a:ahLst/>
            <a:cxnLst/>
            <a:rect l="l" t="t" r="r" b="b"/>
            <a:pathLst>
              <a:path w="115570" h="358775">
                <a:moveTo>
                  <a:pt x="0" y="358191"/>
                </a:moveTo>
                <a:lnTo>
                  <a:pt x="0" y="0"/>
                </a:lnTo>
                <a:lnTo>
                  <a:pt x="115033" y="0"/>
                </a:lnTo>
                <a:lnTo>
                  <a:pt x="115033" y="358191"/>
                </a:lnTo>
                <a:lnTo>
                  <a:pt x="0" y="358191"/>
                </a:lnTo>
                <a:close/>
              </a:path>
            </a:pathLst>
          </a:custGeom>
          <a:ln w="19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81744" y="1014658"/>
            <a:ext cx="1109345" cy="358775"/>
          </a:xfrm>
          <a:custGeom>
            <a:avLst/>
            <a:gdLst/>
            <a:ahLst/>
            <a:cxnLst/>
            <a:rect l="l" t="t" r="r" b="b"/>
            <a:pathLst>
              <a:path w="1109345" h="358775">
                <a:moveTo>
                  <a:pt x="0" y="0"/>
                </a:moveTo>
                <a:lnTo>
                  <a:pt x="115033" y="0"/>
                </a:lnTo>
                <a:lnTo>
                  <a:pt x="115033" y="266546"/>
                </a:lnTo>
                <a:lnTo>
                  <a:pt x="298837" y="266546"/>
                </a:lnTo>
                <a:lnTo>
                  <a:pt x="298837" y="358191"/>
                </a:lnTo>
                <a:lnTo>
                  <a:pt x="0" y="358191"/>
                </a:lnTo>
                <a:lnTo>
                  <a:pt x="0" y="0"/>
                </a:lnTo>
                <a:close/>
              </a:path>
              <a:path w="1109345" h="358775">
                <a:moveTo>
                  <a:pt x="587225" y="358191"/>
                </a:moveTo>
                <a:lnTo>
                  <a:pt x="572223" y="307728"/>
                </a:lnTo>
                <a:lnTo>
                  <a:pt x="446636" y="307728"/>
                </a:lnTo>
                <a:lnTo>
                  <a:pt x="431644" y="358191"/>
                </a:lnTo>
                <a:lnTo>
                  <a:pt x="313944" y="358191"/>
                </a:lnTo>
                <a:lnTo>
                  <a:pt x="444607" y="0"/>
                </a:lnTo>
                <a:lnTo>
                  <a:pt x="578453" y="0"/>
                </a:lnTo>
                <a:lnTo>
                  <a:pt x="709117" y="358191"/>
                </a:lnTo>
                <a:lnTo>
                  <a:pt x="587225" y="358191"/>
                </a:lnTo>
                <a:close/>
              </a:path>
              <a:path w="1109345" h="358775">
                <a:moveTo>
                  <a:pt x="470668" y="227523"/>
                </a:moveTo>
                <a:lnTo>
                  <a:pt x="548201" y="227523"/>
                </a:lnTo>
                <a:lnTo>
                  <a:pt x="510701" y="99906"/>
                </a:lnTo>
                <a:lnTo>
                  <a:pt x="508673" y="99906"/>
                </a:lnTo>
                <a:lnTo>
                  <a:pt x="470668" y="227523"/>
                </a:lnTo>
                <a:close/>
              </a:path>
              <a:path w="1109345" h="358775">
                <a:moveTo>
                  <a:pt x="1008392" y="358191"/>
                </a:moveTo>
                <a:lnTo>
                  <a:pt x="858021" y="184306"/>
                </a:lnTo>
                <a:lnTo>
                  <a:pt x="858021" y="358191"/>
                </a:lnTo>
                <a:lnTo>
                  <a:pt x="752265" y="358191"/>
                </a:lnTo>
                <a:lnTo>
                  <a:pt x="752265" y="0"/>
                </a:lnTo>
                <a:lnTo>
                  <a:pt x="852811" y="0"/>
                </a:lnTo>
                <a:lnTo>
                  <a:pt x="1003182" y="176425"/>
                </a:lnTo>
                <a:lnTo>
                  <a:pt x="1003182" y="0"/>
                </a:lnTo>
                <a:lnTo>
                  <a:pt x="1108938" y="0"/>
                </a:lnTo>
                <a:lnTo>
                  <a:pt x="1108938" y="358191"/>
                </a:lnTo>
                <a:lnTo>
                  <a:pt x="1008392" y="358191"/>
                </a:lnTo>
                <a:close/>
              </a:path>
            </a:pathLst>
          </a:custGeom>
          <a:ln w="19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046248" y="1014658"/>
            <a:ext cx="115570" cy="358775"/>
          </a:xfrm>
          <a:custGeom>
            <a:avLst/>
            <a:gdLst/>
            <a:ahLst/>
            <a:cxnLst/>
            <a:rect l="l" t="t" r="r" b="b"/>
            <a:pathLst>
              <a:path w="115570" h="358775">
                <a:moveTo>
                  <a:pt x="0" y="358191"/>
                </a:moveTo>
                <a:lnTo>
                  <a:pt x="0" y="0"/>
                </a:lnTo>
                <a:lnTo>
                  <a:pt x="115033" y="0"/>
                </a:lnTo>
                <a:lnTo>
                  <a:pt x="115033" y="358191"/>
                </a:lnTo>
                <a:lnTo>
                  <a:pt x="0" y="358191"/>
                </a:lnTo>
                <a:close/>
              </a:path>
            </a:pathLst>
          </a:custGeom>
          <a:ln w="19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10233785" y="1004894"/>
            <a:ext cx="935355" cy="377825"/>
            <a:chOff x="10233785" y="1004894"/>
            <a:chExt cx="935355" cy="377825"/>
          </a:xfrm>
        </p:grpSpPr>
        <p:sp>
          <p:nvSpPr>
            <p:cNvPr id="13" name="object 13"/>
            <p:cNvSpPr/>
            <p:nvPr/>
          </p:nvSpPr>
          <p:spPr>
            <a:xfrm>
              <a:off x="10243548" y="1014658"/>
              <a:ext cx="315595" cy="358775"/>
            </a:xfrm>
            <a:custGeom>
              <a:avLst/>
              <a:gdLst/>
              <a:ahLst/>
              <a:cxnLst/>
              <a:rect l="l" t="t" r="r" b="b"/>
              <a:pathLst>
                <a:path w="315595" h="358775">
                  <a:moveTo>
                    <a:pt x="200958" y="0"/>
                  </a:moveTo>
                  <a:lnTo>
                    <a:pt x="246836" y="8651"/>
                  </a:lnTo>
                  <a:lnTo>
                    <a:pt x="283485" y="33619"/>
                  </a:lnTo>
                  <a:lnTo>
                    <a:pt x="307261" y="71394"/>
                  </a:lnTo>
                  <a:lnTo>
                    <a:pt x="315487" y="117702"/>
                  </a:lnTo>
                  <a:lnTo>
                    <a:pt x="315487" y="124438"/>
                  </a:lnTo>
                  <a:lnTo>
                    <a:pt x="307261" y="170888"/>
                  </a:lnTo>
                  <a:lnTo>
                    <a:pt x="283485" y="208965"/>
                  </a:lnTo>
                  <a:lnTo>
                    <a:pt x="246836" y="233998"/>
                  </a:lnTo>
                  <a:lnTo>
                    <a:pt x="200958" y="242649"/>
                  </a:lnTo>
                  <a:lnTo>
                    <a:pt x="115033" y="242649"/>
                  </a:lnTo>
                  <a:lnTo>
                    <a:pt x="115033" y="358191"/>
                  </a:lnTo>
                  <a:lnTo>
                    <a:pt x="0" y="358191"/>
                  </a:lnTo>
                  <a:lnTo>
                    <a:pt x="0" y="0"/>
                  </a:lnTo>
                  <a:lnTo>
                    <a:pt x="200958" y="0"/>
                  </a:lnTo>
                  <a:close/>
                </a:path>
              </a:pathLst>
            </a:custGeom>
            <a:ln w="19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348818" y="1089802"/>
              <a:ext cx="103412" cy="9337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601240" y="1014658"/>
              <a:ext cx="558165" cy="358775"/>
            </a:xfrm>
            <a:custGeom>
              <a:avLst/>
              <a:gdLst/>
              <a:ahLst/>
              <a:cxnLst/>
              <a:rect l="l" t="t" r="r" b="b"/>
              <a:pathLst>
                <a:path w="558165" h="358775">
                  <a:moveTo>
                    <a:pt x="0" y="256123"/>
                  </a:moveTo>
                  <a:lnTo>
                    <a:pt x="0" y="173883"/>
                  </a:lnTo>
                  <a:lnTo>
                    <a:pt x="132702" y="173883"/>
                  </a:lnTo>
                  <a:lnTo>
                    <a:pt x="132702" y="256123"/>
                  </a:lnTo>
                  <a:lnTo>
                    <a:pt x="0" y="256123"/>
                  </a:lnTo>
                  <a:close/>
                </a:path>
                <a:path w="558165" h="358775">
                  <a:moveTo>
                    <a:pt x="558117" y="358191"/>
                  </a:moveTo>
                  <a:lnTo>
                    <a:pt x="418557" y="358191"/>
                  </a:lnTo>
                  <a:lnTo>
                    <a:pt x="352463" y="246717"/>
                  </a:lnTo>
                  <a:lnTo>
                    <a:pt x="350300" y="246717"/>
                  </a:lnTo>
                  <a:lnTo>
                    <a:pt x="284206" y="358191"/>
                  </a:lnTo>
                  <a:lnTo>
                    <a:pt x="155057" y="358191"/>
                  </a:lnTo>
                  <a:lnTo>
                    <a:pt x="283187" y="168672"/>
                  </a:lnTo>
                  <a:lnTo>
                    <a:pt x="167639" y="0"/>
                  </a:lnTo>
                  <a:lnTo>
                    <a:pt x="306571" y="0"/>
                  </a:lnTo>
                  <a:lnTo>
                    <a:pt x="360721" y="91644"/>
                  </a:lnTo>
                  <a:lnTo>
                    <a:pt x="362883" y="91644"/>
                  </a:lnTo>
                  <a:lnTo>
                    <a:pt x="417537" y="0"/>
                  </a:lnTo>
                  <a:lnTo>
                    <a:pt x="546049" y="0"/>
                  </a:lnTo>
                  <a:lnTo>
                    <a:pt x="429996" y="169181"/>
                  </a:lnTo>
                  <a:lnTo>
                    <a:pt x="558117" y="358191"/>
                  </a:lnTo>
                  <a:close/>
                </a:path>
              </a:pathLst>
            </a:custGeom>
            <a:ln w="19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6779794" y="839513"/>
            <a:ext cx="4392295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spc="420" dirty="0">
                <a:latin typeface="Arial"/>
                <a:cs typeface="Arial"/>
              </a:rPr>
              <a:t>TAMPILAN</a:t>
            </a:r>
            <a:r>
              <a:rPr sz="4100" spc="150" dirty="0">
                <a:latin typeface="Arial"/>
                <a:cs typeface="Arial"/>
              </a:rPr>
              <a:t> </a:t>
            </a:r>
            <a:r>
              <a:rPr sz="4100" spc="280" dirty="0">
                <a:latin typeface="Arial"/>
                <a:cs typeface="Arial"/>
              </a:rPr>
              <a:t>IP-X</a:t>
            </a:r>
            <a:endParaRPr sz="4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920515" y="8428149"/>
            <a:ext cx="202374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55" dirty="0">
                <a:latin typeface="Noto Sans"/>
                <a:cs typeface="Noto Sans"/>
              </a:rPr>
              <a:t>FIND</a:t>
            </a:r>
            <a:r>
              <a:rPr sz="2900" spc="-80" dirty="0">
                <a:latin typeface="Noto Sans"/>
                <a:cs typeface="Noto Sans"/>
              </a:rPr>
              <a:t> </a:t>
            </a:r>
            <a:r>
              <a:rPr sz="2900" spc="-50" dirty="0">
                <a:latin typeface="Noto Sans"/>
                <a:cs typeface="Noto Sans"/>
              </a:rPr>
              <a:t>EMAIL</a:t>
            </a:r>
            <a:endParaRPr sz="2900">
              <a:latin typeface="Noto Sans"/>
              <a:cs typeface="Noto San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61716" y="8428149"/>
            <a:ext cx="146177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55" dirty="0">
                <a:latin typeface="Noto Sans"/>
                <a:cs typeface="Noto Sans"/>
              </a:rPr>
              <a:t>SIGN</a:t>
            </a:r>
            <a:r>
              <a:rPr sz="2900" spc="-75" dirty="0">
                <a:latin typeface="Noto Sans"/>
                <a:cs typeface="Noto Sans"/>
              </a:rPr>
              <a:t> </a:t>
            </a:r>
            <a:r>
              <a:rPr sz="2900" spc="-15" dirty="0">
                <a:latin typeface="Noto Sans"/>
                <a:cs typeface="Noto Sans"/>
              </a:rPr>
              <a:t>UP</a:t>
            </a:r>
            <a:endParaRPr sz="29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DD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3016" y="8141055"/>
            <a:ext cx="2019300" cy="381000"/>
          </a:xfrm>
          <a:custGeom>
            <a:avLst/>
            <a:gdLst/>
            <a:ahLst/>
            <a:cxnLst/>
            <a:rect l="l" t="t" r="r" b="b"/>
            <a:pathLst>
              <a:path w="2019300" h="381000">
                <a:moveTo>
                  <a:pt x="1994722" y="381000"/>
                </a:moveTo>
                <a:lnTo>
                  <a:pt x="23964" y="381000"/>
                </a:lnTo>
                <a:lnTo>
                  <a:pt x="14649" y="379126"/>
                </a:lnTo>
                <a:lnTo>
                  <a:pt x="7030" y="374020"/>
                </a:lnTo>
                <a:lnTo>
                  <a:pt x="1887" y="366457"/>
                </a:lnTo>
                <a:lnTo>
                  <a:pt x="0" y="357208"/>
                </a:lnTo>
                <a:lnTo>
                  <a:pt x="0" y="23791"/>
                </a:lnTo>
                <a:lnTo>
                  <a:pt x="1887" y="14543"/>
                </a:lnTo>
                <a:lnTo>
                  <a:pt x="7030" y="6979"/>
                </a:lnTo>
                <a:lnTo>
                  <a:pt x="14649" y="1873"/>
                </a:lnTo>
                <a:lnTo>
                  <a:pt x="23964" y="0"/>
                </a:lnTo>
                <a:lnTo>
                  <a:pt x="1994722" y="0"/>
                </a:lnTo>
                <a:lnTo>
                  <a:pt x="2004038" y="1873"/>
                </a:lnTo>
                <a:lnTo>
                  <a:pt x="2011657" y="6979"/>
                </a:lnTo>
                <a:lnTo>
                  <a:pt x="2014669" y="11410"/>
                </a:lnTo>
                <a:lnTo>
                  <a:pt x="17117" y="11410"/>
                </a:lnTo>
                <a:lnTo>
                  <a:pt x="11493" y="16993"/>
                </a:lnTo>
                <a:lnTo>
                  <a:pt x="11493" y="364006"/>
                </a:lnTo>
                <a:lnTo>
                  <a:pt x="17117" y="369590"/>
                </a:lnTo>
                <a:lnTo>
                  <a:pt x="2014669" y="369590"/>
                </a:lnTo>
                <a:lnTo>
                  <a:pt x="2011657" y="374020"/>
                </a:lnTo>
                <a:lnTo>
                  <a:pt x="2004038" y="379126"/>
                </a:lnTo>
                <a:lnTo>
                  <a:pt x="1994722" y="381000"/>
                </a:lnTo>
                <a:close/>
              </a:path>
              <a:path w="2019300" h="381000">
                <a:moveTo>
                  <a:pt x="2014669" y="369590"/>
                </a:moveTo>
                <a:lnTo>
                  <a:pt x="2001569" y="369590"/>
                </a:lnTo>
                <a:lnTo>
                  <a:pt x="2007194" y="364006"/>
                </a:lnTo>
                <a:lnTo>
                  <a:pt x="2007194" y="16993"/>
                </a:lnTo>
                <a:lnTo>
                  <a:pt x="2001569" y="11410"/>
                </a:lnTo>
                <a:lnTo>
                  <a:pt x="2014669" y="11410"/>
                </a:lnTo>
                <a:lnTo>
                  <a:pt x="2016799" y="14543"/>
                </a:lnTo>
                <a:lnTo>
                  <a:pt x="2018687" y="23791"/>
                </a:lnTo>
                <a:lnTo>
                  <a:pt x="2018687" y="357208"/>
                </a:lnTo>
                <a:lnTo>
                  <a:pt x="2016799" y="366457"/>
                </a:lnTo>
                <a:lnTo>
                  <a:pt x="2014669" y="3695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349890" y="8186042"/>
            <a:ext cx="1118235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5" dirty="0">
                <a:latin typeface="Arial"/>
                <a:cs typeface="Arial"/>
              </a:rPr>
              <a:t>VIEW</a:t>
            </a:r>
            <a:r>
              <a:rPr sz="1500" spc="-100" dirty="0">
                <a:latin typeface="Arial"/>
                <a:cs typeface="Arial"/>
              </a:rPr>
              <a:t> </a:t>
            </a:r>
            <a:r>
              <a:rPr sz="1500" spc="-45" dirty="0">
                <a:latin typeface="Arial"/>
                <a:cs typeface="Arial"/>
              </a:rPr>
              <a:t>MORE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735349" y="8256147"/>
            <a:ext cx="342265" cy="152400"/>
          </a:xfrm>
          <a:custGeom>
            <a:avLst/>
            <a:gdLst/>
            <a:ahLst/>
            <a:cxnLst/>
            <a:rect l="l" t="t" r="r" b="b"/>
            <a:pathLst>
              <a:path w="342265" h="152400">
                <a:moveTo>
                  <a:pt x="266519" y="152399"/>
                </a:moveTo>
                <a:lnTo>
                  <a:pt x="257438" y="143265"/>
                </a:lnTo>
                <a:lnTo>
                  <a:pt x="317815" y="82529"/>
                </a:lnTo>
                <a:lnTo>
                  <a:pt x="0" y="82529"/>
                </a:lnTo>
                <a:lnTo>
                  <a:pt x="0" y="69709"/>
                </a:lnTo>
                <a:lnTo>
                  <a:pt x="317815" y="69709"/>
                </a:lnTo>
                <a:lnTo>
                  <a:pt x="257438" y="9134"/>
                </a:lnTo>
                <a:lnTo>
                  <a:pt x="266519" y="0"/>
                </a:lnTo>
                <a:lnTo>
                  <a:pt x="342189" y="76119"/>
                </a:lnTo>
                <a:lnTo>
                  <a:pt x="266519" y="152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3462" y="2630695"/>
            <a:ext cx="16221075" cy="0"/>
          </a:xfrm>
          <a:custGeom>
            <a:avLst/>
            <a:gdLst/>
            <a:ahLst/>
            <a:cxnLst/>
            <a:rect l="l" t="t" r="r" b="b"/>
            <a:pathLst>
              <a:path w="16221075">
                <a:moveTo>
                  <a:pt x="0" y="0"/>
                </a:moveTo>
                <a:lnTo>
                  <a:pt x="162210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3462" y="4865887"/>
            <a:ext cx="16221075" cy="0"/>
          </a:xfrm>
          <a:custGeom>
            <a:avLst/>
            <a:gdLst/>
            <a:ahLst/>
            <a:cxnLst/>
            <a:rect l="l" t="t" r="r" b="b"/>
            <a:pathLst>
              <a:path w="16221075">
                <a:moveTo>
                  <a:pt x="0" y="0"/>
                </a:moveTo>
                <a:lnTo>
                  <a:pt x="162210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04866" y="1762580"/>
            <a:ext cx="2515235" cy="35242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8735" rIns="0" bIns="0" rtlCol="0">
            <a:spAutoFit/>
          </a:bodyPr>
          <a:lstStyle/>
          <a:p>
            <a:pPr marL="279400">
              <a:lnSpc>
                <a:spcPts val="2470"/>
              </a:lnSpc>
              <a:spcBef>
                <a:spcPts val="305"/>
              </a:spcBef>
            </a:pPr>
            <a:r>
              <a:rPr sz="2100" spc="-114" dirty="0">
                <a:solidFill>
                  <a:srgbClr val="FFFFFF"/>
                </a:solidFill>
                <a:latin typeface="Verdana"/>
                <a:cs typeface="Verdana"/>
              </a:rPr>
              <a:t>DESAIN</a:t>
            </a:r>
            <a:r>
              <a:rPr sz="21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15" dirty="0">
                <a:solidFill>
                  <a:srgbClr val="FFFFFF"/>
                </a:solidFill>
                <a:latin typeface="Verdana"/>
                <a:cs typeface="Verdana"/>
              </a:rPr>
              <a:t>WEB-A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33462" y="7544317"/>
            <a:ext cx="16221075" cy="0"/>
          </a:xfrm>
          <a:custGeom>
            <a:avLst/>
            <a:gdLst/>
            <a:ahLst/>
            <a:cxnLst/>
            <a:rect l="l" t="t" r="r" b="b"/>
            <a:pathLst>
              <a:path w="16221075">
                <a:moveTo>
                  <a:pt x="0" y="0"/>
                </a:moveTo>
                <a:lnTo>
                  <a:pt x="162210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Komponen </a:t>
            </a:r>
            <a:r>
              <a:rPr spc="-114" dirty="0"/>
              <a:t>&amp; </a:t>
            </a:r>
            <a:r>
              <a:rPr spc="-290" dirty="0"/>
              <a:t>Halaman</a:t>
            </a:r>
            <a:r>
              <a:rPr spc="-1045" dirty="0"/>
              <a:t> </a:t>
            </a:r>
            <a:r>
              <a:rPr spc="225" dirty="0"/>
              <a:t>Web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418815" y="5724698"/>
            <a:ext cx="3028315" cy="4610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50" spc="80" dirty="0">
                <a:latin typeface="Arial"/>
                <a:cs typeface="Arial"/>
              </a:rPr>
              <a:t>HALAMAN</a:t>
            </a:r>
            <a:r>
              <a:rPr sz="2850" spc="-130" dirty="0">
                <a:latin typeface="Arial"/>
                <a:cs typeface="Arial"/>
              </a:rPr>
              <a:t> </a:t>
            </a:r>
            <a:r>
              <a:rPr sz="2850" spc="30" dirty="0">
                <a:latin typeface="Arial"/>
                <a:cs typeface="Arial"/>
              </a:rPr>
              <a:t>MENU</a:t>
            </a:r>
            <a:endParaRPr sz="28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44000" y="4870650"/>
            <a:ext cx="8115300" cy="2668905"/>
          </a:xfrm>
          <a:prstGeom prst="rect">
            <a:avLst/>
          </a:prstGeom>
          <a:solidFill>
            <a:srgbClr val="FFFFFF">
              <a:alpha val="70979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00">
              <a:latin typeface="Times New Roman"/>
              <a:cs typeface="Times New Roman"/>
            </a:endParaRPr>
          </a:p>
          <a:p>
            <a:pPr marL="90805" algn="ctr">
              <a:lnSpc>
                <a:spcPct val="100000"/>
              </a:lnSpc>
            </a:pPr>
            <a:r>
              <a:rPr sz="2800" spc="-75" dirty="0">
                <a:latin typeface="Arial"/>
                <a:cs typeface="Arial"/>
              </a:rPr>
              <a:t>Header </a:t>
            </a:r>
            <a:r>
              <a:rPr sz="2800" spc="-85" dirty="0">
                <a:latin typeface="Arial"/>
                <a:cs typeface="Arial"/>
              </a:rPr>
              <a:t>,nav </a:t>
            </a:r>
            <a:r>
              <a:rPr sz="2800" spc="-10" dirty="0">
                <a:latin typeface="Arial"/>
                <a:cs typeface="Arial"/>
              </a:rPr>
              <a:t>,figure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,Footer,main,card,&lt;ul&gt;,&lt;li&gt;,</a:t>
            </a:r>
            <a:endParaRPr sz="2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40"/>
              </a:spcBef>
            </a:pPr>
            <a:r>
              <a:rPr sz="2800" spc="-210" dirty="0">
                <a:latin typeface="Arial"/>
                <a:cs typeface="Arial"/>
              </a:rPr>
              <a:t>&lt;p&gt;,&lt;a&gt;,&lt;style&gt;,&lt;h4&gt;,&lt;h1&gt;,&lt;h5&gt;,&lt;card&gt;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FC7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3016" y="8141055"/>
            <a:ext cx="2019300" cy="381000"/>
          </a:xfrm>
          <a:custGeom>
            <a:avLst/>
            <a:gdLst/>
            <a:ahLst/>
            <a:cxnLst/>
            <a:rect l="l" t="t" r="r" b="b"/>
            <a:pathLst>
              <a:path w="2019300" h="381000">
                <a:moveTo>
                  <a:pt x="1994722" y="381000"/>
                </a:moveTo>
                <a:lnTo>
                  <a:pt x="23964" y="381000"/>
                </a:lnTo>
                <a:lnTo>
                  <a:pt x="14649" y="379126"/>
                </a:lnTo>
                <a:lnTo>
                  <a:pt x="7030" y="374020"/>
                </a:lnTo>
                <a:lnTo>
                  <a:pt x="1887" y="366457"/>
                </a:lnTo>
                <a:lnTo>
                  <a:pt x="0" y="357208"/>
                </a:lnTo>
                <a:lnTo>
                  <a:pt x="0" y="23791"/>
                </a:lnTo>
                <a:lnTo>
                  <a:pt x="1887" y="14543"/>
                </a:lnTo>
                <a:lnTo>
                  <a:pt x="7030" y="6979"/>
                </a:lnTo>
                <a:lnTo>
                  <a:pt x="14649" y="1873"/>
                </a:lnTo>
                <a:lnTo>
                  <a:pt x="23964" y="0"/>
                </a:lnTo>
                <a:lnTo>
                  <a:pt x="1994722" y="0"/>
                </a:lnTo>
                <a:lnTo>
                  <a:pt x="2004038" y="1873"/>
                </a:lnTo>
                <a:lnTo>
                  <a:pt x="2011657" y="6979"/>
                </a:lnTo>
                <a:lnTo>
                  <a:pt x="2014669" y="11410"/>
                </a:lnTo>
                <a:lnTo>
                  <a:pt x="17117" y="11410"/>
                </a:lnTo>
                <a:lnTo>
                  <a:pt x="11493" y="16993"/>
                </a:lnTo>
                <a:lnTo>
                  <a:pt x="11493" y="364006"/>
                </a:lnTo>
                <a:lnTo>
                  <a:pt x="17117" y="369590"/>
                </a:lnTo>
                <a:lnTo>
                  <a:pt x="2014669" y="369590"/>
                </a:lnTo>
                <a:lnTo>
                  <a:pt x="2011657" y="374020"/>
                </a:lnTo>
                <a:lnTo>
                  <a:pt x="2004038" y="379126"/>
                </a:lnTo>
                <a:lnTo>
                  <a:pt x="1994722" y="381000"/>
                </a:lnTo>
                <a:close/>
              </a:path>
              <a:path w="2019300" h="381000">
                <a:moveTo>
                  <a:pt x="2014669" y="369590"/>
                </a:moveTo>
                <a:lnTo>
                  <a:pt x="2001569" y="369590"/>
                </a:lnTo>
                <a:lnTo>
                  <a:pt x="2007194" y="364006"/>
                </a:lnTo>
                <a:lnTo>
                  <a:pt x="2007194" y="16993"/>
                </a:lnTo>
                <a:lnTo>
                  <a:pt x="2001569" y="11410"/>
                </a:lnTo>
                <a:lnTo>
                  <a:pt x="2014669" y="11410"/>
                </a:lnTo>
                <a:lnTo>
                  <a:pt x="2016799" y="14543"/>
                </a:lnTo>
                <a:lnTo>
                  <a:pt x="2018687" y="23791"/>
                </a:lnTo>
                <a:lnTo>
                  <a:pt x="2018687" y="357208"/>
                </a:lnTo>
                <a:lnTo>
                  <a:pt x="2016799" y="366457"/>
                </a:lnTo>
                <a:lnTo>
                  <a:pt x="2014669" y="3695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349890" y="8186042"/>
            <a:ext cx="1118235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5" dirty="0">
                <a:latin typeface="Arial"/>
                <a:cs typeface="Arial"/>
              </a:rPr>
              <a:t>VIEW</a:t>
            </a:r>
            <a:r>
              <a:rPr sz="1500" spc="-100" dirty="0">
                <a:latin typeface="Arial"/>
                <a:cs typeface="Arial"/>
              </a:rPr>
              <a:t> </a:t>
            </a:r>
            <a:r>
              <a:rPr sz="1500" spc="-45" dirty="0">
                <a:latin typeface="Arial"/>
                <a:cs typeface="Arial"/>
              </a:rPr>
              <a:t>MORE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735349" y="8256147"/>
            <a:ext cx="342265" cy="152400"/>
          </a:xfrm>
          <a:custGeom>
            <a:avLst/>
            <a:gdLst/>
            <a:ahLst/>
            <a:cxnLst/>
            <a:rect l="l" t="t" r="r" b="b"/>
            <a:pathLst>
              <a:path w="342265" h="152400">
                <a:moveTo>
                  <a:pt x="266519" y="152399"/>
                </a:moveTo>
                <a:lnTo>
                  <a:pt x="257438" y="143265"/>
                </a:lnTo>
                <a:lnTo>
                  <a:pt x="317815" y="82529"/>
                </a:lnTo>
                <a:lnTo>
                  <a:pt x="0" y="82529"/>
                </a:lnTo>
                <a:lnTo>
                  <a:pt x="0" y="69709"/>
                </a:lnTo>
                <a:lnTo>
                  <a:pt x="317815" y="69709"/>
                </a:lnTo>
                <a:lnTo>
                  <a:pt x="257438" y="9134"/>
                </a:lnTo>
                <a:lnTo>
                  <a:pt x="266519" y="0"/>
                </a:lnTo>
                <a:lnTo>
                  <a:pt x="342189" y="76119"/>
                </a:lnTo>
                <a:lnTo>
                  <a:pt x="266519" y="152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3462" y="2630695"/>
            <a:ext cx="16221075" cy="0"/>
          </a:xfrm>
          <a:custGeom>
            <a:avLst/>
            <a:gdLst/>
            <a:ahLst/>
            <a:cxnLst/>
            <a:rect l="l" t="t" r="r" b="b"/>
            <a:pathLst>
              <a:path w="16221075">
                <a:moveTo>
                  <a:pt x="0" y="0"/>
                </a:moveTo>
                <a:lnTo>
                  <a:pt x="162210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3462" y="4865887"/>
            <a:ext cx="16221075" cy="0"/>
          </a:xfrm>
          <a:custGeom>
            <a:avLst/>
            <a:gdLst/>
            <a:ahLst/>
            <a:cxnLst/>
            <a:rect l="l" t="t" r="r" b="b"/>
            <a:pathLst>
              <a:path w="16221075">
                <a:moveTo>
                  <a:pt x="0" y="0"/>
                </a:moveTo>
                <a:lnTo>
                  <a:pt x="162210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04866" y="1762577"/>
            <a:ext cx="2515235" cy="35242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8735" rIns="0" bIns="0" rtlCol="0">
            <a:spAutoFit/>
          </a:bodyPr>
          <a:lstStyle/>
          <a:p>
            <a:pPr marL="279400">
              <a:lnSpc>
                <a:spcPts val="2470"/>
              </a:lnSpc>
              <a:spcBef>
                <a:spcPts val="305"/>
              </a:spcBef>
            </a:pPr>
            <a:r>
              <a:rPr sz="2100" spc="-114" dirty="0">
                <a:solidFill>
                  <a:srgbClr val="FFFFFF"/>
                </a:solidFill>
                <a:latin typeface="Verdana"/>
                <a:cs typeface="Verdana"/>
              </a:rPr>
              <a:t>DESAIN</a:t>
            </a:r>
            <a:r>
              <a:rPr sz="21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15" dirty="0">
                <a:solidFill>
                  <a:srgbClr val="FFFFFF"/>
                </a:solidFill>
                <a:latin typeface="Verdana"/>
                <a:cs typeface="Verdana"/>
              </a:rPr>
              <a:t>WEB-A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33462" y="7544317"/>
            <a:ext cx="16221075" cy="0"/>
          </a:xfrm>
          <a:custGeom>
            <a:avLst/>
            <a:gdLst/>
            <a:ahLst/>
            <a:cxnLst/>
            <a:rect l="l" t="t" r="r" b="b"/>
            <a:pathLst>
              <a:path w="16221075">
                <a:moveTo>
                  <a:pt x="0" y="0"/>
                </a:moveTo>
                <a:lnTo>
                  <a:pt x="162210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Komponen </a:t>
            </a:r>
            <a:r>
              <a:rPr spc="-114" dirty="0"/>
              <a:t>&amp; </a:t>
            </a:r>
            <a:r>
              <a:rPr spc="-290" dirty="0"/>
              <a:t>Halaman</a:t>
            </a:r>
            <a:r>
              <a:rPr spc="-1045" dirty="0"/>
              <a:t> </a:t>
            </a:r>
            <a:r>
              <a:rPr spc="225" dirty="0"/>
              <a:t>Web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301086" y="5724698"/>
            <a:ext cx="3263900" cy="4610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50" spc="80" dirty="0">
                <a:latin typeface="Arial"/>
                <a:cs typeface="Arial"/>
              </a:rPr>
              <a:t>HALAMAN</a:t>
            </a:r>
            <a:r>
              <a:rPr sz="2850" spc="-114" dirty="0">
                <a:latin typeface="Arial"/>
                <a:cs typeface="Arial"/>
              </a:rPr>
              <a:t> </a:t>
            </a:r>
            <a:r>
              <a:rPr sz="2850" spc="-85" dirty="0">
                <a:latin typeface="Arial"/>
                <a:cs typeface="Arial"/>
              </a:rPr>
              <a:t>PROMO</a:t>
            </a:r>
            <a:endParaRPr sz="28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44000" y="4870650"/>
            <a:ext cx="8115300" cy="2668905"/>
          </a:xfrm>
          <a:prstGeom prst="rect">
            <a:avLst/>
          </a:prstGeom>
          <a:solidFill>
            <a:srgbClr val="FFFFFF">
              <a:alpha val="70979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800" spc="-75" dirty="0">
                <a:latin typeface="Arial"/>
                <a:cs typeface="Arial"/>
              </a:rPr>
              <a:t>Header </a:t>
            </a:r>
            <a:r>
              <a:rPr sz="2800" spc="-85" dirty="0">
                <a:latin typeface="Arial"/>
                <a:cs typeface="Arial"/>
              </a:rPr>
              <a:t>,nav </a:t>
            </a:r>
            <a:r>
              <a:rPr sz="2800" spc="-10" dirty="0">
                <a:latin typeface="Arial"/>
                <a:cs typeface="Arial"/>
              </a:rPr>
              <a:t>,figure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,Footer,main,card,&lt;ul&gt;,&lt;li&gt;,</a:t>
            </a:r>
            <a:endParaRPr sz="2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40"/>
              </a:spcBef>
            </a:pPr>
            <a:r>
              <a:rPr sz="2800" spc="-204" dirty="0">
                <a:latin typeface="Arial"/>
                <a:cs typeface="Arial"/>
              </a:rPr>
              <a:t>&lt;p&gt;,&lt;a&gt;,&lt;style&gt;,&lt;h5&gt;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DD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3016" y="8141055"/>
            <a:ext cx="2019300" cy="381000"/>
          </a:xfrm>
          <a:custGeom>
            <a:avLst/>
            <a:gdLst/>
            <a:ahLst/>
            <a:cxnLst/>
            <a:rect l="l" t="t" r="r" b="b"/>
            <a:pathLst>
              <a:path w="2019300" h="381000">
                <a:moveTo>
                  <a:pt x="1994722" y="381000"/>
                </a:moveTo>
                <a:lnTo>
                  <a:pt x="23964" y="381000"/>
                </a:lnTo>
                <a:lnTo>
                  <a:pt x="14649" y="379126"/>
                </a:lnTo>
                <a:lnTo>
                  <a:pt x="7030" y="374020"/>
                </a:lnTo>
                <a:lnTo>
                  <a:pt x="1887" y="366457"/>
                </a:lnTo>
                <a:lnTo>
                  <a:pt x="0" y="357208"/>
                </a:lnTo>
                <a:lnTo>
                  <a:pt x="0" y="23791"/>
                </a:lnTo>
                <a:lnTo>
                  <a:pt x="1887" y="14543"/>
                </a:lnTo>
                <a:lnTo>
                  <a:pt x="7030" y="6979"/>
                </a:lnTo>
                <a:lnTo>
                  <a:pt x="14649" y="1873"/>
                </a:lnTo>
                <a:lnTo>
                  <a:pt x="23964" y="0"/>
                </a:lnTo>
                <a:lnTo>
                  <a:pt x="1994722" y="0"/>
                </a:lnTo>
                <a:lnTo>
                  <a:pt x="2004038" y="1873"/>
                </a:lnTo>
                <a:lnTo>
                  <a:pt x="2011657" y="6979"/>
                </a:lnTo>
                <a:lnTo>
                  <a:pt x="2014669" y="11410"/>
                </a:lnTo>
                <a:lnTo>
                  <a:pt x="17117" y="11410"/>
                </a:lnTo>
                <a:lnTo>
                  <a:pt x="11493" y="16993"/>
                </a:lnTo>
                <a:lnTo>
                  <a:pt x="11493" y="364006"/>
                </a:lnTo>
                <a:lnTo>
                  <a:pt x="17117" y="369590"/>
                </a:lnTo>
                <a:lnTo>
                  <a:pt x="2014669" y="369590"/>
                </a:lnTo>
                <a:lnTo>
                  <a:pt x="2011657" y="374020"/>
                </a:lnTo>
                <a:lnTo>
                  <a:pt x="2004038" y="379126"/>
                </a:lnTo>
                <a:lnTo>
                  <a:pt x="1994722" y="381000"/>
                </a:lnTo>
                <a:close/>
              </a:path>
              <a:path w="2019300" h="381000">
                <a:moveTo>
                  <a:pt x="2014669" y="369590"/>
                </a:moveTo>
                <a:lnTo>
                  <a:pt x="2001569" y="369590"/>
                </a:lnTo>
                <a:lnTo>
                  <a:pt x="2007194" y="364006"/>
                </a:lnTo>
                <a:lnTo>
                  <a:pt x="2007194" y="16993"/>
                </a:lnTo>
                <a:lnTo>
                  <a:pt x="2001569" y="11410"/>
                </a:lnTo>
                <a:lnTo>
                  <a:pt x="2014669" y="11410"/>
                </a:lnTo>
                <a:lnTo>
                  <a:pt x="2016799" y="14543"/>
                </a:lnTo>
                <a:lnTo>
                  <a:pt x="2018687" y="23791"/>
                </a:lnTo>
                <a:lnTo>
                  <a:pt x="2018687" y="357208"/>
                </a:lnTo>
                <a:lnTo>
                  <a:pt x="2016799" y="366457"/>
                </a:lnTo>
                <a:lnTo>
                  <a:pt x="2014669" y="3695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349890" y="8186042"/>
            <a:ext cx="1118235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5" dirty="0">
                <a:latin typeface="Arial"/>
                <a:cs typeface="Arial"/>
              </a:rPr>
              <a:t>VIEW</a:t>
            </a:r>
            <a:r>
              <a:rPr sz="1500" spc="-100" dirty="0">
                <a:latin typeface="Arial"/>
                <a:cs typeface="Arial"/>
              </a:rPr>
              <a:t> </a:t>
            </a:r>
            <a:r>
              <a:rPr sz="1500" spc="-45" dirty="0">
                <a:latin typeface="Arial"/>
                <a:cs typeface="Arial"/>
              </a:rPr>
              <a:t>MORE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735349" y="8256147"/>
            <a:ext cx="342265" cy="152400"/>
          </a:xfrm>
          <a:custGeom>
            <a:avLst/>
            <a:gdLst/>
            <a:ahLst/>
            <a:cxnLst/>
            <a:rect l="l" t="t" r="r" b="b"/>
            <a:pathLst>
              <a:path w="342265" h="152400">
                <a:moveTo>
                  <a:pt x="266519" y="152399"/>
                </a:moveTo>
                <a:lnTo>
                  <a:pt x="257438" y="143265"/>
                </a:lnTo>
                <a:lnTo>
                  <a:pt x="317815" y="82529"/>
                </a:lnTo>
                <a:lnTo>
                  <a:pt x="0" y="82529"/>
                </a:lnTo>
                <a:lnTo>
                  <a:pt x="0" y="69709"/>
                </a:lnTo>
                <a:lnTo>
                  <a:pt x="317815" y="69709"/>
                </a:lnTo>
                <a:lnTo>
                  <a:pt x="257438" y="9134"/>
                </a:lnTo>
                <a:lnTo>
                  <a:pt x="266519" y="0"/>
                </a:lnTo>
                <a:lnTo>
                  <a:pt x="342189" y="76119"/>
                </a:lnTo>
                <a:lnTo>
                  <a:pt x="266519" y="152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3462" y="2630698"/>
            <a:ext cx="16221075" cy="0"/>
          </a:xfrm>
          <a:custGeom>
            <a:avLst/>
            <a:gdLst/>
            <a:ahLst/>
            <a:cxnLst/>
            <a:rect l="l" t="t" r="r" b="b"/>
            <a:pathLst>
              <a:path w="16221075">
                <a:moveTo>
                  <a:pt x="0" y="0"/>
                </a:moveTo>
                <a:lnTo>
                  <a:pt x="162210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3462" y="4865887"/>
            <a:ext cx="16221075" cy="0"/>
          </a:xfrm>
          <a:custGeom>
            <a:avLst/>
            <a:gdLst/>
            <a:ahLst/>
            <a:cxnLst/>
            <a:rect l="l" t="t" r="r" b="b"/>
            <a:pathLst>
              <a:path w="16221075">
                <a:moveTo>
                  <a:pt x="0" y="0"/>
                </a:moveTo>
                <a:lnTo>
                  <a:pt x="162210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04866" y="1762583"/>
            <a:ext cx="2515235" cy="35242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8735" rIns="0" bIns="0" rtlCol="0">
            <a:spAutoFit/>
          </a:bodyPr>
          <a:lstStyle/>
          <a:p>
            <a:pPr marL="279400">
              <a:lnSpc>
                <a:spcPts val="2470"/>
              </a:lnSpc>
              <a:spcBef>
                <a:spcPts val="305"/>
              </a:spcBef>
            </a:pPr>
            <a:r>
              <a:rPr sz="2100" spc="-114" dirty="0">
                <a:solidFill>
                  <a:srgbClr val="FFFFFF"/>
                </a:solidFill>
                <a:latin typeface="Verdana"/>
                <a:cs typeface="Verdana"/>
              </a:rPr>
              <a:t>DESAIN</a:t>
            </a:r>
            <a:r>
              <a:rPr sz="21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15" dirty="0">
                <a:solidFill>
                  <a:srgbClr val="FFFFFF"/>
                </a:solidFill>
                <a:latin typeface="Verdana"/>
                <a:cs typeface="Verdana"/>
              </a:rPr>
              <a:t>WEB-A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33462" y="7544317"/>
            <a:ext cx="16221075" cy="0"/>
          </a:xfrm>
          <a:custGeom>
            <a:avLst/>
            <a:gdLst/>
            <a:ahLst/>
            <a:cxnLst/>
            <a:rect l="l" t="t" r="r" b="b"/>
            <a:pathLst>
              <a:path w="16221075">
                <a:moveTo>
                  <a:pt x="0" y="0"/>
                </a:moveTo>
                <a:lnTo>
                  <a:pt x="162210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Komponen </a:t>
            </a:r>
            <a:r>
              <a:rPr spc="-114" dirty="0"/>
              <a:t>&amp; </a:t>
            </a:r>
            <a:r>
              <a:rPr spc="-290" dirty="0"/>
              <a:t>Halaman</a:t>
            </a:r>
            <a:r>
              <a:rPr spc="-1045" dirty="0"/>
              <a:t> </a:t>
            </a:r>
            <a:r>
              <a:rPr spc="225" dirty="0"/>
              <a:t>Web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110891" y="5724698"/>
            <a:ext cx="3644265" cy="4610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50" spc="80" dirty="0">
                <a:latin typeface="Arial"/>
                <a:cs typeface="Arial"/>
              </a:rPr>
              <a:t>HALAMAN</a:t>
            </a:r>
            <a:r>
              <a:rPr sz="2850" spc="-125" dirty="0">
                <a:latin typeface="Arial"/>
                <a:cs typeface="Arial"/>
              </a:rPr>
              <a:t> </a:t>
            </a:r>
            <a:r>
              <a:rPr sz="2850" spc="-95" dirty="0">
                <a:latin typeface="Arial"/>
                <a:cs typeface="Arial"/>
              </a:rPr>
              <a:t>DELIVERY</a:t>
            </a:r>
            <a:endParaRPr sz="28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44000" y="4870650"/>
            <a:ext cx="8115300" cy="1579278"/>
          </a:xfrm>
          <a:prstGeom prst="rect">
            <a:avLst/>
          </a:prstGeom>
          <a:solidFill>
            <a:srgbClr val="FFFFFF">
              <a:alpha val="70979"/>
            </a:srgbClr>
          </a:solidFill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42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800" spc="-75" dirty="0">
                <a:latin typeface="Arial"/>
                <a:cs typeface="Arial"/>
              </a:rPr>
              <a:t>Header </a:t>
            </a:r>
            <a:r>
              <a:rPr sz="2800" spc="-65" dirty="0">
                <a:latin typeface="Arial"/>
                <a:cs typeface="Arial"/>
              </a:rPr>
              <a:t>,nav,Footer,main, </a:t>
            </a:r>
            <a:r>
              <a:rPr sz="2800" spc="-50" dirty="0">
                <a:latin typeface="Arial"/>
                <a:cs typeface="Arial"/>
              </a:rPr>
              <a:t>palce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95" dirty="0" err="1">
                <a:latin typeface="Arial"/>
                <a:cs typeface="Arial"/>
              </a:rPr>
              <a:t>holder,</a:t>
            </a:r>
            <a:r>
              <a:rPr lang="en-US" sz="2800" spc="-95" dirty="0" err="1">
                <a:latin typeface="Arial"/>
                <a:cs typeface="Arial"/>
              </a:rPr>
              <a:t>card</a:t>
            </a:r>
            <a:r>
              <a:rPr lang="en-US" sz="2800" spc="-95" dirty="0">
                <a:latin typeface="Arial"/>
                <a:cs typeface="Arial"/>
              </a:rPr>
              <a:t>,</a:t>
            </a:r>
            <a:r>
              <a:rPr sz="2800" spc="-95" dirty="0">
                <a:latin typeface="Arial"/>
                <a:cs typeface="Arial"/>
              </a:rPr>
              <a:t>&lt;ul&gt;,&lt;li&gt;,</a:t>
            </a:r>
            <a:endParaRPr sz="28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40"/>
              </a:spcBef>
            </a:pPr>
            <a:r>
              <a:rPr sz="2800" spc="-180" dirty="0">
                <a:latin typeface="Arial"/>
                <a:cs typeface="Arial"/>
              </a:rPr>
              <a:t>&lt;p&gt;,&lt;a&gt;,&lt;style&gt;,&lt;h5&gt;,&lt;h4&gt;,&lt;label&gt;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7D9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3016" y="8141055"/>
            <a:ext cx="2019300" cy="381000"/>
          </a:xfrm>
          <a:custGeom>
            <a:avLst/>
            <a:gdLst/>
            <a:ahLst/>
            <a:cxnLst/>
            <a:rect l="l" t="t" r="r" b="b"/>
            <a:pathLst>
              <a:path w="2019300" h="381000">
                <a:moveTo>
                  <a:pt x="1994722" y="381000"/>
                </a:moveTo>
                <a:lnTo>
                  <a:pt x="23964" y="381000"/>
                </a:lnTo>
                <a:lnTo>
                  <a:pt x="14649" y="379126"/>
                </a:lnTo>
                <a:lnTo>
                  <a:pt x="7030" y="374020"/>
                </a:lnTo>
                <a:lnTo>
                  <a:pt x="1887" y="366457"/>
                </a:lnTo>
                <a:lnTo>
                  <a:pt x="0" y="357208"/>
                </a:lnTo>
                <a:lnTo>
                  <a:pt x="0" y="23791"/>
                </a:lnTo>
                <a:lnTo>
                  <a:pt x="1887" y="14543"/>
                </a:lnTo>
                <a:lnTo>
                  <a:pt x="7030" y="6979"/>
                </a:lnTo>
                <a:lnTo>
                  <a:pt x="14649" y="1873"/>
                </a:lnTo>
                <a:lnTo>
                  <a:pt x="23964" y="0"/>
                </a:lnTo>
                <a:lnTo>
                  <a:pt x="1994722" y="0"/>
                </a:lnTo>
                <a:lnTo>
                  <a:pt x="2004038" y="1873"/>
                </a:lnTo>
                <a:lnTo>
                  <a:pt x="2011657" y="6979"/>
                </a:lnTo>
                <a:lnTo>
                  <a:pt x="2014669" y="11410"/>
                </a:lnTo>
                <a:lnTo>
                  <a:pt x="17117" y="11410"/>
                </a:lnTo>
                <a:lnTo>
                  <a:pt x="11493" y="16993"/>
                </a:lnTo>
                <a:lnTo>
                  <a:pt x="11493" y="364006"/>
                </a:lnTo>
                <a:lnTo>
                  <a:pt x="17117" y="369590"/>
                </a:lnTo>
                <a:lnTo>
                  <a:pt x="2014669" y="369590"/>
                </a:lnTo>
                <a:lnTo>
                  <a:pt x="2011657" y="374020"/>
                </a:lnTo>
                <a:lnTo>
                  <a:pt x="2004038" y="379126"/>
                </a:lnTo>
                <a:lnTo>
                  <a:pt x="1994722" y="381000"/>
                </a:lnTo>
                <a:close/>
              </a:path>
              <a:path w="2019300" h="381000">
                <a:moveTo>
                  <a:pt x="2014669" y="369590"/>
                </a:moveTo>
                <a:lnTo>
                  <a:pt x="2001569" y="369590"/>
                </a:lnTo>
                <a:lnTo>
                  <a:pt x="2007194" y="364006"/>
                </a:lnTo>
                <a:lnTo>
                  <a:pt x="2007194" y="16993"/>
                </a:lnTo>
                <a:lnTo>
                  <a:pt x="2001569" y="11410"/>
                </a:lnTo>
                <a:lnTo>
                  <a:pt x="2014669" y="11410"/>
                </a:lnTo>
                <a:lnTo>
                  <a:pt x="2016799" y="14543"/>
                </a:lnTo>
                <a:lnTo>
                  <a:pt x="2018687" y="23791"/>
                </a:lnTo>
                <a:lnTo>
                  <a:pt x="2018687" y="357208"/>
                </a:lnTo>
                <a:lnTo>
                  <a:pt x="2016799" y="366457"/>
                </a:lnTo>
                <a:lnTo>
                  <a:pt x="2014669" y="3695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349890" y="8186042"/>
            <a:ext cx="1118235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5" dirty="0">
                <a:latin typeface="Arial"/>
                <a:cs typeface="Arial"/>
              </a:rPr>
              <a:t>VIEW</a:t>
            </a:r>
            <a:r>
              <a:rPr sz="1500" spc="-100" dirty="0">
                <a:latin typeface="Arial"/>
                <a:cs typeface="Arial"/>
              </a:rPr>
              <a:t> </a:t>
            </a:r>
            <a:r>
              <a:rPr sz="1500" spc="-45" dirty="0">
                <a:latin typeface="Arial"/>
                <a:cs typeface="Arial"/>
              </a:rPr>
              <a:t>MORE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735349" y="8256147"/>
            <a:ext cx="342265" cy="152400"/>
          </a:xfrm>
          <a:custGeom>
            <a:avLst/>
            <a:gdLst/>
            <a:ahLst/>
            <a:cxnLst/>
            <a:rect l="l" t="t" r="r" b="b"/>
            <a:pathLst>
              <a:path w="342265" h="152400">
                <a:moveTo>
                  <a:pt x="266519" y="152399"/>
                </a:moveTo>
                <a:lnTo>
                  <a:pt x="257438" y="143265"/>
                </a:lnTo>
                <a:lnTo>
                  <a:pt x="317815" y="82529"/>
                </a:lnTo>
                <a:lnTo>
                  <a:pt x="0" y="82529"/>
                </a:lnTo>
                <a:lnTo>
                  <a:pt x="0" y="69709"/>
                </a:lnTo>
                <a:lnTo>
                  <a:pt x="317815" y="69709"/>
                </a:lnTo>
                <a:lnTo>
                  <a:pt x="257438" y="9134"/>
                </a:lnTo>
                <a:lnTo>
                  <a:pt x="266519" y="0"/>
                </a:lnTo>
                <a:lnTo>
                  <a:pt x="342189" y="76119"/>
                </a:lnTo>
                <a:lnTo>
                  <a:pt x="266519" y="152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3462" y="2630698"/>
            <a:ext cx="16221075" cy="0"/>
          </a:xfrm>
          <a:custGeom>
            <a:avLst/>
            <a:gdLst/>
            <a:ahLst/>
            <a:cxnLst/>
            <a:rect l="l" t="t" r="r" b="b"/>
            <a:pathLst>
              <a:path w="16221075">
                <a:moveTo>
                  <a:pt x="0" y="0"/>
                </a:moveTo>
                <a:lnTo>
                  <a:pt x="162210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3462" y="4865887"/>
            <a:ext cx="16221075" cy="0"/>
          </a:xfrm>
          <a:custGeom>
            <a:avLst/>
            <a:gdLst/>
            <a:ahLst/>
            <a:cxnLst/>
            <a:rect l="l" t="t" r="r" b="b"/>
            <a:pathLst>
              <a:path w="16221075">
                <a:moveTo>
                  <a:pt x="0" y="0"/>
                </a:moveTo>
                <a:lnTo>
                  <a:pt x="162210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04866" y="1762583"/>
            <a:ext cx="2515235" cy="35242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8735" rIns="0" bIns="0" rtlCol="0">
            <a:spAutoFit/>
          </a:bodyPr>
          <a:lstStyle/>
          <a:p>
            <a:pPr marL="279400">
              <a:lnSpc>
                <a:spcPts val="2470"/>
              </a:lnSpc>
              <a:spcBef>
                <a:spcPts val="305"/>
              </a:spcBef>
            </a:pPr>
            <a:r>
              <a:rPr sz="2100" spc="-114" dirty="0">
                <a:solidFill>
                  <a:srgbClr val="FFFFFF"/>
                </a:solidFill>
                <a:latin typeface="Verdana"/>
                <a:cs typeface="Verdana"/>
              </a:rPr>
              <a:t>DESAIN</a:t>
            </a:r>
            <a:r>
              <a:rPr sz="21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15" dirty="0">
                <a:solidFill>
                  <a:srgbClr val="FFFFFF"/>
                </a:solidFill>
                <a:latin typeface="Verdana"/>
                <a:cs typeface="Verdana"/>
              </a:rPr>
              <a:t>WEB-A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33462" y="7544317"/>
            <a:ext cx="16221075" cy="0"/>
          </a:xfrm>
          <a:custGeom>
            <a:avLst/>
            <a:gdLst/>
            <a:ahLst/>
            <a:cxnLst/>
            <a:rect l="l" t="t" r="r" b="b"/>
            <a:pathLst>
              <a:path w="16221075">
                <a:moveTo>
                  <a:pt x="0" y="0"/>
                </a:moveTo>
                <a:lnTo>
                  <a:pt x="162210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Komponen </a:t>
            </a:r>
            <a:r>
              <a:rPr spc="-114" dirty="0"/>
              <a:t>&amp; </a:t>
            </a:r>
            <a:r>
              <a:rPr spc="-290" dirty="0"/>
              <a:t>Halaman</a:t>
            </a:r>
            <a:r>
              <a:rPr spc="-1045" dirty="0"/>
              <a:t> </a:t>
            </a:r>
            <a:r>
              <a:rPr spc="225" dirty="0"/>
              <a:t>Web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137454" y="5207277"/>
            <a:ext cx="6014720" cy="153987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R="85090" algn="ctr">
              <a:lnSpc>
                <a:spcPct val="100000"/>
              </a:lnSpc>
              <a:spcBef>
                <a:spcPts val="650"/>
              </a:spcBef>
            </a:pPr>
            <a:r>
              <a:rPr sz="2850" spc="80" dirty="0">
                <a:latin typeface="Arial"/>
                <a:cs typeface="Arial"/>
              </a:rPr>
              <a:t>HALAMAN </a:t>
            </a:r>
            <a:r>
              <a:rPr sz="2850" spc="10" dirty="0">
                <a:latin typeface="Arial"/>
                <a:cs typeface="Arial"/>
              </a:rPr>
              <a:t>CONTACT</a:t>
            </a:r>
            <a:r>
              <a:rPr sz="2850" spc="-220" dirty="0">
                <a:latin typeface="Arial"/>
                <a:cs typeface="Arial"/>
              </a:rPr>
              <a:t> </a:t>
            </a:r>
            <a:r>
              <a:rPr sz="2850" spc="-225" dirty="0">
                <a:latin typeface="Arial"/>
                <a:cs typeface="Arial"/>
              </a:rPr>
              <a:t>US</a:t>
            </a:r>
            <a:endParaRPr sz="28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2850" spc="-70" dirty="0">
                <a:latin typeface="Arial"/>
                <a:cs typeface="Arial"/>
              </a:rPr>
              <a:t>Header</a:t>
            </a:r>
            <a:r>
              <a:rPr sz="2850" spc="-40" dirty="0">
                <a:latin typeface="Arial"/>
                <a:cs typeface="Arial"/>
              </a:rPr>
              <a:t> </a:t>
            </a:r>
            <a:r>
              <a:rPr sz="2850" spc="-95" dirty="0">
                <a:latin typeface="Arial"/>
                <a:cs typeface="Arial"/>
              </a:rPr>
              <a:t>,nav,Footer,main,card,&lt;ul&gt;,&lt;li&gt;,</a:t>
            </a:r>
            <a:endParaRPr sz="2850">
              <a:latin typeface="Arial"/>
              <a:cs typeface="Arial"/>
            </a:endParaRPr>
          </a:p>
          <a:p>
            <a:pPr marR="85090" algn="ctr">
              <a:lnSpc>
                <a:spcPct val="100000"/>
              </a:lnSpc>
              <a:spcBef>
                <a:spcPts val="555"/>
              </a:spcBef>
            </a:pPr>
            <a:r>
              <a:rPr sz="2850" spc="-170" dirty="0">
                <a:latin typeface="Arial"/>
                <a:cs typeface="Arial"/>
              </a:rPr>
              <a:t>&lt;p&gt;,&lt;a&gt;,&lt;style&gt;,&lt;h5&gt;,&lt;h4&gt;,&lt;button&gt;</a:t>
            </a:r>
            <a:endParaRPr sz="28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44000" y="4870650"/>
            <a:ext cx="8115300" cy="2668905"/>
          </a:xfrm>
          <a:prstGeom prst="rect">
            <a:avLst/>
          </a:prstGeom>
          <a:solidFill>
            <a:srgbClr val="FFFFFF">
              <a:alpha val="70979"/>
            </a:srgbClr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950">
              <a:latin typeface="Times New Roman"/>
              <a:cs typeface="Times New Roman"/>
            </a:endParaRPr>
          </a:p>
          <a:p>
            <a:pPr marR="207010" algn="ctr">
              <a:lnSpc>
                <a:spcPct val="100000"/>
              </a:lnSpc>
            </a:pPr>
            <a:r>
              <a:rPr sz="2800" spc="75" dirty="0">
                <a:latin typeface="Arial"/>
                <a:cs typeface="Arial"/>
              </a:rPr>
              <a:t>HALAMAN </a:t>
            </a:r>
            <a:r>
              <a:rPr sz="2800" spc="-35" dirty="0">
                <a:latin typeface="Arial"/>
                <a:cs typeface="Arial"/>
              </a:rPr>
              <a:t>ABOUT</a:t>
            </a:r>
            <a:r>
              <a:rPr sz="2800" spc="-215" dirty="0">
                <a:latin typeface="Arial"/>
                <a:cs typeface="Arial"/>
              </a:rPr>
              <a:t> </a:t>
            </a:r>
            <a:r>
              <a:rPr sz="2800" spc="-225" dirty="0">
                <a:latin typeface="Arial"/>
                <a:cs typeface="Arial"/>
              </a:rPr>
              <a:t>US</a:t>
            </a:r>
            <a:endParaRPr sz="2800">
              <a:latin typeface="Arial"/>
              <a:cs typeface="Arial"/>
            </a:endParaRPr>
          </a:p>
          <a:p>
            <a:pPr marR="207010" algn="ctr">
              <a:lnSpc>
                <a:spcPct val="100000"/>
              </a:lnSpc>
              <a:spcBef>
                <a:spcPts val="540"/>
              </a:spcBef>
            </a:pPr>
            <a:r>
              <a:rPr sz="2800" spc="-75" dirty="0">
                <a:latin typeface="Arial"/>
                <a:cs typeface="Arial"/>
              </a:rPr>
              <a:t>Header </a:t>
            </a:r>
            <a:r>
              <a:rPr sz="2800" spc="-85" dirty="0">
                <a:latin typeface="Arial"/>
                <a:cs typeface="Arial"/>
              </a:rPr>
              <a:t>,nav </a:t>
            </a:r>
            <a:r>
              <a:rPr sz="2800" spc="-10" dirty="0">
                <a:latin typeface="Arial"/>
                <a:cs typeface="Arial"/>
              </a:rPr>
              <a:t>,figure </a:t>
            </a:r>
            <a:r>
              <a:rPr sz="2800" spc="-45" dirty="0">
                <a:latin typeface="Arial"/>
                <a:cs typeface="Arial"/>
              </a:rPr>
              <a:t>,Footer,main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,card,&lt;ul&gt;,&lt;li&gt;,</a:t>
            </a:r>
            <a:endParaRPr sz="2800">
              <a:latin typeface="Arial"/>
              <a:cs typeface="Arial"/>
            </a:endParaRPr>
          </a:p>
          <a:p>
            <a:pPr marR="207010" algn="ctr">
              <a:lnSpc>
                <a:spcPct val="100000"/>
              </a:lnSpc>
              <a:spcBef>
                <a:spcPts val="540"/>
              </a:spcBef>
            </a:pPr>
            <a:r>
              <a:rPr sz="2800" spc="-229" dirty="0">
                <a:latin typeface="Arial"/>
                <a:cs typeface="Arial"/>
              </a:rPr>
              <a:t>&lt;p&gt;,&lt;a&gt;,&lt;style&gt;,&lt;h1&gt;,&lt;h3&gt;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FC7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3016" y="8141055"/>
            <a:ext cx="2019300" cy="381000"/>
          </a:xfrm>
          <a:custGeom>
            <a:avLst/>
            <a:gdLst/>
            <a:ahLst/>
            <a:cxnLst/>
            <a:rect l="l" t="t" r="r" b="b"/>
            <a:pathLst>
              <a:path w="2019300" h="381000">
                <a:moveTo>
                  <a:pt x="1994722" y="381000"/>
                </a:moveTo>
                <a:lnTo>
                  <a:pt x="23964" y="381000"/>
                </a:lnTo>
                <a:lnTo>
                  <a:pt x="14649" y="379126"/>
                </a:lnTo>
                <a:lnTo>
                  <a:pt x="7030" y="374020"/>
                </a:lnTo>
                <a:lnTo>
                  <a:pt x="1887" y="366457"/>
                </a:lnTo>
                <a:lnTo>
                  <a:pt x="0" y="357208"/>
                </a:lnTo>
                <a:lnTo>
                  <a:pt x="0" y="23791"/>
                </a:lnTo>
                <a:lnTo>
                  <a:pt x="1887" y="14543"/>
                </a:lnTo>
                <a:lnTo>
                  <a:pt x="7030" y="6979"/>
                </a:lnTo>
                <a:lnTo>
                  <a:pt x="14649" y="1873"/>
                </a:lnTo>
                <a:lnTo>
                  <a:pt x="23964" y="0"/>
                </a:lnTo>
                <a:lnTo>
                  <a:pt x="1994722" y="0"/>
                </a:lnTo>
                <a:lnTo>
                  <a:pt x="2004038" y="1873"/>
                </a:lnTo>
                <a:lnTo>
                  <a:pt x="2011657" y="6979"/>
                </a:lnTo>
                <a:lnTo>
                  <a:pt x="2014669" y="11410"/>
                </a:lnTo>
                <a:lnTo>
                  <a:pt x="17117" y="11410"/>
                </a:lnTo>
                <a:lnTo>
                  <a:pt x="11493" y="16993"/>
                </a:lnTo>
                <a:lnTo>
                  <a:pt x="11493" y="364006"/>
                </a:lnTo>
                <a:lnTo>
                  <a:pt x="17117" y="369590"/>
                </a:lnTo>
                <a:lnTo>
                  <a:pt x="2014669" y="369590"/>
                </a:lnTo>
                <a:lnTo>
                  <a:pt x="2011657" y="374020"/>
                </a:lnTo>
                <a:lnTo>
                  <a:pt x="2004038" y="379126"/>
                </a:lnTo>
                <a:lnTo>
                  <a:pt x="1994722" y="381000"/>
                </a:lnTo>
                <a:close/>
              </a:path>
              <a:path w="2019300" h="381000">
                <a:moveTo>
                  <a:pt x="2014669" y="369590"/>
                </a:moveTo>
                <a:lnTo>
                  <a:pt x="2001569" y="369590"/>
                </a:lnTo>
                <a:lnTo>
                  <a:pt x="2007194" y="364006"/>
                </a:lnTo>
                <a:lnTo>
                  <a:pt x="2007194" y="16993"/>
                </a:lnTo>
                <a:lnTo>
                  <a:pt x="2001569" y="11410"/>
                </a:lnTo>
                <a:lnTo>
                  <a:pt x="2014669" y="11410"/>
                </a:lnTo>
                <a:lnTo>
                  <a:pt x="2016799" y="14543"/>
                </a:lnTo>
                <a:lnTo>
                  <a:pt x="2018687" y="23791"/>
                </a:lnTo>
                <a:lnTo>
                  <a:pt x="2018687" y="357208"/>
                </a:lnTo>
                <a:lnTo>
                  <a:pt x="2016799" y="366457"/>
                </a:lnTo>
                <a:lnTo>
                  <a:pt x="2014669" y="3695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349890" y="8186042"/>
            <a:ext cx="1118235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5" dirty="0">
                <a:latin typeface="Arial"/>
                <a:cs typeface="Arial"/>
              </a:rPr>
              <a:t>VIEW</a:t>
            </a:r>
            <a:r>
              <a:rPr sz="1500" spc="-100" dirty="0">
                <a:latin typeface="Arial"/>
                <a:cs typeface="Arial"/>
              </a:rPr>
              <a:t> </a:t>
            </a:r>
            <a:r>
              <a:rPr sz="1500" spc="-45" dirty="0">
                <a:latin typeface="Arial"/>
                <a:cs typeface="Arial"/>
              </a:rPr>
              <a:t>MORE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735349" y="8256147"/>
            <a:ext cx="342265" cy="152400"/>
          </a:xfrm>
          <a:custGeom>
            <a:avLst/>
            <a:gdLst/>
            <a:ahLst/>
            <a:cxnLst/>
            <a:rect l="l" t="t" r="r" b="b"/>
            <a:pathLst>
              <a:path w="342265" h="152400">
                <a:moveTo>
                  <a:pt x="266519" y="152399"/>
                </a:moveTo>
                <a:lnTo>
                  <a:pt x="257438" y="143265"/>
                </a:lnTo>
                <a:lnTo>
                  <a:pt x="317815" y="82529"/>
                </a:lnTo>
                <a:lnTo>
                  <a:pt x="0" y="82529"/>
                </a:lnTo>
                <a:lnTo>
                  <a:pt x="0" y="69709"/>
                </a:lnTo>
                <a:lnTo>
                  <a:pt x="317815" y="69709"/>
                </a:lnTo>
                <a:lnTo>
                  <a:pt x="257438" y="9134"/>
                </a:lnTo>
                <a:lnTo>
                  <a:pt x="266519" y="0"/>
                </a:lnTo>
                <a:lnTo>
                  <a:pt x="342189" y="76119"/>
                </a:lnTo>
                <a:lnTo>
                  <a:pt x="266519" y="152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3462" y="2630698"/>
            <a:ext cx="16221075" cy="0"/>
          </a:xfrm>
          <a:custGeom>
            <a:avLst/>
            <a:gdLst/>
            <a:ahLst/>
            <a:cxnLst/>
            <a:rect l="l" t="t" r="r" b="b"/>
            <a:pathLst>
              <a:path w="16221075">
                <a:moveTo>
                  <a:pt x="0" y="0"/>
                </a:moveTo>
                <a:lnTo>
                  <a:pt x="162210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3462" y="4865887"/>
            <a:ext cx="16221075" cy="0"/>
          </a:xfrm>
          <a:custGeom>
            <a:avLst/>
            <a:gdLst/>
            <a:ahLst/>
            <a:cxnLst/>
            <a:rect l="l" t="t" r="r" b="b"/>
            <a:pathLst>
              <a:path w="16221075">
                <a:moveTo>
                  <a:pt x="0" y="0"/>
                </a:moveTo>
                <a:lnTo>
                  <a:pt x="162210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04866" y="1762583"/>
            <a:ext cx="2515235" cy="35242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8735" rIns="0" bIns="0" rtlCol="0">
            <a:spAutoFit/>
          </a:bodyPr>
          <a:lstStyle/>
          <a:p>
            <a:pPr marL="279400">
              <a:lnSpc>
                <a:spcPts val="2470"/>
              </a:lnSpc>
              <a:spcBef>
                <a:spcPts val="305"/>
              </a:spcBef>
            </a:pPr>
            <a:r>
              <a:rPr sz="2100" spc="-114" dirty="0">
                <a:solidFill>
                  <a:srgbClr val="FFFFFF"/>
                </a:solidFill>
                <a:latin typeface="Verdana"/>
                <a:cs typeface="Verdana"/>
              </a:rPr>
              <a:t>DESAIN</a:t>
            </a:r>
            <a:r>
              <a:rPr sz="21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15" dirty="0">
                <a:solidFill>
                  <a:srgbClr val="FFFFFF"/>
                </a:solidFill>
                <a:latin typeface="Verdana"/>
                <a:cs typeface="Verdana"/>
              </a:rPr>
              <a:t>WEB-A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33462" y="7544317"/>
            <a:ext cx="16221075" cy="0"/>
          </a:xfrm>
          <a:custGeom>
            <a:avLst/>
            <a:gdLst/>
            <a:ahLst/>
            <a:cxnLst/>
            <a:rect l="l" t="t" r="r" b="b"/>
            <a:pathLst>
              <a:path w="16221075">
                <a:moveTo>
                  <a:pt x="0" y="0"/>
                </a:moveTo>
                <a:lnTo>
                  <a:pt x="162210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Komponen </a:t>
            </a:r>
            <a:r>
              <a:rPr spc="-114" dirty="0"/>
              <a:t>&amp; </a:t>
            </a:r>
            <a:r>
              <a:rPr spc="-290" dirty="0"/>
              <a:t>Halaman</a:t>
            </a:r>
            <a:r>
              <a:rPr spc="-1045" dirty="0"/>
              <a:t> </a:t>
            </a:r>
            <a:r>
              <a:rPr spc="225" dirty="0"/>
              <a:t>Web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33626" y="5386835"/>
            <a:ext cx="6830695" cy="153987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sz="2850" spc="80" dirty="0">
                <a:latin typeface="Arial"/>
                <a:cs typeface="Arial"/>
              </a:rPr>
              <a:t>HALAMAN </a:t>
            </a:r>
            <a:r>
              <a:rPr sz="2850" spc="-60" dirty="0">
                <a:latin typeface="Arial"/>
                <a:cs typeface="Arial"/>
              </a:rPr>
              <a:t>LOG</a:t>
            </a:r>
            <a:r>
              <a:rPr sz="2850" spc="-220" dirty="0">
                <a:latin typeface="Arial"/>
                <a:cs typeface="Arial"/>
              </a:rPr>
              <a:t> </a:t>
            </a:r>
            <a:r>
              <a:rPr sz="2850" spc="125" dirty="0">
                <a:latin typeface="Arial"/>
                <a:cs typeface="Arial"/>
              </a:rPr>
              <a:t>IN</a:t>
            </a:r>
            <a:endParaRPr sz="28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2850" spc="-70" dirty="0">
                <a:latin typeface="Arial"/>
                <a:cs typeface="Arial"/>
              </a:rPr>
              <a:t>Header </a:t>
            </a:r>
            <a:r>
              <a:rPr sz="2850" spc="-65" dirty="0">
                <a:latin typeface="Arial"/>
                <a:cs typeface="Arial"/>
              </a:rPr>
              <a:t>,nav,Footer,main,card,place </a:t>
            </a:r>
            <a:r>
              <a:rPr sz="2850" spc="15" dirty="0">
                <a:latin typeface="Arial"/>
                <a:cs typeface="Arial"/>
              </a:rPr>
              <a:t>holder</a:t>
            </a:r>
            <a:r>
              <a:rPr sz="2850" spc="-25" dirty="0">
                <a:latin typeface="Arial"/>
                <a:cs typeface="Arial"/>
              </a:rPr>
              <a:t> </a:t>
            </a:r>
            <a:r>
              <a:rPr sz="2850" spc="-220" dirty="0">
                <a:latin typeface="Arial"/>
                <a:cs typeface="Arial"/>
              </a:rPr>
              <a:t>,</a:t>
            </a:r>
            <a:endParaRPr sz="28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2850" spc="-170" dirty="0">
                <a:latin typeface="Arial"/>
                <a:cs typeface="Arial"/>
              </a:rPr>
              <a:t>&lt;ul&gt;,&lt;li&gt;,&lt;p&gt;,&lt;a&gt;,&lt;style&gt;,&lt;h3&gt;,&lt;i&gt;,&lt;button&gt;</a:t>
            </a:r>
            <a:endParaRPr sz="28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44000" y="4870650"/>
            <a:ext cx="8115300" cy="2031325"/>
          </a:xfrm>
          <a:prstGeom prst="rect">
            <a:avLst/>
          </a:prstGeom>
          <a:solidFill>
            <a:srgbClr val="FFFFFF">
              <a:alpha val="70979"/>
            </a:srgbClr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41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750" spc="80" dirty="0">
                <a:latin typeface="Arial"/>
                <a:cs typeface="Arial"/>
              </a:rPr>
              <a:t>HALAMAN </a:t>
            </a:r>
            <a:r>
              <a:rPr sz="2750" spc="-80" dirty="0">
                <a:latin typeface="Arial"/>
                <a:cs typeface="Arial"/>
              </a:rPr>
              <a:t>SIGN</a:t>
            </a:r>
            <a:r>
              <a:rPr sz="2750" spc="-204" dirty="0">
                <a:latin typeface="Arial"/>
                <a:cs typeface="Arial"/>
              </a:rPr>
              <a:t> </a:t>
            </a:r>
            <a:r>
              <a:rPr sz="2750" spc="-180" dirty="0">
                <a:latin typeface="Arial"/>
                <a:cs typeface="Arial"/>
              </a:rPr>
              <a:t>UP</a:t>
            </a:r>
            <a:endParaRPr sz="275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sz="2750" spc="-70" dirty="0">
                <a:latin typeface="Arial"/>
                <a:cs typeface="Arial"/>
              </a:rPr>
              <a:t>Header </a:t>
            </a:r>
            <a:r>
              <a:rPr sz="2750" spc="-60" dirty="0">
                <a:latin typeface="Arial"/>
                <a:cs typeface="Arial"/>
              </a:rPr>
              <a:t>,nav,Footer,main,card,place</a:t>
            </a:r>
            <a:r>
              <a:rPr sz="2750" spc="-35" dirty="0">
                <a:latin typeface="Arial"/>
                <a:cs typeface="Arial"/>
              </a:rPr>
              <a:t> </a:t>
            </a:r>
            <a:r>
              <a:rPr sz="2750" spc="-75" dirty="0">
                <a:latin typeface="Arial"/>
                <a:cs typeface="Arial"/>
              </a:rPr>
              <a:t>holder,&lt;ul&gt;,</a:t>
            </a:r>
            <a:endParaRPr sz="275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sz="2750" spc="-165" dirty="0">
                <a:latin typeface="Arial"/>
                <a:cs typeface="Arial"/>
              </a:rPr>
              <a:t>&lt;li&gt;,&lt;p&gt;,&lt;a&gt;,&lt;style&gt;,&lt;h3&gt;,&lt;i&gt;,&lt;button&gt;</a:t>
            </a:r>
            <a:endParaRPr sz="27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DD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3016" y="8141055"/>
            <a:ext cx="2019300" cy="381000"/>
          </a:xfrm>
          <a:custGeom>
            <a:avLst/>
            <a:gdLst/>
            <a:ahLst/>
            <a:cxnLst/>
            <a:rect l="l" t="t" r="r" b="b"/>
            <a:pathLst>
              <a:path w="2019300" h="381000">
                <a:moveTo>
                  <a:pt x="1994722" y="381000"/>
                </a:moveTo>
                <a:lnTo>
                  <a:pt x="23964" y="381000"/>
                </a:lnTo>
                <a:lnTo>
                  <a:pt x="14649" y="379126"/>
                </a:lnTo>
                <a:lnTo>
                  <a:pt x="7030" y="374020"/>
                </a:lnTo>
                <a:lnTo>
                  <a:pt x="1887" y="366457"/>
                </a:lnTo>
                <a:lnTo>
                  <a:pt x="0" y="357208"/>
                </a:lnTo>
                <a:lnTo>
                  <a:pt x="0" y="23791"/>
                </a:lnTo>
                <a:lnTo>
                  <a:pt x="1887" y="14543"/>
                </a:lnTo>
                <a:lnTo>
                  <a:pt x="7030" y="6979"/>
                </a:lnTo>
                <a:lnTo>
                  <a:pt x="14649" y="1873"/>
                </a:lnTo>
                <a:lnTo>
                  <a:pt x="23964" y="0"/>
                </a:lnTo>
                <a:lnTo>
                  <a:pt x="1994722" y="0"/>
                </a:lnTo>
                <a:lnTo>
                  <a:pt x="2004038" y="1873"/>
                </a:lnTo>
                <a:lnTo>
                  <a:pt x="2011657" y="6979"/>
                </a:lnTo>
                <a:lnTo>
                  <a:pt x="2014669" y="11410"/>
                </a:lnTo>
                <a:lnTo>
                  <a:pt x="17117" y="11410"/>
                </a:lnTo>
                <a:lnTo>
                  <a:pt x="11493" y="16993"/>
                </a:lnTo>
                <a:lnTo>
                  <a:pt x="11493" y="364006"/>
                </a:lnTo>
                <a:lnTo>
                  <a:pt x="17117" y="369590"/>
                </a:lnTo>
                <a:lnTo>
                  <a:pt x="2014669" y="369590"/>
                </a:lnTo>
                <a:lnTo>
                  <a:pt x="2011657" y="374020"/>
                </a:lnTo>
                <a:lnTo>
                  <a:pt x="2004038" y="379126"/>
                </a:lnTo>
                <a:lnTo>
                  <a:pt x="1994722" y="381000"/>
                </a:lnTo>
                <a:close/>
              </a:path>
              <a:path w="2019300" h="381000">
                <a:moveTo>
                  <a:pt x="2014669" y="369590"/>
                </a:moveTo>
                <a:lnTo>
                  <a:pt x="2001569" y="369590"/>
                </a:lnTo>
                <a:lnTo>
                  <a:pt x="2007194" y="364006"/>
                </a:lnTo>
                <a:lnTo>
                  <a:pt x="2007194" y="16993"/>
                </a:lnTo>
                <a:lnTo>
                  <a:pt x="2001569" y="11410"/>
                </a:lnTo>
                <a:lnTo>
                  <a:pt x="2014669" y="11410"/>
                </a:lnTo>
                <a:lnTo>
                  <a:pt x="2016799" y="14543"/>
                </a:lnTo>
                <a:lnTo>
                  <a:pt x="2018687" y="23791"/>
                </a:lnTo>
                <a:lnTo>
                  <a:pt x="2018687" y="357208"/>
                </a:lnTo>
                <a:lnTo>
                  <a:pt x="2016799" y="366457"/>
                </a:lnTo>
                <a:lnTo>
                  <a:pt x="2014669" y="3695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349890" y="8186042"/>
            <a:ext cx="1118235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5" dirty="0">
                <a:latin typeface="Arial"/>
                <a:cs typeface="Arial"/>
              </a:rPr>
              <a:t>VIEW</a:t>
            </a:r>
            <a:r>
              <a:rPr sz="1500" spc="-100" dirty="0">
                <a:latin typeface="Arial"/>
                <a:cs typeface="Arial"/>
              </a:rPr>
              <a:t> </a:t>
            </a:r>
            <a:r>
              <a:rPr sz="1500" spc="-45" dirty="0">
                <a:latin typeface="Arial"/>
                <a:cs typeface="Arial"/>
              </a:rPr>
              <a:t>MORE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735349" y="8256147"/>
            <a:ext cx="342265" cy="152400"/>
          </a:xfrm>
          <a:custGeom>
            <a:avLst/>
            <a:gdLst/>
            <a:ahLst/>
            <a:cxnLst/>
            <a:rect l="l" t="t" r="r" b="b"/>
            <a:pathLst>
              <a:path w="342265" h="152400">
                <a:moveTo>
                  <a:pt x="266519" y="152399"/>
                </a:moveTo>
                <a:lnTo>
                  <a:pt x="257438" y="143265"/>
                </a:lnTo>
                <a:lnTo>
                  <a:pt x="317815" y="82529"/>
                </a:lnTo>
                <a:lnTo>
                  <a:pt x="0" y="82529"/>
                </a:lnTo>
                <a:lnTo>
                  <a:pt x="0" y="69709"/>
                </a:lnTo>
                <a:lnTo>
                  <a:pt x="317815" y="69709"/>
                </a:lnTo>
                <a:lnTo>
                  <a:pt x="257438" y="9134"/>
                </a:lnTo>
                <a:lnTo>
                  <a:pt x="266519" y="0"/>
                </a:lnTo>
                <a:lnTo>
                  <a:pt x="342189" y="76119"/>
                </a:lnTo>
                <a:lnTo>
                  <a:pt x="266519" y="152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3462" y="2630698"/>
            <a:ext cx="16221075" cy="0"/>
          </a:xfrm>
          <a:custGeom>
            <a:avLst/>
            <a:gdLst/>
            <a:ahLst/>
            <a:cxnLst/>
            <a:rect l="l" t="t" r="r" b="b"/>
            <a:pathLst>
              <a:path w="16221075">
                <a:moveTo>
                  <a:pt x="0" y="0"/>
                </a:moveTo>
                <a:lnTo>
                  <a:pt x="162210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3462" y="4865887"/>
            <a:ext cx="16221075" cy="0"/>
          </a:xfrm>
          <a:custGeom>
            <a:avLst/>
            <a:gdLst/>
            <a:ahLst/>
            <a:cxnLst/>
            <a:rect l="l" t="t" r="r" b="b"/>
            <a:pathLst>
              <a:path w="16221075">
                <a:moveTo>
                  <a:pt x="0" y="0"/>
                </a:moveTo>
                <a:lnTo>
                  <a:pt x="162210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04866" y="1762583"/>
            <a:ext cx="2515235" cy="35242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8735" rIns="0" bIns="0" rtlCol="0">
            <a:spAutoFit/>
          </a:bodyPr>
          <a:lstStyle/>
          <a:p>
            <a:pPr marL="279400">
              <a:lnSpc>
                <a:spcPts val="2470"/>
              </a:lnSpc>
              <a:spcBef>
                <a:spcPts val="305"/>
              </a:spcBef>
            </a:pPr>
            <a:r>
              <a:rPr sz="2100" spc="-114" dirty="0">
                <a:solidFill>
                  <a:srgbClr val="FFFFFF"/>
                </a:solidFill>
                <a:latin typeface="Verdana"/>
                <a:cs typeface="Verdana"/>
              </a:rPr>
              <a:t>DESAIN</a:t>
            </a:r>
            <a:r>
              <a:rPr sz="21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15" dirty="0">
                <a:solidFill>
                  <a:srgbClr val="FFFFFF"/>
                </a:solidFill>
                <a:latin typeface="Verdana"/>
                <a:cs typeface="Verdana"/>
              </a:rPr>
              <a:t>WEB-A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33462" y="7544317"/>
            <a:ext cx="16221075" cy="0"/>
          </a:xfrm>
          <a:custGeom>
            <a:avLst/>
            <a:gdLst/>
            <a:ahLst/>
            <a:cxnLst/>
            <a:rect l="l" t="t" r="r" b="b"/>
            <a:pathLst>
              <a:path w="16221075">
                <a:moveTo>
                  <a:pt x="0" y="0"/>
                </a:moveTo>
                <a:lnTo>
                  <a:pt x="162210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Komponen </a:t>
            </a:r>
            <a:r>
              <a:rPr spc="-114" dirty="0"/>
              <a:t>&amp; </a:t>
            </a:r>
            <a:r>
              <a:rPr spc="-290" dirty="0"/>
              <a:t>Halaman</a:t>
            </a:r>
            <a:r>
              <a:rPr spc="-1045" dirty="0"/>
              <a:t> </a:t>
            </a:r>
            <a:r>
              <a:rPr spc="225" dirty="0"/>
              <a:t>Web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932745" y="5724698"/>
            <a:ext cx="4000500" cy="4610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50" spc="80" dirty="0">
                <a:latin typeface="Arial"/>
                <a:cs typeface="Arial"/>
              </a:rPr>
              <a:t>HALAMAN </a:t>
            </a:r>
            <a:r>
              <a:rPr sz="2850" spc="20" dirty="0">
                <a:latin typeface="Arial"/>
                <a:cs typeface="Arial"/>
              </a:rPr>
              <a:t>FIND</a:t>
            </a:r>
            <a:r>
              <a:rPr sz="2850" spc="-275" dirty="0">
                <a:latin typeface="Arial"/>
                <a:cs typeface="Arial"/>
              </a:rPr>
              <a:t> </a:t>
            </a:r>
            <a:r>
              <a:rPr sz="2850" spc="25" dirty="0">
                <a:latin typeface="Arial"/>
                <a:cs typeface="Arial"/>
              </a:rPr>
              <a:t>EMAIL</a:t>
            </a:r>
            <a:endParaRPr sz="28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44000" y="4870650"/>
            <a:ext cx="8115300" cy="1833835"/>
          </a:xfrm>
          <a:prstGeom prst="rect">
            <a:avLst/>
          </a:prstGeom>
          <a:solidFill>
            <a:srgbClr val="FFFFFF">
              <a:alpha val="70979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800" spc="-75" dirty="0">
                <a:latin typeface="Arial"/>
                <a:cs typeface="Arial"/>
              </a:rPr>
              <a:t>Header </a:t>
            </a:r>
            <a:r>
              <a:rPr sz="2800" spc="-65" dirty="0">
                <a:latin typeface="Arial"/>
                <a:cs typeface="Arial"/>
              </a:rPr>
              <a:t>,nav,Footer,main,card,place </a:t>
            </a:r>
            <a:r>
              <a:rPr sz="2800" spc="15" dirty="0">
                <a:latin typeface="Arial"/>
                <a:cs typeface="Arial"/>
              </a:rPr>
              <a:t>holder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175" dirty="0">
                <a:latin typeface="Arial"/>
                <a:cs typeface="Arial"/>
              </a:rPr>
              <a:t>,&lt;ul&gt;,</a:t>
            </a:r>
            <a:endParaRPr sz="28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40"/>
              </a:spcBef>
            </a:pPr>
            <a:r>
              <a:rPr sz="2800" spc="-170" dirty="0">
                <a:latin typeface="Arial"/>
                <a:cs typeface="Arial"/>
              </a:rPr>
              <a:t>&lt;li&gt;,&lt;p&gt;,&lt;a&gt;,&lt;style&gt;,&lt;h3&gt;,&lt;i&gt;,&lt;button&gt;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0856" y="2702002"/>
            <a:ext cx="7877809" cy="488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300">
              <a:latin typeface="Times New Roman"/>
              <a:cs typeface="Times New Roman"/>
            </a:endParaRPr>
          </a:p>
          <a:p>
            <a:pPr marR="191770" algn="ctr">
              <a:lnSpc>
                <a:spcPct val="100000"/>
              </a:lnSpc>
              <a:spcBef>
                <a:spcPts val="3030"/>
              </a:spcBef>
            </a:pPr>
            <a:r>
              <a:rPr sz="3500" spc="-120" dirty="0">
                <a:latin typeface="Verdana"/>
                <a:cs typeface="Verdana"/>
              </a:rPr>
              <a:t>Komponen</a:t>
            </a:r>
            <a:r>
              <a:rPr sz="3500" spc="-265" dirty="0">
                <a:latin typeface="Verdana"/>
                <a:cs typeface="Verdana"/>
              </a:rPr>
              <a:t> </a:t>
            </a:r>
            <a:r>
              <a:rPr sz="3500" spc="-55" dirty="0">
                <a:latin typeface="Verdana"/>
                <a:cs typeface="Verdana"/>
              </a:rPr>
              <a:t>Responssive</a:t>
            </a:r>
            <a:endParaRPr sz="35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28583" y="2986097"/>
            <a:ext cx="6967855" cy="2934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95"/>
              </a:spcBef>
            </a:pPr>
            <a:r>
              <a:rPr sz="2100" spc="-20" dirty="0">
                <a:latin typeface="Arial"/>
                <a:cs typeface="Arial"/>
              </a:rPr>
              <a:t>meta </a:t>
            </a:r>
            <a:r>
              <a:rPr sz="2100" spc="-25" dirty="0">
                <a:latin typeface="Arial"/>
                <a:cs typeface="Arial"/>
              </a:rPr>
              <a:t>name="viewport" </a:t>
            </a:r>
            <a:r>
              <a:rPr sz="2100" spc="-20" dirty="0">
                <a:latin typeface="Arial"/>
                <a:cs typeface="Arial"/>
              </a:rPr>
              <a:t>content="width=device-width, </a:t>
            </a:r>
            <a:r>
              <a:rPr sz="2100" spc="70" dirty="0">
                <a:latin typeface="Arial"/>
                <a:cs typeface="Arial"/>
              </a:rPr>
              <a:t>initial-  </a:t>
            </a:r>
            <a:r>
              <a:rPr sz="2100" spc="-130" dirty="0">
                <a:latin typeface="Arial"/>
                <a:cs typeface="Arial"/>
              </a:rPr>
              <a:t>scale=1.0"&gt;</a:t>
            </a:r>
            <a:endParaRPr sz="2100">
              <a:latin typeface="Arial"/>
              <a:cs typeface="Arial"/>
            </a:endParaRPr>
          </a:p>
          <a:p>
            <a:pPr marL="12700" marR="1047115">
              <a:lnSpc>
                <a:spcPct val="114599"/>
              </a:lnSpc>
              <a:spcBef>
                <a:spcPts val="555"/>
              </a:spcBef>
            </a:pPr>
            <a:r>
              <a:rPr sz="2400" spc="70" dirty="0">
                <a:latin typeface="Arial"/>
                <a:cs typeface="Arial"/>
              </a:rPr>
              <a:t>width untuk </a:t>
            </a:r>
            <a:r>
              <a:rPr sz="2400" spc="5" dirty="0">
                <a:latin typeface="Arial"/>
                <a:cs typeface="Arial"/>
              </a:rPr>
              <a:t>mengatur </a:t>
            </a:r>
            <a:r>
              <a:rPr sz="2400" spc="-10" dirty="0">
                <a:latin typeface="Arial"/>
                <a:cs typeface="Arial"/>
              </a:rPr>
              <a:t>lebar </a:t>
            </a:r>
            <a:r>
              <a:rPr sz="2400" spc="-20" dirty="0">
                <a:latin typeface="Arial"/>
                <a:cs typeface="Arial"/>
              </a:rPr>
              <a:t>halaman, </a:t>
            </a:r>
            <a:r>
              <a:rPr sz="2400" spc="60" dirty="0">
                <a:latin typeface="Arial"/>
                <a:cs typeface="Arial"/>
              </a:rPr>
              <a:t>jika  </a:t>
            </a:r>
            <a:r>
              <a:rPr sz="2400" spc="15" dirty="0">
                <a:latin typeface="Arial"/>
                <a:cs typeface="Arial"/>
              </a:rPr>
              <a:t>membarikan </a:t>
            </a:r>
            <a:r>
              <a:rPr sz="2400" spc="80" dirty="0">
                <a:latin typeface="Arial"/>
                <a:cs typeface="Arial"/>
              </a:rPr>
              <a:t>nilai </a:t>
            </a:r>
            <a:r>
              <a:rPr sz="2400" spc="-5" dirty="0">
                <a:latin typeface="Arial"/>
                <a:cs typeface="Arial"/>
              </a:rPr>
              <a:t>device-width </a:t>
            </a:r>
            <a:r>
              <a:rPr sz="2400" spc="-15" dirty="0">
                <a:latin typeface="Arial"/>
                <a:cs typeface="Arial"/>
              </a:rPr>
              <a:t>maka </a:t>
            </a:r>
            <a:r>
              <a:rPr sz="2400" spc="-10" dirty="0">
                <a:latin typeface="Arial"/>
                <a:cs typeface="Arial"/>
              </a:rPr>
              <a:t>lebar  </a:t>
            </a:r>
            <a:r>
              <a:rPr sz="2400" spc="-25" dirty="0">
                <a:latin typeface="Arial"/>
                <a:cs typeface="Arial"/>
              </a:rPr>
              <a:t>akan </a:t>
            </a:r>
            <a:r>
              <a:rPr sz="2400" spc="45" dirty="0">
                <a:latin typeface="Arial"/>
                <a:cs typeface="Arial"/>
              </a:rPr>
              <a:t>mengikuti </a:t>
            </a:r>
            <a:r>
              <a:rPr sz="2400" spc="35" dirty="0">
                <a:latin typeface="Arial"/>
                <a:cs typeface="Arial"/>
              </a:rPr>
              <a:t>ukuran </a:t>
            </a:r>
            <a:r>
              <a:rPr sz="2400" spc="-10" dirty="0">
                <a:latin typeface="Arial"/>
                <a:cs typeface="Arial"/>
              </a:rPr>
              <a:t>lebar </a:t>
            </a:r>
            <a:r>
              <a:rPr sz="2400" spc="25" dirty="0">
                <a:latin typeface="Arial"/>
                <a:cs typeface="Arial"/>
              </a:rPr>
              <a:t>dari</a:t>
            </a:r>
            <a:r>
              <a:rPr sz="2400" spc="-30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perangkat  </a:t>
            </a:r>
            <a:r>
              <a:rPr sz="2400" spc="20" dirty="0">
                <a:latin typeface="Arial"/>
                <a:cs typeface="Arial"/>
              </a:rPr>
              <a:t>initial-scale </a:t>
            </a:r>
            <a:r>
              <a:rPr sz="2400" spc="-30" dirty="0">
                <a:latin typeface="Arial"/>
                <a:cs typeface="Arial"/>
              </a:rPr>
              <a:t>adalah </a:t>
            </a:r>
            <a:r>
              <a:rPr sz="2400" spc="-5" dirty="0">
                <a:latin typeface="Arial"/>
                <a:cs typeface="Arial"/>
              </a:rPr>
              <a:t>variabel </a:t>
            </a:r>
            <a:r>
              <a:rPr sz="2400" spc="30" dirty="0">
                <a:latin typeface="Arial"/>
                <a:cs typeface="Arial"/>
              </a:rPr>
              <a:t>untukmengatur  </a:t>
            </a:r>
            <a:r>
              <a:rPr sz="2400" spc="-60" dirty="0">
                <a:latin typeface="Arial"/>
                <a:cs typeface="Arial"/>
              </a:rPr>
              <a:t>sekala </a:t>
            </a:r>
            <a:r>
              <a:rPr sz="2400" spc="45" dirty="0">
                <a:latin typeface="Arial"/>
                <a:cs typeface="Arial"/>
              </a:rPr>
              <a:t>(zoom) </a:t>
            </a:r>
            <a:r>
              <a:rPr sz="2400" spc="25" dirty="0">
                <a:latin typeface="Arial"/>
                <a:cs typeface="Arial"/>
              </a:rPr>
              <a:t>dari </a:t>
            </a:r>
            <a:r>
              <a:rPr sz="2400" spc="5" dirty="0">
                <a:latin typeface="Arial"/>
                <a:cs typeface="Arial"/>
              </a:rPr>
              <a:t>halaman</a:t>
            </a:r>
            <a:r>
              <a:rPr sz="2400" spc="-24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web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38192" y="2680068"/>
            <a:ext cx="8350250" cy="9525"/>
          </a:xfrm>
          <a:custGeom>
            <a:avLst/>
            <a:gdLst/>
            <a:ahLst/>
            <a:cxnLst/>
            <a:rect l="l" t="t" r="r" b="b"/>
            <a:pathLst>
              <a:path w="8350250" h="9525">
                <a:moveTo>
                  <a:pt x="0" y="0"/>
                </a:moveTo>
                <a:lnTo>
                  <a:pt x="8349806" y="0"/>
                </a:lnTo>
                <a:lnTo>
                  <a:pt x="8349806" y="9525"/>
                </a:lnTo>
                <a:lnTo>
                  <a:pt x="0" y="95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13122" y="9057093"/>
            <a:ext cx="8075295" cy="9525"/>
          </a:xfrm>
          <a:custGeom>
            <a:avLst/>
            <a:gdLst/>
            <a:ahLst/>
            <a:cxnLst/>
            <a:rect l="l" t="t" r="r" b="b"/>
            <a:pathLst>
              <a:path w="8075294" h="9525">
                <a:moveTo>
                  <a:pt x="0" y="0"/>
                </a:moveTo>
                <a:lnTo>
                  <a:pt x="8074877" y="0"/>
                </a:lnTo>
                <a:lnTo>
                  <a:pt x="8074877" y="9525"/>
                </a:lnTo>
                <a:lnTo>
                  <a:pt x="0" y="95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213122" y="6238455"/>
            <a:ext cx="8075295" cy="9525"/>
          </a:xfrm>
          <a:custGeom>
            <a:avLst/>
            <a:gdLst/>
            <a:ahLst/>
            <a:cxnLst/>
            <a:rect l="l" t="t" r="r" b="b"/>
            <a:pathLst>
              <a:path w="8075294" h="9525">
                <a:moveTo>
                  <a:pt x="0" y="0"/>
                </a:moveTo>
                <a:lnTo>
                  <a:pt x="8074877" y="0"/>
                </a:lnTo>
                <a:lnTo>
                  <a:pt x="8074877" y="9525"/>
                </a:lnTo>
                <a:lnTo>
                  <a:pt x="0" y="95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495148" y="9258300"/>
            <a:ext cx="2019300" cy="381000"/>
          </a:xfrm>
          <a:custGeom>
            <a:avLst/>
            <a:gdLst/>
            <a:ahLst/>
            <a:cxnLst/>
            <a:rect l="l" t="t" r="r" b="b"/>
            <a:pathLst>
              <a:path w="2019300" h="381000">
                <a:moveTo>
                  <a:pt x="1994722" y="381000"/>
                </a:moveTo>
                <a:lnTo>
                  <a:pt x="23964" y="381000"/>
                </a:lnTo>
                <a:lnTo>
                  <a:pt x="14649" y="379126"/>
                </a:lnTo>
                <a:lnTo>
                  <a:pt x="7030" y="374020"/>
                </a:lnTo>
                <a:lnTo>
                  <a:pt x="1887" y="366457"/>
                </a:lnTo>
                <a:lnTo>
                  <a:pt x="0" y="357208"/>
                </a:lnTo>
                <a:lnTo>
                  <a:pt x="0" y="23791"/>
                </a:lnTo>
                <a:lnTo>
                  <a:pt x="1887" y="14543"/>
                </a:lnTo>
                <a:lnTo>
                  <a:pt x="7030" y="6979"/>
                </a:lnTo>
                <a:lnTo>
                  <a:pt x="14649" y="1873"/>
                </a:lnTo>
                <a:lnTo>
                  <a:pt x="23964" y="0"/>
                </a:lnTo>
                <a:lnTo>
                  <a:pt x="1994722" y="0"/>
                </a:lnTo>
                <a:lnTo>
                  <a:pt x="2004038" y="1873"/>
                </a:lnTo>
                <a:lnTo>
                  <a:pt x="2011657" y="6979"/>
                </a:lnTo>
                <a:lnTo>
                  <a:pt x="2014669" y="11410"/>
                </a:lnTo>
                <a:lnTo>
                  <a:pt x="17117" y="11410"/>
                </a:lnTo>
                <a:lnTo>
                  <a:pt x="11493" y="16993"/>
                </a:lnTo>
                <a:lnTo>
                  <a:pt x="11493" y="364006"/>
                </a:lnTo>
                <a:lnTo>
                  <a:pt x="17117" y="369590"/>
                </a:lnTo>
                <a:lnTo>
                  <a:pt x="2014669" y="369590"/>
                </a:lnTo>
                <a:lnTo>
                  <a:pt x="2011657" y="374020"/>
                </a:lnTo>
                <a:lnTo>
                  <a:pt x="2004038" y="379126"/>
                </a:lnTo>
                <a:lnTo>
                  <a:pt x="1994722" y="381000"/>
                </a:lnTo>
                <a:close/>
              </a:path>
              <a:path w="2019300" h="381000">
                <a:moveTo>
                  <a:pt x="2014669" y="369590"/>
                </a:moveTo>
                <a:lnTo>
                  <a:pt x="2001569" y="369590"/>
                </a:lnTo>
                <a:lnTo>
                  <a:pt x="2007194" y="364006"/>
                </a:lnTo>
                <a:lnTo>
                  <a:pt x="2007194" y="16993"/>
                </a:lnTo>
                <a:lnTo>
                  <a:pt x="2001569" y="11410"/>
                </a:lnTo>
                <a:lnTo>
                  <a:pt x="2014669" y="11410"/>
                </a:lnTo>
                <a:lnTo>
                  <a:pt x="2016799" y="14543"/>
                </a:lnTo>
                <a:lnTo>
                  <a:pt x="2018687" y="23791"/>
                </a:lnTo>
                <a:lnTo>
                  <a:pt x="2018687" y="357208"/>
                </a:lnTo>
                <a:lnTo>
                  <a:pt x="2016799" y="366457"/>
                </a:lnTo>
                <a:lnTo>
                  <a:pt x="2014669" y="3695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602021" y="9303287"/>
            <a:ext cx="1118235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5" dirty="0">
                <a:latin typeface="Arial"/>
                <a:cs typeface="Arial"/>
              </a:rPr>
              <a:t>VIEW</a:t>
            </a:r>
            <a:r>
              <a:rPr sz="1500" spc="-100" dirty="0">
                <a:latin typeface="Arial"/>
                <a:cs typeface="Arial"/>
              </a:rPr>
              <a:t> </a:t>
            </a:r>
            <a:r>
              <a:rPr sz="1500" spc="-45" dirty="0">
                <a:latin typeface="Arial"/>
                <a:cs typeface="Arial"/>
              </a:rPr>
              <a:t>MORE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987479" y="9373392"/>
            <a:ext cx="342265" cy="152400"/>
          </a:xfrm>
          <a:custGeom>
            <a:avLst/>
            <a:gdLst/>
            <a:ahLst/>
            <a:cxnLst/>
            <a:rect l="l" t="t" r="r" b="b"/>
            <a:pathLst>
              <a:path w="342265" h="152400">
                <a:moveTo>
                  <a:pt x="266519" y="152399"/>
                </a:moveTo>
                <a:lnTo>
                  <a:pt x="257438" y="143265"/>
                </a:lnTo>
                <a:lnTo>
                  <a:pt x="317815" y="82529"/>
                </a:lnTo>
                <a:lnTo>
                  <a:pt x="0" y="82529"/>
                </a:lnTo>
                <a:lnTo>
                  <a:pt x="0" y="69709"/>
                </a:lnTo>
                <a:lnTo>
                  <a:pt x="317815" y="69709"/>
                </a:lnTo>
                <a:lnTo>
                  <a:pt x="257438" y="9134"/>
                </a:lnTo>
                <a:lnTo>
                  <a:pt x="266519" y="0"/>
                </a:lnTo>
                <a:lnTo>
                  <a:pt x="342189" y="76119"/>
                </a:lnTo>
                <a:lnTo>
                  <a:pt x="266519" y="152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27449" y="1028704"/>
            <a:ext cx="2515235" cy="35242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8735" rIns="0" bIns="0" rtlCol="0">
            <a:spAutoFit/>
          </a:bodyPr>
          <a:lstStyle/>
          <a:p>
            <a:pPr marL="279400">
              <a:lnSpc>
                <a:spcPts val="2470"/>
              </a:lnSpc>
              <a:spcBef>
                <a:spcPts val="305"/>
              </a:spcBef>
            </a:pPr>
            <a:r>
              <a:rPr sz="2100" spc="-114" dirty="0">
                <a:solidFill>
                  <a:srgbClr val="FFFFFF"/>
                </a:solidFill>
                <a:latin typeface="Verdana"/>
                <a:cs typeface="Verdana"/>
              </a:rPr>
              <a:t>DESAIN</a:t>
            </a:r>
            <a:r>
              <a:rPr sz="21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15" dirty="0">
                <a:solidFill>
                  <a:srgbClr val="FFFFFF"/>
                </a:solidFill>
                <a:latin typeface="Verdana"/>
                <a:cs typeface="Verdana"/>
              </a:rPr>
              <a:t>WEB-A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50500" y="3320028"/>
            <a:ext cx="315595" cy="340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225" dirty="0">
                <a:latin typeface="Arial"/>
                <a:cs typeface="Arial"/>
              </a:rPr>
              <a:t>0</a:t>
            </a:r>
            <a:r>
              <a:rPr sz="2050" spc="-229" dirty="0">
                <a:latin typeface="Arial"/>
                <a:cs typeface="Arial"/>
              </a:rPr>
              <a:t>1</a:t>
            </a:r>
            <a:endParaRPr sz="2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23711" y="6602480"/>
            <a:ext cx="369570" cy="340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225" dirty="0">
                <a:latin typeface="Arial"/>
                <a:cs typeface="Arial"/>
              </a:rPr>
              <a:t>0</a:t>
            </a:r>
            <a:r>
              <a:rPr sz="2050" spc="195" dirty="0">
                <a:latin typeface="Arial"/>
                <a:cs typeface="Arial"/>
              </a:rPr>
              <a:t>2</a:t>
            </a:r>
            <a:endParaRPr sz="20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28583" y="6378513"/>
            <a:ext cx="5783580" cy="24269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80010">
              <a:lnSpc>
                <a:spcPct val="116300"/>
              </a:lnSpc>
              <a:spcBef>
                <a:spcPts val="90"/>
              </a:spcBef>
              <a:tabLst>
                <a:tab pos="3131185" algn="l"/>
              </a:tabLst>
            </a:pPr>
            <a:r>
              <a:rPr sz="2150" spc="-130" dirty="0">
                <a:latin typeface="Arial"/>
                <a:cs typeface="Arial"/>
              </a:rPr>
              <a:t>Pada</a:t>
            </a:r>
            <a:r>
              <a:rPr sz="2150" spc="-35" dirty="0">
                <a:latin typeface="Arial"/>
                <a:cs typeface="Arial"/>
              </a:rPr>
              <a:t> </a:t>
            </a:r>
            <a:r>
              <a:rPr sz="2150" spc="-75" dirty="0">
                <a:latin typeface="Arial"/>
                <a:cs typeface="Arial"/>
              </a:rPr>
              <a:t>tag&lt;style&gt;</a:t>
            </a:r>
            <a:r>
              <a:rPr sz="2150" spc="-30" dirty="0">
                <a:latin typeface="Arial"/>
                <a:cs typeface="Arial"/>
              </a:rPr>
              <a:t> </a:t>
            </a:r>
            <a:r>
              <a:rPr sz="2150" spc="95" dirty="0">
                <a:latin typeface="Arial"/>
                <a:cs typeface="Arial"/>
              </a:rPr>
              <a:t>memiliki	</a:t>
            </a:r>
            <a:r>
              <a:rPr sz="2150" spc="-45" dirty="0">
                <a:latin typeface="Arial"/>
                <a:cs typeface="Arial"/>
              </a:rPr>
              <a:t>@media </a:t>
            </a:r>
            <a:r>
              <a:rPr sz="2150" spc="120" dirty="0">
                <a:latin typeface="Arial"/>
                <a:cs typeface="Arial"/>
              </a:rPr>
              <a:t>(min</a:t>
            </a:r>
            <a:r>
              <a:rPr sz="2150" spc="-110" dirty="0">
                <a:latin typeface="Arial"/>
                <a:cs typeface="Arial"/>
              </a:rPr>
              <a:t> </a:t>
            </a:r>
            <a:r>
              <a:rPr sz="2150" spc="65" dirty="0">
                <a:latin typeface="Arial"/>
                <a:cs typeface="Arial"/>
              </a:rPr>
              <a:t>wiidth:  </a:t>
            </a:r>
            <a:r>
              <a:rPr sz="2150" spc="100" dirty="0">
                <a:latin typeface="Arial"/>
                <a:cs typeface="Arial"/>
              </a:rPr>
              <a:t>600px)</a:t>
            </a:r>
            <a:endParaRPr sz="2150">
              <a:latin typeface="Arial"/>
              <a:cs typeface="Arial"/>
            </a:endParaRPr>
          </a:p>
          <a:p>
            <a:pPr marL="188595">
              <a:lnSpc>
                <a:spcPct val="100000"/>
              </a:lnSpc>
              <a:spcBef>
                <a:spcPts val="135"/>
              </a:spcBef>
            </a:pPr>
            <a:r>
              <a:rPr sz="2400" spc="5" dirty="0">
                <a:latin typeface="Arial"/>
                <a:cs typeface="Arial"/>
              </a:rPr>
              <a:t>dimana </a:t>
            </a:r>
            <a:r>
              <a:rPr sz="2400" spc="20" dirty="0">
                <a:latin typeface="Arial"/>
                <a:cs typeface="Arial"/>
              </a:rPr>
              <a:t>artinya </a:t>
            </a:r>
            <a:r>
              <a:rPr sz="2400" spc="-30" dirty="0">
                <a:latin typeface="Arial"/>
                <a:cs typeface="Arial"/>
              </a:rPr>
              <a:t>setiap </a:t>
            </a:r>
            <a:r>
              <a:rPr sz="2400" spc="5" dirty="0">
                <a:latin typeface="Arial"/>
                <a:cs typeface="Arial"/>
              </a:rPr>
              <a:t>halaman </a:t>
            </a:r>
            <a:r>
              <a:rPr sz="2400" spc="-60" dirty="0">
                <a:latin typeface="Arial"/>
                <a:cs typeface="Arial"/>
              </a:rPr>
              <a:t>web</a:t>
            </a:r>
            <a:r>
              <a:rPr sz="2400" spc="-31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dapat</a:t>
            </a:r>
            <a:endParaRPr sz="2400">
              <a:latin typeface="Arial"/>
              <a:cs typeface="Arial"/>
            </a:endParaRPr>
          </a:p>
          <a:p>
            <a:pPr marL="188595" marR="309245">
              <a:lnSpc>
                <a:spcPct val="114599"/>
              </a:lnSpc>
            </a:pPr>
            <a:r>
              <a:rPr sz="2400" spc="-50" dirty="0">
                <a:latin typeface="Arial"/>
                <a:cs typeface="Arial"/>
              </a:rPr>
              <a:t>menyesuakan </a:t>
            </a:r>
            <a:r>
              <a:rPr sz="2400" spc="-25" dirty="0">
                <a:latin typeface="Arial"/>
                <a:cs typeface="Arial"/>
              </a:rPr>
              <a:t>posisinya </a:t>
            </a:r>
            <a:r>
              <a:rPr sz="2400" spc="-20" dirty="0">
                <a:latin typeface="Arial"/>
                <a:cs typeface="Arial"/>
              </a:rPr>
              <a:t>atau </a:t>
            </a:r>
            <a:r>
              <a:rPr sz="2400" spc="5" dirty="0">
                <a:latin typeface="Arial"/>
                <a:cs typeface="Arial"/>
              </a:rPr>
              <a:t>bersifat  </a:t>
            </a:r>
            <a:r>
              <a:rPr sz="2400" spc="-55" dirty="0">
                <a:latin typeface="Arial"/>
                <a:cs typeface="Arial"/>
              </a:rPr>
              <a:t>responssive </a:t>
            </a:r>
            <a:r>
              <a:rPr sz="2400" spc="-65" dirty="0">
                <a:latin typeface="Arial"/>
                <a:cs typeface="Arial"/>
              </a:rPr>
              <a:t>pada </a:t>
            </a:r>
            <a:r>
              <a:rPr sz="2400" spc="-30" dirty="0">
                <a:latin typeface="Arial"/>
                <a:cs typeface="Arial"/>
              </a:rPr>
              <a:t>setiap </a:t>
            </a:r>
            <a:r>
              <a:rPr sz="2400" spc="-15" dirty="0">
                <a:latin typeface="Arial"/>
                <a:cs typeface="Arial"/>
              </a:rPr>
              <a:t>perangkat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yang  </a:t>
            </a:r>
            <a:r>
              <a:rPr sz="2400" spc="90" dirty="0">
                <a:latin typeface="Arial"/>
                <a:cs typeface="Arial"/>
              </a:rPr>
              <a:t>memiliki </a:t>
            </a:r>
            <a:r>
              <a:rPr sz="2400" spc="-10" dirty="0">
                <a:latin typeface="Arial"/>
                <a:cs typeface="Arial"/>
              </a:rPr>
              <a:t>lebar </a:t>
            </a:r>
            <a:r>
              <a:rPr sz="2400" spc="85" dirty="0">
                <a:latin typeface="Arial"/>
                <a:cs typeface="Arial"/>
              </a:rPr>
              <a:t>minimal</a:t>
            </a:r>
            <a:r>
              <a:rPr sz="2400" spc="-254" dirty="0">
                <a:latin typeface="Arial"/>
                <a:cs typeface="Arial"/>
              </a:rPr>
              <a:t> </a:t>
            </a:r>
            <a:r>
              <a:rPr sz="2400" spc="85" dirty="0">
                <a:latin typeface="Arial"/>
                <a:cs typeface="Arial"/>
              </a:rPr>
              <a:t>600px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558</Words>
  <Application>Microsoft Office PowerPoint</Application>
  <PresentationFormat>Custom</PresentationFormat>
  <Paragraphs>136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Noto Sans</vt:lpstr>
      <vt:lpstr>Times New Roman</vt:lpstr>
      <vt:lpstr>Verdana</vt:lpstr>
      <vt:lpstr>Office Theme</vt:lpstr>
      <vt:lpstr>DESAIN WEB-A</vt:lpstr>
      <vt:lpstr>Komponen &amp; Halaman Web</vt:lpstr>
      <vt:lpstr>Komponen &amp; Halaman Web</vt:lpstr>
      <vt:lpstr>Komponen &amp; Halaman Web</vt:lpstr>
      <vt:lpstr>Komponen &amp; Halaman Web</vt:lpstr>
      <vt:lpstr>Komponen &amp; Halaman Web</vt:lpstr>
      <vt:lpstr>Komponen &amp; Halaman Web</vt:lpstr>
      <vt:lpstr>Komponen &amp; Halaman Web</vt:lpstr>
      <vt:lpstr>PowerPoint Presentation</vt:lpstr>
      <vt:lpstr>TAMPILAN BROWSER</vt:lpstr>
      <vt:lpstr>TAMPILAN BROWSER</vt:lpstr>
      <vt:lpstr>TAMPILAN BROWSER</vt:lpstr>
      <vt:lpstr>PowerPoint Presentation</vt:lpstr>
      <vt:lpstr>TAMPILAN DEKSTOP</vt:lpstr>
      <vt:lpstr>TAMPILAN DEKSTOP</vt:lpstr>
      <vt:lpstr>TAMPILAN DEKSTOP</vt:lpstr>
      <vt:lpstr>TAMPILAN DEKSTOP</vt:lpstr>
      <vt:lpstr>TAMPILAN DEKSTOP</vt:lpstr>
      <vt:lpstr>TAMPILAN</vt:lpstr>
      <vt:lpstr>TAMPILAN</vt:lpstr>
      <vt:lpstr>TAMPILAN</vt:lpstr>
      <vt:lpstr>TAMPILAN IP-X</vt:lpstr>
      <vt:lpstr>TAMPILAN IP-X</vt:lpstr>
      <vt:lpstr>TAMPILAN IP-X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17 : 1.Paundra Nabillah-4520210086 2. Utami Setyaningtyas-4520210071 3. Roja' Putri Cintani - 4520210046 4. Muhammad Alif Muharom - 4518210080</dc:title>
  <dc:creator>utamityas</dc:creator>
  <cp:keywords>DAExW0bLf9E,BAD0U4hx3rg</cp:keywords>
  <cp:lastModifiedBy>asus vivobook</cp:lastModifiedBy>
  <cp:revision>3</cp:revision>
  <dcterms:created xsi:type="dcterms:W3CDTF">2021-12-02T07:25:27Z</dcterms:created>
  <dcterms:modified xsi:type="dcterms:W3CDTF">2021-12-02T07:53:29Z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2021-12-02T00:00:00Z</vt:filetime>
  </property>
  <property fmtid="{D5CDD505-2E9C-101B-9397-08002B2CF9AE}" pid="3" name="Creator">
    <vt:lpwstr>Canva</vt:lpwstr>
  </property>
  <property fmtid="{D5CDD505-2E9C-101B-9397-08002B2CF9AE}" pid="4" name="LastSaved">
    <vt:filetime>2021-12-02T00:00:00Z</vt:filetime>
  </property>
</Properties>
</file>