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25BDD-1D7A-8B3C-DC7C-5FA7E236C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17E59B-C91B-2D18-2835-3F7C7D4E7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08A49A-F18E-DAA1-D521-2C0A8FC8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7D26-AEC1-4401-BE3D-AF1A5AC3CBA0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DD989B-6EF1-A713-3AB1-F0BB81F0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F4C412-E40B-0614-9C82-BC93F5F0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B6BF-EDB7-482C-AA8A-CAB7126B39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186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ECD62-E2A4-FA19-298E-4ED37F9E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1E2246-256B-D8D7-78EC-5536BA636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834805-91DF-298D-599C-31F2E2F6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7D26-AEC1-4401-BE3D-AF1A5AC3CBA0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7627FB-FFCB-4250-CB5E-11769A50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F8793E-C185-CFB1-37B9-BBBDEEEC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B6BF-EDB7-482C-AA8A-CAB7126B39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998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348279-FEEB-0701-EEBE-BDB56EBEB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988EA5-D443-9186-FF64-A8DD59BEB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DF0617-C739-3643-D02E-5C9468F3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7D26-AEC1-4401-BE3D-AF1A5AC3CBA0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35DD7F-B8F1-3337-E954-9D7760B4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70EEF7-3E01-5453-C33D-696BD736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B6BF-EDB7-482C-AA8A-CAB7126B39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477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56519-D257-CC0C-734C-3712A156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54FF2D-14AD-BD38-3F69-C3F17B5C0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1EC2D5-185A-616D-5A20-EFF4ED85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7D26-AEC1-4401-BE3D-AF1A5AC3CBA0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670900-1871-6216-0711-4FD0D7CF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98F38C-F635-9A0A-C469-E01F7048B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B6BF-EDB7-482C-AA8A-CAB7126B39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016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FE473-2492-3DE9-0125-32A45DBF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96EDEB-0B30-A264-FF94-0AED74350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76BA0E-2648-388D-2CF3-346EF046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7D26-AEC1-4401-BE3D-AF1A5AC3CBA0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B9A64B-8111-99A1-A791-2C700F59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35E1CE-B21F-8F18-25EF-7A395689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B6BF-EDB7-482C-AA8A-CAB7126B39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746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29B4A-4A7B-F098-CCBA-B65ADE36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0CA6F8-A358-6C10-DE66-C76896327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8CC91F-2492-0F4C-ED52-F839B48A4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91E606-ABD5-4B70-646D-F2B67F62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7D26-AEC1-4401-BE3D-AF1A5AC3CBA0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591F01-F49D-A082-B138-12118411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E3E3CA-6E1C-DB63-CE08-A143AC90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B6BF-EDB7-482C-AA8A-CAB7126B39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453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E1505-4F35-621C-E18E-656617E3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D48205-11DE-C564-DD37-F257EB17B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100800-760F-D4D2-DE63-E7DD176A9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C9FB355-C4A2-87CA-8133-8BC9ED247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7A0A27-DBA3-2F2F-E4A3-0D56000D0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D13CF76-8783-CB84-A6D1-575E639E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7D26-AEC1-4401-BE3D-AF1A5AC3CBA0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AD42745-9882-CEC5-19DA-83D67016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1B1F8A2-002F-B0B9-F381-6A9323E9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B6BF-EDB7-482C-AA8A-CAB7126B39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529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EBBD2-98AB-E4CD-834B-927D94FD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70C560D-BB6B-EFB2-B2FD-773AEC6AA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7D26-AEC1-4401-BE3D-AF1A5AC3CBA0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56AFA3-1970-3E5F-35AD-1CB6EF80D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39C76C-C8DF-AEF9-A8AB-AAAEF4C7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B6BF-EDB7-482C-AA8A-CAB7126B39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897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0735BA-9DEA-593A-2F28-5ADB1973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7D26-AEC1-4401-BE3D-AF1A5AC3CBA0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74FF0F0-B3E7-11ED-92BC-54BA4321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FE2BCF-26E8-6E77-76F4-629F9D5B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B6BF-EDB7-482C-AA8A-CAB7126B39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21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E4A1E-B78C-6E29-505A-30D969F0E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2A5D2E-D580-B20C-B474-E9BA13FF4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B195D8-F813-B205-1CDF-DCF381FEA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E5385D-5C3B-E9A0-C1CA-20AF634D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7D26-AEC1-4401-BE3D-AF1A5AC3CBA0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E8107F-C178-9FB3-CA0F-E90D3FB4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D7433A-8749-405B-2B0E-8FDB9503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B6BF-EDB7-482C-AA8A-CAB7126B39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499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FB5E8-A162-5A32-269E-1FB76EA5D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6FD65A-372D-3675-1CEB-7DD99A75E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27BDB7-F277-6BAF-C3CD-27AD2FE9B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34DC81-47A8-8C70-1D45-1482DA6C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7D26-AEC1-4401-BE3D-AF1A5AC3CBA0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9990D3-91FD-FA6E-DECE-85C2FB49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B862EE-D5F7-23D7-F93C-B89C27E5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B6BF-EDB7-482C-AA8A-CAB7126B39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31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68B89F8-A489-C782-E6B9-F312CD09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2E5BE0-5B32-0FFA-D552-03E52650A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61141E-CB19-A4A0-A084-A08A36A0F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E97D26-AEC1-4401-BE3D-AF1A5AC3CBA0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EA8F01-81C2-578D-CC30-EFF6725AB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760ED4-F28E-4C0B-F73F-1315262E9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E5B6BF-EDB7-482C-AA8A-CAB7126B39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655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2495F0-C5CB-4823-AE70-EED61EBAB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9D1E63-D887-63C1-35E5-D15F12127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1183" y="1143000"/>
            <a:ext cx="4846320" cy="2898648"/>
          </a:xfrm>
        </p:spPr>
        <p:txBody>
          <a:bodyPr>
            <a:normAutofit/>
          </a:bodyPr>
          <a:lstStyle/>
          <a:p>
            <a:pPr algn="l"/>
            <a:r>
              <a:rPr lang="ca-ES" sz="4600" b="1" noProof="0"/>
              <a:t>Predicció de temperatura a curt</a:t>
            </a:r>
            <a:br>
              <a:rPr lang="ca-ES" sz="4600" b="1" noProof="0"/>
            </a:br>
            <a:r>
              <a:rPr lang="ca-ES" sz="4600" b="1" noProof="0"/>
              <a:t>termini utilitzant </a:t>
            </a:r>
            <a:r>
              <a:rPr lang="ca-ES" sz="4600" b="1" i="1" noProof="0"/>
              <a:t>machine learning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BE0E90-662A-E5F6-B0C3-FAB15E0BA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183" y="4407408"/>
            <a:ext cx="4846320" cy="1335024"/>
          </a:xfrm>
        </p:spPr>
        <p:txBody>
          <a:bodyPr>
            <a:normAutofit/>
          </a:bodyPr>
          <a:lstStyle/>
          <a:p>
            <a:pPr algn="l"/>
            <a:r>
              <a:rPr lang="ca-ES" noProof="0" dirty="0"/>
              <a:t>Pau Rodrigo Parés</a:t>
            </a:r>
            <a:endParaRPr lang="ca-ES" noProof="0"/>
          </a:p>
          <a:p>
            <a:pPr algn="l"/>
            <a:r>
              <a:rPr lang="ca-ES" noProof="0"/>
              <a:t>Master</a:t>
            </a:r>
            <a:r>
              <a:rPr lang="ca-ES" noProof="0" dirty="0"/>
              <a:t> Modelització per la Ciència i Enginyeria</a:t>
            </a:r>
            <a:endParaRPr lang="ca-ES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8B9C25-D80D-48EC-B83A-231219A80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82975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Imagen 4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51B66C81-7C00-5365-162B-1F0681000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956" y="471651"/>
            <a:ext cx="5441001" cy="25844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01CC70B-8875-45A1-8AFD-7D546E3C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897" y="4177748"/>
            <a:ext cx="4824407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C8CEA072-9DAE-ECD6-4269-D8AE8C6DB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240" y="3522180"/>
            <a:ext cx="4412433" cy="31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88A8D-B23E-BCFA-6DBE-03152B15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Introducció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F8D254-13AA-D806-B7CB-4F65AE2B7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420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B7557-B8D1-BB44-EC5A-56700E27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60EC2-4573-B3E0-F373-8B10BD42C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16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A94D0-0BFA-D1D8-C417-0CFFDB91B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47B8D-A978-961C-8305-4AF6BDE60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17024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21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Tema de Office</vt:lpstr>
      <vt:lpstr>Predicció de temperatura a curt termini utilitzant machine learning</vt:lpstr>
      <vt:lpstr>Introducció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 Rodrigo</dc:creator>
  <cp:lastModifiedBy>Pau Rodrigo</cp:lastModifiedBy>
  <cp:revision>1</cp:revision>
  <dcterms:created xsi:type="dcterms:W3CDTF">2025-07-03T06:28:10Z</dcterms:created>
  <dcterms:modified xsi:type="dcterms:W3CDTF">2025-07-03T17:09:49Z</dcterms:modified>
</cp:coreProperties>
</file>