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4b2bc7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4b2bc7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4b2bc7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4b2bc7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4b2bc7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4b2bc7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4b2bc7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4b2bc7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4b2bc7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a4b2bc7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4b2bc7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4b2bc7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4b2bc77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4b2bc7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4b2bc77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4b2bc7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4b2bc77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4b2bc7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4b2bc7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4b2bc7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4b2bc7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4b2bc7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chaelberk.medium.com/how-to-find-weaknesses-in-your-machine-learning-models-ae8bd18880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51429"/>
            <a:ext cx="30546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Find the weakness in your ML model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35042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IBM’s FreaAI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Statistical significance: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Only keep the worst results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Explainability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Low 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High chance for solution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Explainability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Low number of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High chance for solution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Minimal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At least 2 misclassifications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Cover 5% of testing error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625" y="3033625"/>
            <a:ext cx="22383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73700" y="8733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your attention!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076850" y="2213175"/>
            <a:ext cx="3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"/>
                <a:ea typeface="Open Sans"/>
                <a:cs typeface="Open Sans"/>
                <a:sym typeface="Open Sans"/>
              </a:rPr>
              <a:t>Questions? Go ahead!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98" y="2822375"/>
            <a:ext cx="2509076" cy="16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773700" y="3175600"/>
            <a:ext cx="79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https://michaelberk.medium.com/how-to-find-weaknesses-in-your-machine-learning-models-ae8bd18880a3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Mean Squared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Averaged error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25" y="1019030"/>
            <a:ext cx="4208425" cy="116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06" y="2809275"/>
            <a:ext cx="2070456" cy="19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FreaAI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0" y="1505175"/>
            <a:ext cx="5027024" cy="25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Not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Makes it clear where to interfere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Reproducable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How?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86" name="Google Shape;86;p16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6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Data input</a:t>
            </a:r>
            <a:endParaRPr b="1"/>
          </a:p>
        </p:txBody>
      </p:sp>
      <p:grpSp>
        <p:nvGrpSpPr>
          <p:cNvPr id="89" name="Google Shape;89;p16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90" name="Google Shape;90;p16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6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</a:t>
            </a:r>
            <a:r>
              <a:rPr b="1" lang="nl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/>
              <a:t>(Standardizing, resampling, etc.)</a:t>
            </a:r>
            <a:endParaRPr b="1"/>
          </a:p>
        </p:txBody>
      </p:sp>
      <p:grpSp>
        <p:nvGrpSpPr>
          <p:cNvPr id="93" name="Google Shape;93;p16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94" name="Google Shape;94;p16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Slicing</a:t>
            </a:r>
            <a:endParaRPr sz="11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98" name="Google Shape;98;p16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6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Highest Density Regions</a:t>
            </a:r>
            <a:endParaRPr sz="11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02" name="Google Shape;102;p16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Decision Trees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Find smallest area with certain proportion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E.g.: 50% of data above blue dotted 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Iteratively decrease </a:t>
            </a:r>
            <a:r>
              <a:rPr lang="nl">
                <a:solidFill>
                  <a:srgbClr val="292929"/>
                </a:solidFill>
                <a:highlight>
                  <a:srgbClr val="FFFFFF"/>
                </a:highlight>
              </a:rPr>
              <a:t>range by value of ε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Increase in accuracy = low accuracy between this point and previous iteration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Numeric data 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Non-numeric (categorical)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Combinations of two features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Look for splits with lowest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Very fast way to spot weakness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Repeated for all feature combos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