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3" r:id="rId5"/>
    <p:sldId id="265" r:id="rId6"/>
    <p:sldId id="264" r:id="rId7"/>
    <p:sldId id="266" r:id="rId8"/>
    <p:sldId id="258" r:id="rId9"/>
    <p:sldId id="259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589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DFF16-B986-F949-A3D9-1551BF0D3355}" type="datetimeFigureOut">
              <a:rPr lang="nl-BE" smtClean="0"/>
              <a:t>27/09/2021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3BC7-F2DB-4540-813B-34715180E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0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Superposition : spin of a particle can have all possible values at the same time</a:t>
            </a:r>
          </a:p>
          <a:p>
            <a:r>
              <a:rPr lang="nl-BE" dirty="0"/>
              <a:t>Quantum entanglement : two paired particles. If you measure 1, you IMMEDIATLY know the state-space representation of the other one</a:t>
            </a:r>
          </a:p>
          <a:p>
            <a:r>
              <a:rPr lang="nl-BE" dirty="0"/>
              <a:t>Interference : wave character of element gets strengthened or weakened out by other element</a:t>
            </a:r>
          </a:p>
          <a:p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Qubits: when three factors are used correctly: manipulate quantum element in the chip from different positions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A3BC7-F2DB-4540-813B-34715180EDB6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84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key generation (prime numbers)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A3BC7-F2DB-4540-813B-34715180EDB6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493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58C-B4E5-7643-8972-D6F6E5A5422F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E-C5B1-DC4E-BCD5-8C23ED903594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9E8E-BE38-5445-BA10-238AE60B25C7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DDE6-4D89-8347-99DF-43BD98AFEB4B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9A7-3E11-5C44-81D3-9E22B17A6F1F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54CD-6D1C-5543-84BC-EFE49A30047B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9E51-C18D-8D44-8D8D-1A01856EA79D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F249-1794-F240-B521-0D67D9DE22F4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C60-1606-0041-9780-F3F661084406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7BBF-8168-FF4F-B33A-4898A8E31E20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BB4B0A-C7DC-AD46-9FEA-997C962D919B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5617-E09A-354F-968D-63DA73B41B2A}" type="datetime1">
              <a:rPr lang="nl-BE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1YqgPAtzho&amp;ab_channel=AngelA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CDC0-D8EF-BD4B-A858-007906E68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Quantum computers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3E4B05-7730-E340-AA9B-6C32805C6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Very basic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63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A9D4-EA52-0D49-BACC-E9B53DEE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Current situation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A7C856-AD9F-DD45-8E7F-E0B61B51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Specific languages like QCL</a:t>
            </a:r>
          </a:p>
          <a:p>
            <a:pPr marL="0" indent="0">
              <a:buNone/>
            </a:pPr>
            <a:r>
              <a:rPr lang="nl-BE" dirty="0"/>
              <a:t>Still very instable</a:t>
            </a:r>
          </a:p>
          <a:p>
            <a:pPr marL="0" indent="0">
              <a:buNone/>
            </a:pPr>
            <a:r>
              <a:rPr lang="nl-BE" dirty="0"/>
              <a:t>Study of molecule behaviour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681062-204C-7545-8676-50AD86E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4B28C4-E66C-144D-BE9C-55147AA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71AF0-0537-A148-B108-9D3FD1E9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Future consequences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6FF96C-B4D5-8543-8D4C-4D960271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Scientific research (quantum machine learning)</a:t>
            </a:r>
          </a:p>
          <a:p>
            <a:pPr marL="0" indent="0">
              <a:buNone/>
            </a:pPr>
            <a:r>
              <a:rPr lang="nl-BE" dirty="0"/>
              <a:t>Leasure (games, movies, …)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Problem: online security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A59CED-03B1-E041-ABDD-5FBC50DF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3488D4-95F8-8E47-8C5B-3A1DA7E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8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D6C91-8515-CA4A-9ACC-9576C9B0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Q&amp;A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37C41C-285D-734B-BA5A-7B199291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Thank you for your attention!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DF3E46-800C-374A-8D18-4F4BC085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C6CEC0-8B24-C346-BB73-A7DD53F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78846-57EF-5944-8524-BBFEFAF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632467-89AB-184E-A75A-B7FE3DE3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David Deutsch (Oxford University)</a:t>
            </a:r>
          </a:p>
          <a:p>
            <a:pPr marL="0" indent="0">
              <a:buNone/>
            </a:pPr>
            <a:r>
              <a:rPr lang="nl-BE" dirty="0"/>
              <a:t>Peter Shor (MIT)</a:t>
            </a:r>
          </a:p>
          <a:p>
            <a:pPr marL="0" indent="0">
              <a:buNone/>
            </a:pPr>
            <a:r>
              <a:rPr lang="nl-BE" dirty="0"/>
              <a:t>Ronald Hanson (Qutech Center – TU Delft)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2017 prototype (IBM, online service)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D666D6-32E5-AC43-9E60-C5E3CF1A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2F465D-65F4-9849-8CB2-4FDF365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F2809-A4FE-6C4F-AB1E-B23EFB3A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04D951-29E3-8C4E-A773-B24E836C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Quantum mechanics</a:t>
            </a:r>
          </a:p>
          <a:p>
            <a:pPr marL="0" indent="0">
              <a:buNone/>
            </a:pPr>
            <a:r>
              <a:rPr lang="nl-BE" dirty="0"/>
              <a:t>Parallel calculations</a:t>
            </a:r>
          </a:p>
          <a:p>
            <a:pPr marL="0" indent="0">
              <a:buNone/>
            </a:pPr>
            <a:r>
              <a:rPr lang="nl-BE" dirty="0"/>
              <a:t>Huge amount of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4316559-9657-FC48-A1E7-6B4B673D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0C1A56E-1F6A-CA48-B053-BB4424CD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B498F-0D73-A042-9041-6BD098B7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Quantum physics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56075F-CA27-B942-855A-4FD86F0C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Basically multi-existance</a:t>
            </a:r>
          </a:p>
          <a:p>
            <a:pPr marL="0" indent="0">
              <a:buNone/>
            </a:pPr>
            <a:r>
              <a:rPr lang="nl-BE" dirty="0"/>
              <a:t>Youtube: </a:t>
            </a:r>
            <a:r>
              <a:rPr lang="nl-BE" dirty="0">
                <a:hlinkClick r:id="rId2"/>
              </a:rPr>
              <a:t>double-slit experiment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7EB7782-F43D-2A43-9E9A-EDC46FE2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70531C-198F-6048-AE0F-89611CB7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1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0AAC-501A-E04F-879B-9104884C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matter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059617-3B70-5149-BC31-9D9EAB87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5" y="2281117"/>
            <a:ext cx="3822971" cy="3241879"/>
          </a:xfr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B18AAE-5A82-BB4C-9B32-324F6851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31DCFA-D973-5D4D-8C0D-E23F6740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4DF8-A231-914A-9710-699F0E6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Electrons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F289BF2-C5C3-3A4A-BD29-4E93AA0DB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703" y="2016125"/>
            <a:ext cx="7211786" cy="3449638"/>
          </a:xfr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42067E-BFD8-014F-BDD0-FAB48DC0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4C7578-8984-4744-A81E-9012E73F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3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CF1-6574-5E4F-BDAD-817DA8E9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Wave pattern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FE5934-26FE-B14B-BA0D-0AEF6369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387" y="2093826"/>
            <a:ext cx="5603658" cy="3159110"/>
          </a:xfr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1CD0C7-EF31-704A-B30C-CB140C45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0FFE77-153C-3B45-984E-152E1BF3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DB579-9AC2-F845-91B1-AA8F7E85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1714D5-6B1A-BC43-A4C9-3838782D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Superposition</a:t>
            </a:r>
          </a:p>
          <a:p>
            <a:pPr marL="0" indent="0">
              <a:buNone/>
            </a:pPr>
            <a:r>
              <a:rPr lang="nl-BE" dirty="0"/>
              <a:t>Quantum entanglement</a:t>
            </a:r>
          </a:p>
          <a:p>
            <a:pPr marL="0" indent="0">
              <a:buNone/>
            </a:pPr>
            <a:r>
              <a:rPr lang="nl-BE" dirty="0"/>
              <a:t>Interference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Qubits (quantum memory)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C66C86-4CFB-7F47-8E5B-210E2DE0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3E1392-8C0D-494A-A325-3FCA58B3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6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C76CC-7DA8-CE47-9515-BE929DFF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252C0A-D2BC-6B44-B130-2E814ECD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10</a:t>
            </a:r>
            <a:r>
              <a:rPr lang="nl-BE" baseline="30000" dirty="0"/>
              <a:t>14</a:t>
            </a:r>
            <a:r>
              <a:rPr lang="nl-BE" dirty="0"/>
              <a:t> quicker</a:t>
            </a:r>
          </a:p>
          <a:p>
            <a:pPr marL="0" indent="0">
              <a:buNone/>
            </a:pPr>
            <a:r>
              <a:rPr lang="nl-BE" dirty="0"/>
              <a:t>Enormous databases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5D3979-13E9-C643-A6DF-018D014A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1D2BD5-42DD-064C-B3EC-4A03DF84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94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146</TotalTime>
  <Words>293</Words>
  <Application>Microsoft Macintosh PowerPoint</Application>
  <PresentationFormat>Breedbeeld</PresentationFormat>
  <Paragraphs>84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Quantum computers</vt:lpstr>
      <vt:lpstr>Who?</vt:lpstr>
      <vt:lpstr>What?</vt:lpstr>
      <vt:lpstr>Quantum physics</vt:lpstr>
      <vt:lpstr>Solid matter</vt:lpstr>
      <vt:lpstr>Electrons</vt:lpstr>
      <vt:lpstr>Wave pattern</vt:lpstr>
      <vt:lpstr>How?</vt:lpstr>
      <vt:lpstr>Why?</vt:lpstr>
      <vt:lpstr>Current situation</vt:lpstr>
      <vt:lpstr>Future consequences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computers</dc:title>
  <dc:creator>Microsoft Office User</dc:creator>
  <cp:lastModifiedBy>Microsoft Office User</cp:lastModifiedBy>
  <cp:revision>6</cp:revision>
  <dcterms:created xsi:type="dcterms:W3CDTF">2021-09-27T09:24:07Z</dcterms:created>
  <dcterms:modified xsi:type="dcterms:W3CDTF">2021-09-27T11:50:35Z</dcterms:modified>
</cp:coreProperties>
</file>