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4b2bc7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a4b2bc7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4b2bc7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a4b2bc7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4b2bc7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a4b2bc7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a4b2bc7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a4b2bc7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a4b2bc77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a4b2bc77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4b2bc777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a4b2bc7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4b2bc777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a4b2bc7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4b2bc777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a4b2bc7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a4b2bc7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a4b2bc7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4b2bc77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a4b2bc7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051429"/>
            <a:ext cx="30546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Find the weakness in your ML model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435042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IBM’s FreaAI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Keep in mind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399400"/>
            <a:ext cx="28080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Statistical significance: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Only keep the worst results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818" y="1187925"/>
            <a:ext cx="2041506" cy="101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Keep in mind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399400"/>
            <a:ext cx="28080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Statistical significance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Only keep the worst results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Explainability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Low number of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High chance for solution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825" y="2016723"/>
            <a:ext cx="4094875" cy="1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818" y="1187925"/>
            <a:ext cx="2041506" cy="101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Keep in mind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399400"/>
            <a:ext cx="28080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Statistical significance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Only keep the worst results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Explainability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Low number of features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High chance for solution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Minimal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At least 2 misclassifications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Cover 5% of testing error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825" y="2016723"/>
            <a:ext cx="4094875" cy="1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625" y="3033625"/>
            <a:ext cx="22383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818" y="1187925"/>
            <a:ext cx="2041506" cy="101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73700" y="87337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Thank you for your attention!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3076850" y="2213175"/>
            <a:ext cx="3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"/>
                <a:ea typeface="Open Sans"/>
                <a:cs typeface="Open Sans"/>
                <a:sym typeface="Open Sans"/>
              </a:rPr>
              <a:t>Questions? Go ahead!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998" y="2822375"/>
            <a:ext cx="2509076" cy="16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MSE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Mean Squared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Linear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Averaged error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425" y="1019030"/>
            <a:ext cx="4208425" cy="116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406" y="2809275"/>
            <a:ext cx="2070456" cy="19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5331825" y="643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FreaAI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50" y="1505175"/>
            <a:ext cx="5027024" cy="257335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331825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Not free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Makes it clear where to interfere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Reproducable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6"/>
          <p:cNvCxnSpPr/>
          <p:nvPr/>
        </p:nvCxnSpPr>
        <p:spPr>
          <a:xfrm>
            <a:off x="420075" y="2927037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How?</a:t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369350" y="2864883"/>
            <a:ext cx="129000" cy="770742"/>
            <a:chOff x="369350" y="2864883"/>
            <a:chExt cx="129000" cy="770742"/>
          </a:xfrm>
        </p:grpSpPr>
        <p:sp>
          <p:nvSpPr>
            <p:cNvPr id="86" name="Google Shape;86;p16"/>
            <p:cNvSpPr/>
            <p:nvPr/>
          </p:nvSpPr>
          <p:spPr>
            <a:xfrm>
              <a:off x="369350" y="286488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" name="Google Shape;87;p16"/>
            <p:cNvCxnSpPr/>
            <p:nvPr/>
          </p:nvCxnSpPr>
          <p:spPr>
            <a:xfrm>
              <a:off x="433850" y="2991525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464100" y="3238125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/>
              <a:t>Data input</a:t>
            </a:r>
            <a:endParaRPr b="1"/>
          </a:p>
        </p:txBody>
      </p:sp>
      <p:grpSp>
        <p:nvGrpSpPr>
          <p:cNvPr id="89" name="Google Shape;89;p16"/>
          <p:cNvGrpSpPr/>
          <p:nvPr/>
        </p:nvGrpSpPr>
        <p:grpSpPr>
          <a:xfrm>
            <a:off x="1553050" y="1736575"/>
            <a:ext cx="129000" cy="1254971"/>
            <a:chOff x="1553050" y="1736575"/>
            <a:chExt cx="129000" cy="1254971"/>
          </a:xfrm>
        </p:grpSpPr>
        <p:sp>
          <p:nvSpPr>
            <p:cNvPr id="90" name="Google Shape;90;p16"/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" name="Google Shape;91;p16"/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1629250" y="1492700"/>
            <a:ext cx="21744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Data </a:t>
            </a:r>
            <a:r>
              <a:rPr b="1" lang="nl"/>
              <a:t>optimization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100"/>
              <a:t>(Standardizing, resampling, etc.)</a:t>
            </a:r>
            <a:endParaRPr b="1"/>
          </a:p>
        </p:txBody>
      </p:sp>
      <p:grpSp>
        <p:nvGrpSpPr>
          <p:cNvPr id="93" name="Google Shape;93;p16"/>
          <p:cNvGrpSpPr/>
          <p:nvPr/>
        </p:nvGrpSpPr>
        <p:grpSpPr>
          <a:xfrm>
            <a:off x="3484800" y="2862533"/>
            <a:ext cx="129000" cy="773079"/>
            <a:chOff x="3484800" y="2862533"/>
            <a:chExt cx="129000" cy="773079"/>
          </a:xfrm>
        </p:grpSpPr>
        <p:sp>
          <p:nvSpPr>
            <p:cNvPr id="94" name="Google Shape;94;p16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6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35610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/>
              <a:t>Slicing</a:t>
            </a:r>
            <a:endParaRPr sz="110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5144075" y="1736575"/>
            <a:ext cx="129000" cy="1257296"/>
            <a:chOff x="5144075" y="1736575"/>
            <a:chExt cx="129000" cy="1257296"/>
          </a:xfrm>
        </p:grpSpPr>
        <p:sp>
          <p:nvSpPr>
            <p:cNvPr id="98" name="Google Shape;98;p16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" name="Google Shape;99;p16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5220275" y="1492700"/>
            <a:ext cx="2174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Highest Density Regions</a:t>
            </a:r>
            <a:endParaRPr sz="1100"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6657900" y="2864871"/>
            <a:ext cx="129000" cy="770742"/>
            <a:chOff x="6657900" y="2864871"/>
            <a:chExt cx="129000" cy="770742"/>
          </a:xfrm>
        </p:grpSpPr>
        <p:sp>
          <p:nvSpPr>
            <p:cNvPr id="102" name="Google Shape;102;p16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67341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Decision Trees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99400"/>
            <a:ext cx="5719501" cy="211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HDR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399400"/>
            <a:ext cx="43074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Highest Density Regions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Find smallest area with certain proportion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E.g.: 50% of data above blue dotted 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99400"/>
            <a:ext cx="5719501" cy="211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HDR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399400"/>
            <a:ext cx="43074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Highest Density Regions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Iteratively decrease </a:t>
            </a:r>
            <a:r>
              <a:rPr lang="nl">
                <a:solidFill>
                  <a:srgbClr val="292929"/>
                </a:solidFill>
                <a:highlight>
                  <a:srgbClr val="FFFFFF"/>
                </a:highlight>
              </a:rPr>
              <a:t>range by value of ε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Increase in accuracy = low accuracy between this point and previous iteration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99400"/>
            <a:ext cx="5719501" cy="211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HDR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399400"/>
            <a:ext cx="43074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Highest Density Regions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Numeric data only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331825" y="643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Decision Tree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331825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Non-numeric (categorical)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Combinations of two features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25" y="1310925"/>
            <a:ext cx="3990349" cy="285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5331825" y="643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Decision Tree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331825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Look for splits with lowest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Very fast way to spot weakness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Repeated for all feature combos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25" y="1310925"/>
            <a:ext cx="3990349" cy="285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