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89628"/>
  </p:normalViewPr>
  <p:slideViewPr>
    <p:cSldViewPr snapToGrid="0" snapToObjects="1">
      <p:cViewPr varScale="1">
        <p:scale>
          <a:sx n="130" d="100"/>
          <a:sy n="130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42018-B5E6-C048-80DC-0AB1EADD03C5}" type="datetimeFigureOut">
              <a:rPr lang="nl-BE" smtClean="0"/>
              <a:t>2/08/2021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F67EB-42F5-2942-9A1D-19A901EABD1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9318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(Wikipedia concepts, pre-defined lexicon, …)</a:t>
            </a:r>
          </a:p>
          <a:p>
            <a:pPr marL="0" indent="0">
              <a:buNone/>
            </a:pPr>
            <a:r>
              <a:rPr lang="nl-BE" dirty="0"/>
              <a:t>Topic expansion: (e.g.: debate about two-party system)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F67EB-42F5-2942-9A1D-19A901EABD10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7311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9BEA5E-FF36-434F-885E-1C9C14252B34}" type="datetime1">
              <a:rPr lang="nl-BE" smtClean="0"/>
              <a:t>2/08/2021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40777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BEDD-ECD9-DC4E-91F6-2506365E832C}" type="datetime1">
              <a:rPr lang="nl-BE" smtClean="0"/>
              <a:t>2/08/2021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3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5E42-10D4-D34B-BDB6-7A1C95AE3561}" type="datetime1">
              <a:rPr lang="nl-BE" smtClean="0"/>
              <a:t>2/08/2021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7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32E4-E86C-974A-AC88-8845F5B551DE}" type="datetime1">
              <a:rPr lang="nl-BE" smtClean="0"/>
              <a:t>2/08/2021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25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BD92A8-4514-EA4F-81A2-A92161957E93}" type="datetime1">
              <a:rPr lang="nl-BE" smtClean="0"/>
              <a:t>2/08/2021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01686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6ED4-35E7-5F40-89F6-7938F665FA21}" type="datetime1">
              <a:rPr lang="nl-BE" smtClean="0"/>
              <a:t>2/08/2021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35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AD75-5F32-7747-9FF5-F4943EC089F2}" type="datetime1">
              <a:rPr lang="nl-BE" smtClean="0"/>
              <a:t>2/08/2021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24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F317-A749-D447-8E0E-34E36DCAAD7F}" type="datetime1">
              <a:rPr lang="nl-BE" smtClean="0"/>
              <a:t>2/08/2021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98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C1EF-51AB-C944-927A-57933F87E2DB}" type="datetime1">
              <a:rPr lang="nl-BE" smtClean="0"/>
              <a:t>2/08/2021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6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58D2EE-EAAD-E94C-B511-C0BB794AE5A8}" type="datetime1">
              <a:rPr lang="nl-BE" smtClean="0"/>
              <a:t>2/08/2021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481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4C83EC-3E69-784E-9FCF-45C6A42AC3A2}" type="datetime1">
              <a:rPr lang="nl-BE" smtClean="0"/>
              <a:t>2/08/2021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365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497ED07-6941-744D-9DE3-D80F6BCEA8B7}" type="datetime1">
              <a:rPr lang="nl-BE" smtClean="0"/>
              <a:t>2/08/2021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072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xplore.com/news/2021-03-ibm-ai-debating-expert-human.html" TargetMode="External"/><Relationship Id="rId2" Type="http://schemas.openxmlformats.org/officeDocument/2006/relationships/hyperlink" Target="https://eorder.sheridan.com/3_0/app/orders/11030/files/assets/common/downloads/Slonim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4677F1-F912-E346-A31F-185F394070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Autonomous debating system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45BF9FD-631E-2A45-8105-A6764F8405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Because it exists</a:t>
            </a:r>
          </a:p>
        </p:txBody>
      </p:sp>
    </p:spTree>
    <p:extLst>
      <p:ext uri="{BB962C8B-B14F-4D97-AF65-F5344CB8AC3E}">
        <p14:creationId xmlns:p14="http://schemas.microsoft.com/office/powerpoint/2010/main" val="680686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23A6A-8F33-7246-ACDD-C9F8E7FB8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Still a lot to do …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B6414E-0D38-C042-BCDB-9C6DA8E52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… maybe you’ll be doing just that soon!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Thank you for your attention!</a:t>
            </a:r>
          </a:p>
          <a:p>
            <a:pPr marL="0" indent="0">
              <a:buNone/>
            </a:pPr>
            <a:r>
              <a:rPr lang="nl-BE" dirty="0"/>
              <a:t>Q&amp;A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DA1D2DB-1D95-D149-9229-0268E0DC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03F58EF-AA70-594B-8FA0-A1AB6F700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12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44894-8CAD-8141-AC23-0DDB852BA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Source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E0FEAAC-91B0-4A43-A632-74615E229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>
                <a:hlinkClick r:id="rId2"/>
              </a:rPr>
              <a:t>https://eorder.sheridan.com/3_0/app/orders/11030/files/assets/common/downloads/Slonim.pdf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>
                <a:hlinkClick r:id="rId3"/>
              </a:rPr>
              <a:t>https://techxplore.com/news/2021-03-ibm-ai-debating-expert-human.html</a:t>
            </a:r>
            <a:endParaRPr lang="nl-BE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652305E-AAAA-784E-94F9-DD969FDB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A51AE68-AAA1-1F40-92E0-0BA3FAF1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6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F39E2-454F-EA4D-949B-9C86823A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Basis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397DB2-1870-DA46-9760-77D4E878B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Clear link with language models:</a:t>
            </a:r>
          </a:p>
          <a:p>
            <a:pPr marL="0" indent="0">
              <a:buNone/>
            </a:pPr>
            <a:r>
              <a:rPr lang="nl-BE" dirty="0"/>
              <a:t>	e.g.: GPT-3</a:t>
            </a:r>
          </a:p>
          <a:p>
            <a:pPr marL="0" indent="0">
              <a:buNone/>
            </a:pPr>
            <a:r>
              <a:rPr lang="nl-BE" dirty="0"/>
              <a:t>	predict sentiment</a:t>
            </a:r>
          </a:p>
          <a:p>
            <a:pPr marL="0" indent="0">
              <a:buNone/>
            </a:pPr>
            <a:r>
              <a:rPr lang="nl-BE" dirty="0"/>
              <a:t>	predict meaning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DE1EF28-26C2-E547-8AD0-3D5A874BB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5D2EB8F-1F79-FA4E-96C7-DBC40070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6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0502A-41E3-1341-B647-7034F4511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Project Debater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493F3E-7DAB-5E48-88E6-A28DCFC33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Set-up:</a:t>
            </a:r>
          </a:p>
          <a:p>
            <a:pPr marL="0" indent="0">
              <a:buNone/>
            </a:pPr>
            <a:r>
              <a:rPr lang="nl-BE" dirty="0"/>
              <a:t>	15 minutes ‘preparation time’</a:t>
            </a:r>
          </a:p>
          <a:p>
            <a:pPr marL="0" indent="0">
              <a:buNone/>
            </a:pPr>
            <a:r>
              <a:rPr lang="nl-BE" dirty="0"/>
              <a:t>	4 minutes opening statements of both parties</a:t>
            </a:r>
          </a:p>
          <a:p>
            <a:pPr marL="0" indent="0">
              <a:buNone/>
            </a:pPr>
            <a:r>
              <a:rPr lang="nl-BE" dirty="0"/>
              <a:t>	4 minutes replies</a:t>
            </a:r>
          </a:p>
          <a:p>
            <a:pPr marL="0" indent="0">
              <a:buNone/>
            </a:pPr>
            <a:r>
              <a:rPr lang="nl-BE" dirty="0"/>
              <a:t>	2 minuts closing statements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24D1E8A-B407-FB40-BACE-9A6E475F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AAF0DBF-B073-5F4C-9094-0C2C1DA6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3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0F86E-EBC1-0E4C-B830-5636CC71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Project Debater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7715A8-0134-A44B-B4D6-1E3EB6235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Four modules:</a:t>
            </a:r>
          </a:p>
          <a:p>
            <a:pPr marL="0" indent="0">
              <a:buNone/>
            </a:pPr>
            <a:r>
              <a:rPr lang="nl-BE" dirty="0"/>
              <a:t>	Argument mining</a:t>
            </a:r>
          </a:p>
          <a:p>
            <a:pPr marL="0" indent="0">
              <a:buNone/>
            </a:pPr>
            <a:r>
              <a:rPr lang="nl-BE" dirty="0"/>
              <a:t>	Argument Knowledge Base</a:t>
            </a:r>
          </a:p>
          <a:p>
            <a:pPr marL="0" indent="0">
              <a:buNone/>
            </a:pPr>
            <a:r>
              <a:rPr lang="nl-BE" dirty="0"/>
              <a:t>	Argument Rebuttal</a:t>
            </a:r>
          </a:p>
          <a:p>
            <a:pPr marL="0" indent="0">
              <a:buNone/>
            </a:pPr>
            <a:r>
              <a:rPr lang="nl-BE" dirty="0"/>
              <a:t>	Debate Construction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7851BC1-3A18-484B-8B21-51AFC584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F24F254-5F94-6B41-86FA-0ABF191C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6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E7FA3-A13B-6847-A6DA-7BEA031A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Argument Mining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612853-BA28-5B43-BB80-193E46C1D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400 million newspaper articles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Indexed by the words used 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Neural models to rank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Topic expansion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CDF57B8-159E-BE40-B5BB-87987728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5D37F88-3CF6-8A4F-9983-EA041B3F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366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FD2DC-3861-CF4D-891D-F7DCEB49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Argument Knowledge Base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193065-06C6-584E-BA0C-A603B8687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Thematic classes</a:t>
            </a:r>
          </a:p>
          <a:p>
            <a:pPr marL="0" indent="0">
              <a:buNone/>
            </a:pPr>
            <a:r>
              <a:rPr lang="nl-BE" dirty="0"/>
              <a:t>Consist of:</a:t>
            </a:r>
          </a:p>
          <a:p>
            <a:pPr marL="0" indent="0">
              <a:buNone/>
            </a:pPr>
            <a:r>
              <a:rPr lang="nl-BE" dirty="0"/>
              <a:t>	arguments</a:t>
            </a:r>
          </a:p>
          <a:p>
            <a:pPr marL="0" indent="0">
              <a:buNone/>
            </a:pPr>
            <a:r>
              <a:rPr lang="nl-BE" dirty="0"/>
              <a:t>	counter-arguments</a:t>
            </a:r>
          </a:p>
          <a:p>
            <a:pPr marL="0" indent="0">
              <a:buNone/>
            </a:pPr>
            <a:r>
              <a:rPr lang="nl-BE" dirty="0"/>
              <a:t>	commonplace examples</a:t>
            </a:r>
          </a:p>
          <a:p>
            <a:pPr marL="0" indent="0">
              <a:buNone/>
            </a:pPr>
            <a:r>
              <a:rPr lang="nl-BE" dirty="0"/>
              <a:t>	colourful quotes</a:t>
            </a:r>
          </a:p>
          <a:p>
            <a:pPr marL="0" indent="0">
              <a:buNone/>
            </a:pPr>
            <a:r>
              <a:rPr lang="nl-BE" dirty="0"/>
              <a:t>	sentiment terms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42DC8A2-913A-E340-96BF-A547AD2A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C5A917E-7013-1842-9BD4-5208DA89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12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932E8-9B7A-1B47-B8C4-1CA8282CE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Argument Rebuttal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E3E727-F607-4B42-9991-9B433356B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List of potential counter-arguments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Module to transcribe speech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Elimination of potential arguments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F93823E-8FF8-2942-AB3F-964234D1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20B84F5-2BFB-F046-BB56-59375E5A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93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ECD77-3CBC-4B45-BD99-52A9A629E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Debate Construction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C5AAC4-096A-3242-AEEC-5D5A6D6DF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3978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/>
              <a:t>Clustering remaining arguments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Thematization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Varied selection of high-quality arguments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Fluency optimalization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Vocalization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2E047BA-6C87-0E48-BE08-F02DFD2E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AB4BB22-A479-7E45-B5F6-9A0DE404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47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47BF47-7B02-A240-BF78-DFE6D83FD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Results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CC1C44-97C3-4740-AC09-6D635794B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Still a lot of errors:</a:t>
            </a:r>
          </a:p>
          <a:p>
            <a:pPr marL="0" indent="0">
              <a:buNone/>
            </a:pPr>
            <a:r>
              <a:rPr lang="nl-BE" dirty="0"/>
              <a:t>	Argument Knowledge Base -&gt; off topic</a:t>
            </a:r>
          </a:p>
          <a:p>
            <a:pPr marL="0" indent="0">
              <a:buNone/>
            </a:pPr>
            <a:r>
              <a:rPr lang="nl-BE" dirty="0"/>
              <a:t>	Contextual errors (e.g.: artificial insimination)</a:t>
            </a:r>
          </a:p>
          <a:p>
            <a:pPr marL="0" indent="0">
              <a:buNone/>
            </a:pPr>
            <a:r>
              <a:rPr lang="nl-BE" dirty="0"/>
              <a:t>	…</a:t>
            </a:r>
          </a:p>
          <a:p>
            <a:pPr marL="0" indent="0">
              <a:buNone/>
            </a:pPr>
            <a:r>
              <a:rPr lang="nl-BE" dirty="0"/>
              <a:t>	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92A9154-30A5-7249-A762-0F051AEA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Bouman 3.31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9B9F705-2CB7-EC49-87F9-9C13CAA9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37254"/>
      </p:ext>
    </p:extLst>
  </p:cSld>
  <p:clrMapOvr>
    <a:masterClrMapping/>
  </p:clrMapOvr>
</p:sld>
</file>

<file path=ppt/theme/theme1.xml><?xml version="1.0" encoding="utf-8"?>
<a:theme xmlns:a="http://schemas.openxmlformats.org/drawingml/2006/main" name="Bijgesneden">
  <a:themeElements>
    <a:clrScheme name="Bijgesneden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Bijgesneden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ijgesneden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{D80A8DDA-C70A-FC4F-80C0-D44C3508248E}tf10001072</Template>
  <TotalTime>89</TotalTime>
  <Words>340</Words>
  <Application>Microsoft Macintosh PowerPoint</Application>
  <PresentationFormat>Breedbeeld</PresentationFormat>
  <Paragraphs>98</Paragraphs>
  <Slides>11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4" baseType="lpstr">
      <vt:lpstr>Calibri</vt:lpstr>
      <vt:lpstr>Franklin Gothic Book</vt:lpstr>
      <vt:lpstr>Bijgesneden</vt:lpstr>
      <vt:lpstr>Autonomous debating system</vt:lpstr>
      <vt:lpstr>Basis</vt:lpstr>
      <vt:lpstr>Project Debater</vt:lpstr>
      <vt:lpstr>Project Debater</vt:lpstr>
      <vt:lpstr>Argument Mining</vt:lpstr>
      <vt:lpstr>Argument Knowledge Base</vt:lpstr>
      <vt:lpstr>Argument Rebuttal</vt:lpstr>
      <vt:lpstr>Debate Construction</vt:lpstr>
      <vt:lpstr>Results</vt:lpstr>
      <vt:lpstr>Still a lot to do …</vt:lpstr>
      <vt:lpstr>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debating system</dc:title>
  <dc:creator>Microsoft Office User</dc:creator>
  <cp:lastModifiedBy>Microsoft Office User</cp:lastModifiedBy>
  <cp:revision>10</cp:revision>
  <dcterms:created xsi:type="dcterms:W3CDTF">2021-08-02T10:21:01Z</dcterms:created>
  <dcterms:modified xsi:type="dcterms:W3CDTF">2021-08-02T11:50:27Z</dcterms:modified>
</cp:coreProperties>
</file>