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7284-F7B1-B04A-A676-5116292E42F2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D94A-4FF6-2C4F-8AF3-05FBFACEC49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2485-0831-D64C-9FB4-E20D70AADDD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5315-B775-644C-9910-749BDA51260A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DFF0-3A51-A54F-A913-13DA88270518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ECD2-0E5A-4649-8970-6F5750C8C87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E693-6640-654B-946E-DA05DC2C7416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C38C-FE90-324E-826A-B1807C92B7EE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4C4C-002C-B540-ACBA-08CE4B41892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28B-14E2-224B-B5BC-D1696D9B5FF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7C7-6E93-9F45-AB3D-A44DBD0F0EC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3F5-3175-F248-A59C-96C0BD197BC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C4454-802B-4C40-87B9-EA5E1F4824D1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66C-D09E-B647-AEF2-8A5A2ADBFB59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:9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E99-B8C7-8849-9957-CD9E3B83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Bank Churners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EF175-8123-0242-99CA-F2C07CF5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 they leave or not?</a:t>
            </a:r>
          </a:p>
        </p:txBody>
      </p:sp>
    </p:spTree>
    <p:extLst>
      <p:ext uri="{BB962C8B-B14F-4D97-AF65-F5344CB8AC3E}">
        <p14:creationId xmlns:p14="http://schemas.microsoft.com/office/powerpoint/2010/main" val="11246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87A0-A80E-0945-8086-1915C91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Deciding the classifier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5AE8B7-4F5E-B44A-93AC-CBD0F62E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32" y="2188723"/>
            <a:ext cx="6338467" cy="1686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36738B-355C-4A4E-B0D1-DA45DFF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64" y="4019544"/>
            <a:ext cx="6338467" cy="17684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9488DB2-69C5-B14A-B4DC-46A24A3D612A}"/>
              </a:ext>
            </a:extLst>
          </p:cNvPr>
          <p:cNvSpPr txBox="1"/>
          <p:nvPr/>
        </p:nvSpPr>
        <p:spPr>
          <a:xfrm>
            <a:off x="7811311" y="2188723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Without balancing the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C20E2C6-D2C0-594A-BE7A-413D25DA1B00}"/>
              </a:ext>
            </a:extLst>
          </p:cNvPr>
          <p:cNvSpPr txBox="1"/>
          <p:nvPr/>
        </p:nvSpPr>
        <p:spPr>
          <a:xfrm>
            <a:off x="2015783" y="4719084"/>
            <a:ext cx="360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After balancing the data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616C1EC-1DE0-B449-B4FB-89E0A9D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72C1DA7-7727-E640-A277-C14CC85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F2E7-218B-3549-98DD-A6196F2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about clusters?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982CB5-1D8A-EB4B-9053-3A2E4933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K-Means: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82225-AB34-F544-82A0-43714568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1" y="3429001"/>
            <a:ext cx="6340447" cy="578796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66C981-8338-9B4F-B42F-ACD46D0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2E2374-2A9D-DF41-993A-0598D78E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B6B9-1457-CA40-9C5B-17F6CDB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00679-CB47-BF41-942F-ADFAD38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Only local (for now):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hlinkClick r:id="rId2"/>
              </a:rPr>
              <a:t>http://192.168.0.21:9050/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4A451-89EE-E44D-808D-73AB3BF7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308B2D-8C60-E84B-ADD5-B26B634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211CB-5F2D-9141-A3CC-82CDA2C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to be solved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254E7E-1BDF-A64E-874F-B2438D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Docker: local time-out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Heroku: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5928871-AD2D-7849-AD11-760E28EA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77" y="2908570"/>
            <a:ext cx="4790246" cy="3058268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FC9601-9B39-3B48-ABA9-69705CF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8E9C7-6001-C64D-A47A-3C772EA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1307-6FCC-1441-91B3-1091557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Probable 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55FFB-BB25-1149-ACB0-E44C69F3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Deployment:</a:t>
            </a:r>
          </a:p>
          <a:p>
            <a:pPr marL="0" indent="0">
              <a:buNone/>
            </a:pPr>
            <a:r>
              <a:rPr lang="nl-BE" dirty="0"/>
              <a:t>	joblib (.yaml)?</a:t>
            </a:r>
          </a:p>
          <a:p>
            <a:pPr marL="0" indent="0">
              <a:buNone/>
            </a:pPr>
            <a:r>
              <a:rPr lang="nl-BE" dirty="0"/>
              <a:t>	dash?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Programming:</a:t>
            </a:r>
          </a:p>
          <a:p>
            <a:pPr marL="0" indent="0">
              <a:buNone/>
            </a:pPr>
            <a:r>
              <a:rPr lang="nl-BE" dirty="0"/>
              <a:t>	drop SHAP values, serialize, 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311DFB-CECF-6648-82C6-12C6896D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F9A877-B6BA-3B4D-907E-AC8AAA4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0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22</TotalTime>
  <Words>120</Words>
  <Application>Microsoft Macintosh PowerPoint</Application>
  <PresentationFormat>Breedbeeld</PresentationFormat>
  <Paragraphs>33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Bank Churners</vt:lpstr>
      <vt:lpstr>Deciding the classifier</vt:lpstr>
      <vt:lpstr>What about clusters?</vt:lpstr>
      <vt:lpstr>Demonstration</vt:lpstr>
      <vt:lpstr>Issues to be solved</vt:lpstr>
      <vt:lpstr>Probable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Churners</dc:title>
  <dc:creator>Microsoft Office User</dc:creator>
  <cp:lastModifiedBy>Microsoft Office User</cp:lastModifiedBy>
  <cp:revision>1</cp:revision>
  <dcterms:created xsi:type="dcterms:W3CDTF">2021-08-13T09:33:32Z</dcterms:created>
  <dcterms:modified xsi:type="dcterms:W3CDTF">2021-08-13T09:56:19Z</dcterms:modified>
</cp:coreProperties>
</file>