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4" r:id="rId7"/>
    <p:sldId id="261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18"/>
    <p:restoredTop sz="96405"/>
  </p:normalViewPr>
  <p:slideViewPr>
    <p:cSldViewPr snapToGrid="0" snapToObjects="1">
      <p:cViewPr varScale="1">
        <p:scale>
          <a:sx n="154" d="100"/>
          <a:sy n="154" d="100"/>
        </p:scale>
        <p:origin x="3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77284-F7B1-B04A-A676-5116292E42F2}" type="datetimeFigureOut">
              <a:rPr lang="nl-BE" smtClean="0"/>
              <a:t>13/08/2021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2D94A-4FF6-2C4F-8AF3-05FBFACEC49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79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2485-0831-D64C-9FB4-E20D70AADDD3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5315-B775-644C-9910-749BDA51260A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DFF0-3A51-A54F-A913-13DA88270518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ECD2-0E5A-4649-8970-6F5750C8C874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E693-6640-654B-946E-DA05DC2C7416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C38C-FE90-324E-826A-B1807C92B7EE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4C4C-002C-B540-ACBA-08CE4B418923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928B-14E2-224B-B5BC-D1696D9B5FF4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E7C7-6E93-9F45-AB3D-A44DBD0F0EC4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63F5-3175-F248-A59C-96C0BD197BC3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63C4454-802B-4C40-87B9-EA5E1F4824D1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2466C-D09E-B647-AEF2-8A5A2ADBFB59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0.21:905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ACE99-B8C7-8849-9957-CD9E3B835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Bank Churners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DBEF175-8123-0242-99CA-F2C07CF5D5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Will they leave or not?</a:t>
            </a:r>
          </a:p>
        </p:txBody>
      </p:sp>
    </p:spTree>
    <p:extLst>
      <p:ext uri="{BB962C8B-B14F-4D97-AF65-F5344CB8AC3E}">
        <p14:creationId xmlns:p14="http://schemas.microsoft.com/office/powerpoint/2010/main" val="112462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9687A0-A80E-0945-8086-1915C91F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Deciding the classifier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535AE8B7-4F5E-B44A-93AC-CBD0F62E3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732" y="2188723"/>
            <a:ext cx="6338467" cy="1686381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E36738B-355C-4A4E-B0D1-DA45DFF11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764" y="4019544"/>
            <a:ext cx="6338467" cy="1768413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89488DB2-69C5-B14A-B4DC-46A24A3D612A}"/>
              </a:ext>
            </a:extLst>
          </p:cNvPr>
          <p:cNvSpPr txBox="1"/>
          <p:nvPr/>
        </p:nvSpPr>
        <p:spPr>
          <a:xfrm>
            <a:off x="7811311" y="2188723"/>
            <a:ext cx="366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1. Without balancing the data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C20E2C6-D2C0-594A-BE7A-413D25DA1B00}"/>
              </a:ext>
            </a:extLst>
          </p:cNvPr>
          <p:cNvSpPr txBox="1"/>
          <p:nvPr/>
        </p:nvSpPr>
        <p:spPr>
          <a:xfrm>
            <a:off x="2015783" y="4719084"/>
            <a:ext cx="360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2. After balancing the data</a:t>
            </a:r>
          </a:p>
        </p:txBody>
      </p:sp>
      <p:sp>
        <p:nvSpPr>
          <p:cNvPr id="10" name="Tijdelijke aanduiding voor voettekst 9">
            <a:extLst>
              <a:ext uri="{FF2B5EF4-FFF2-40B4-BE49-F238E27FC236}">
                <a16:creationId xmlns:a16="http://schemas.microsoft.com/office/drawing/2014/main" id="{1616C1EC-1DE0-B449-B4FB-89E0A9D4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772C1DA7-7727-E640-A277-C14CC85F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82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2F2E7-218B-3549-98DD-A6196F23C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about clusters?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1982CB5-1D8A-EB4B-9053-3A2E49334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K-Means: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E382225-AB34-F544-82A0-43714568F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421" y="3429001"/>
            <a:ext cx="6340447" cy="578796"/>
          </a:xfrm>
          <a:prstGeom prst="rect">
            <a:avLst/>
          </a:prstGeom>
        </p:spPr>
      </p:pic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166C981-8338-9B4F-B42F-ACD46D05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02E2374-2A9D-DF41-993A-0598D78E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0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1B6B9-1457-CA40-9C5B-17F6CDB2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Demonstration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D00679-CB47-BF41-942F-ADFAD388F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Explainerdashboard: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	</a:t>
            </a:r>
            <a:r>
              <a:rPr lang="nl-BE" dirty="0">
                <a:hlinkClick r:id="rId2"/>
              </a:rPr>
              <a:t>http://192.168.0.21:9050/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	(For now only available locally)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E34A451-89EE-E44D-808D-73AB3BF7F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0308B2D-8C60-E84B-ADD5-B26B63445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14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90365D-607B-EB43-8822-905ACB18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 be done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0C48D5-FDE7-7B4D-9BF6-76AD21128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Optimize the model:</a:t>
            </a:r>
          </a:p>
          <a:p>
            <a:pPr marL="0" indent="0">
              <a:buNone/>
            </a:pPr>
            <a:r>
              <a:rPr lang="nl-BE" dirty="0"/>
              <a:t>	Eliminate factors without influence</a:t>
            </a:r>
          </a:p>
          <a:p>
            <a:pPr marL="0" indent="0">
              <a:buNone/>
            </a:pPr>
            <a:r>
              <a:rPr lang="nl-BE" dirty="0"/>
              <a:t>	Index = Client number</a:t>
            </a:r>
          </a:p>
          <a:p>
            <a:pPr marL="0" indent="0">
              <a:buNone/>
            </a:pPr>
            <a:r>
              <a:rPr lang="nl-BE"/>
              <a:t>	Remove balancing</a:t>
            </a:r>
            <a:endParaRPr lang="nl-BE" dirty="0"/>
          </a:p>
          <a:p>
            <a:pPr marL="0" indent="0">
              <a:buNone/>
            </a:pPr>
            <a:r>
              <a:rPr lang="nl-BE" dirty="0"/>
              <a:t>Deployment!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523A792-C201-8247-92E9-B93D6288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9309986-61AD-E947-AB92-01ADB1FB9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0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0624E-0C0B-3644-908A-8F719701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Q&amp;A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611687-C32E-B949-AB0F-FDFFF788D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Thank you very much!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EFB78F8-2A44-2E43-A3E6-D7ACFD3E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B7B324-DBA0-1448-8BD9-2F3318DD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7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9211CB-5F2D-9141-A3CC-82CDA2CE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Issues to be solved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254E7E-1BDF-A64E-874F-B2438DCFB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Docker: local time-out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Heroku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AFC9601-9B39-3B48-ABA9-69705CF1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0A8E9C7-6001-C64D-A47A-3C772EA4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8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C750E-7800-7C4A-A398-A7C04DE6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Heroku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C1C0986-F281-4048-BDAE-D44864759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3166373-F718-C341-8544-31995E1F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488B1578-7D47-5648-BAF6-581FF6CBC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9710"/>
            <a:ext cx="12192000" cy="2376029"/>
          </a:xfrm>
          <a:prstGeom prst="rect">
            <a:avLst/>
          </a:prstGeom>
        </p:spPr>
      </p:pic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E2BB372F-A254-9647-9702-8BCB8E769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98627" y="3134957"/>
            <a:ext cx="4513333" cy="2881476"/>
          </a:xfrm>
        </p:spPr>
      </p:pic>
    </p:spTree>
    <p:extLst>
      <p:ext uri="{BB962C8B-B14F-4D97-AF65-F5344CB8AC3E}">
        <p14:creationId xmlns:p14="http://schemas.microsoft.com/office/powerpoint/2010/main" val="44132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81307-6FCC-1441-91B3-10915577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Probable solutions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655FFB-BB25-1149-ACB0-E44C69F37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/>
              <a:t>Deployment:</a:t>
            </a:r>
          </a:p>
          <a:p>
            <a:pPr marL="0" indent="0">
              <a:buNone/>
            </a:pPr>
            <a:r>
              <a:rPr lang="nl-BE" dirty="0"/>
              <a:t>	directly load joblib / yaml?</a:t>
            </a:r>
          </a:p>
          <a:p>
            <a:pPr marL="0" indent="0">
              <a:buNone/>
            </a:pPr>
            <a:r>
              <a:rPr lang="nl-BE" dirty="0"/>
              <a:t>	dash?</a:t>
            </a:r>
          </a:p>
          <a:p>
            <a:pPr marL="0" indent="0">
              <a:buNone/>
            </a:pPr>
            <a:r>
              <a:rPr lang="nl-BE" dirty="0"/>
              <a:t>	pay for Heroku?</a:t>
            </a:r>
          </a:p>
          <a:p>
            <a:pPr marL="0" indent="0">
              <a:buNone/>
            </a:pPr>
            <a:r>
              <a:rPr lang="nl-BE" dirty="0"/>
              <a:t>Programming:</a:t>
            </a:r>
          </a:p>
          <a:p>
            <a:pPr marL="0" indent="0">
              <a:buNone/>
            </a:pPr>
            <a:r>
              <a:rPr lang="nl-BE" dirty="0"/>
              <a:t>	drop SHAP values, serialize, …</a:t>
            </a:r>
          </a:p>
          <a:p>
            <a:pPr marL="0" indent="0">
              <a:buNone/>
            </a:pPr>
            <a:r>
              <a:rPr lang="nl-BE" dirty="0"/>
              <a:t>	Save the cleaned database seperately and load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6311DFB-CECF-6648-82C6-12C6896D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DF9A877-B6BA-3B4D-907E-AC8AAA4D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1069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Galerie</Template>
  <TotalTime>211</TotalTime>
  <Words>194</Words>
  <Application>Microsoft Macintosh PowerPoint</Application>
  <PresentationFormat>Breedbeeld</PresentationFormat>
  <Paragraphs>56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Galerie</vt:lpstr>
      <vt:lpstr>Bank Churners</vt:lpstr>
      <vt:lpstr>Deciding the classifier</vt:lpstr>
      <vt:lpstr>What about clusters?</vt:lpstr>
      <vt:lpstr>Demonstration</vt:lpstr>
      <vt:lpstr>To be done</vt:lpstr>
      <vt:lpstr>Q&amp;A</vt:lpstr>
      <vt:lpstr>Issues to be solved</vt:lpstr>
      <vt:lpstr>Heroku</vt:lpstr>
      <vt:lpstr>Probable 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Churners</dc:title>
  <dc:creator>Microsoft Office User</dc:creator>
  <cp:lastModifiedBy>Microsoft Office User</cp:lastModifiedBy>
  <cp:revision>15</cp:revision>
  <dcterms:created xsi:type="dcterms:W3CDTF">2021-08-13T09:33:32Z</dcterms:created>
  <dcterms:modified xsi:type="dcterms:W3CDTF">2021-08-13T14:27:12Z</dcterms:modified>
</cp:coreProperties>
</file>