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70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7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2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857" y="2677886"/>
            <a:ext cx="5619978" cy="665844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Bike Business Expansion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857" y="3531205"/>
            <a:ext cx="5619978" cy="977621"/>
          </a:xfrm>
        </p:spPr>
        <p:txBody>
          <a:bodyPr>
            <a:normAutofit fontScale="850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&amp; Forecasting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Modi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from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Demand Insights: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 Hours: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Highest bike demand observed at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 Park Corner &amp; Waterloo Stations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major commuter hubs.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Non-Rush Hours: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Demand shifts towards 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leisure destinations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like Hyde Park and Westminster Pier, suggesting strong tourist and recreational usage.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Seasonality &amp; Patterns: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vs. Weekend Trends: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Higher rentals on weekdays, driven by work commutes, while weekends see more leisure-based trips.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External Factors: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Weather conditions and public holidays significantly affect rental volumes, indicating the need for adaptive supply strategies.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Station-Specific Demand: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Locations near transport hubs (e.g., Waterloo) see peak usage during work hours, whereas parks and landmarks attract riders throughout the day.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391654"/>
            <a:ext cx="6571343" cy="437147"/>
          </a:xfrm>
        </p:spPr>
        <p:txBody>
          <a:bodyPr>
            <a:normAutofit fontScale="90000"/>
          </a:bodyPr>
          <a:lstStyle/>
          <a:p>
            <a:r>
              <a:rPr lang="en-IN" sz="27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expansion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Station Placement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bike availability at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high-demand hubs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 Hyde Park, Waterloo, and King’s Cross.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pop-up rental stations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near major event venues and seasonal hotspots to capture temporary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station accessibility near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tourist landmarks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business districts to attract diverse riders.</a:t>
            </a:r>
          </a:p>
          <a:p>
            <a:pPr marL="0" indent="0" algn="l">
              <a:buNone/>
            </a:pP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&amp; Promotions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surge pricing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during peak hours to maximize revenue while ensuring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off-peak discounts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encourage non-rush-hour usage and balance demand.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 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loyalty incentives</a:t>
            </a: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frequent commuters and tourists.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CFAF-290A-825F-F223-105C006A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expansion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E9D3-8677-5B21-3A1F-1EAFDAF8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288208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&amp; Fleet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bike rebalancing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algorithms to manage supply-demand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docking stations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digital notifications for better customer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e-bike availability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longer commutes and environmentally friendly options.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&amp; Festival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local event organizers to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rental stations near festivals and concerts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notifications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nearby bike services during special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 </a:t>
            </a: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event-based discounts</a:t>
            </a:r>
            <a:r>
              <a:rPr lang="en-IN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promote bike rentals as an alternative to crowded public transport.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88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Expansion: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new stations based on demand hotspots.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data-driven dynamic pricing.</a:t>
            </a:r>
          </a:p>
          <a:p>
            <a:pPr marL="0" indent="0">
              <a:buNone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Adoption: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forecasting models.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mobile app for seamless booking.</a:t>
            </a:r>
          </a:p>
          <a:p>
            <a:pPr marL="0" indent="0">
              <a:buNone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Growth: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fleet distribution &amp; maintenance.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long-term partnerships.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C14F-5EB7-317E-DE7B-A9D8948F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063" y="1501206"/>
            <a:ext cx="6571343" cy="104923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8905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370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Gallery</vt:lpstr>
      <vt:lpstr>Rental Bike Business Expansion</vt:lpstr>
      <vt:lpstr>Key findings from data analysis</vt:lpstr>
      <vt:lpstr>Recommendations for expansion </vt:lpstr>
      <vt:lpstr>Recommendations for expansion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Bike Business Expansion</dc:title>
  <dc:subject/>
  <dc:creator/>
  <cp:keywords/>
  <dc:description>generated using python-pptx</dc:description>
  <cp:lastModifiedBy>Pavan B Modi</cp:lastModifiedBy>
  <cp:revision>9</cp:revision>
  <dcterms:created xsi:type="dcterms:W3CDTF">2013-01-27T09:14:16Z</dcterms:created>
  <dcterms:modified xsi:type="dcterms:W3CDTF">2025-02-22T18:02:07Z</dcterms:modified>
  <cp:category/>
</cp:coreProperties>
</file>