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D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b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800">
                <a:solidFill>
                  <a:srgbClr val="E6E6E6"/>
                </a:solidFill>
              </a:rPr>
              <a:t>Bases de Datos NoSQL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D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FFFF"/>
                </a:solidFill>
              </a:rPr>
              <a:t>¿Qué es MongoDB?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>
                <a:solidFill>
                  <a:srgbClr val="E6E6E6"/>
                </a:solidFill>
              </a:rPr>
              <a:t>• Base de datos NoSQL</a:t>
            </a:r>
          </a:p>
          <a:p>
            <a:r>
              <a:rPr sz="2600">
                <a:solidFill>
                  <a:srgbClr val="E6E6E6"/>
                </a:solidFill>
              </a:rPr>
              <a:t>• Usa documentos tipo JSON</a:t>
            </a:r>
          </a:p>
          <a:p>
            <a:r>
              <a:rPr sz="2600">
                <a:solidFill>
                  <a:srgbClr val="E6E6E6"/>
                </a:solidFill>
              </a:rPr>
              <a:t>• Flexible y fácil de escalar</a:t>
            </a:r>
          </a:p>
          <a:p>
            <a:r>
              <a:rPr sz="2600">
                <a:solidFill>
                  <a:srgbClr val="E6E6E6"/>
                </a:solidFill>
              </a:rPr>
              <a:t>• Muy usado en apps modernas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D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FFFF"/>
                </a:solidFill>
              </a:rPr>
              <a:t>Características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>
                <a:solidFill>
                  <a:srgbClr val="E6E6E6"/>
                </a:solidFill>
              </a:rPr>
              <a:t>• No usa tablas, sino colecciones</a:t>
            </a:r>
          </a:p>
          <a:p>
            <a:r>
              <a:rPr sz="2600">
                <a:solidFill>
                  <a:srgbClr val="E6E6E6"/>
                </a:solidFill>
              </a:rPr>
              <a:t>• Escalabilidad horizontal</a:t>
            </a:r>
          </a:p>
          <a:p>
            <a:r>
              <a:rPr sz="2600">
                <a:solidFill>
                  <a:srgbClr val="E6E6E6"/>
                </a:solidFill>
              </a:rPr>
              <a:t>• Alta disponibilidad</a:t>
            </a:r>
          </a:p>
          <a:p>
            <a:r>
              <a:rPr sz="2600">
                <a:solidFill>
                  <a:srgbClr val="E6E6E6"/>
                </a:solidFill>
              </a:rPr>
              <a:t>• Soporte para índices y consultas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02D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FFFFFF"/>
                </a:solidFill>
              </a:rPr>
              <a:t>Usos Comunes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>
                <a:solidFill>
                  <a:srgbClr val="E6E6E6"/>
                </a:solidFill>
              </a:rPr>
              <a:t>• Apps web y móviles</a:t>
            </a:r>
          </a:p>
          <a:p>
            <a:r>
              <a:rPr sz="2600">
                <a:solidFill>
                  <a:srgbClr val="E6E6E6"/>
                </a:solidFill>
              </a:rPr>
              <a:t>• Comercio electrónico</a:t>
            </a:r>
          </a:p>
          <a:p>
            <a:r>
              <a:rPr sz="2600">
                <a:solidFill>
                  <a:srgbClr val="E6E6E6"/>
                </a:solidFill>
              </a:rPr>
              <a:t>• Analítica en tiempo real</a:t>
            </a:r>
          </a:p>
          <a:p>
            <a:r>
              <a:rPr sz="2600">
                <a:solidFill>
                  <a:srgbClr val="E6E6E6"/>
                </a:solidFill>
              </a:rPr>
              <a:t>• Internet de las Cosas (IoT)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