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Retos en Sistemas Distribuidos: Problemas y Seguridad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Problemas principales:</a:t>
            </a:r>
          </a:p>
          <a:p>
            <a:r>
              <a:t>• Complejidad en la gestión de múltiples nodos</a:t>
            </a:r>
          </a:p>
          <a:p>
            <a:r>
              <a:t>• Dificultad para mantener la consistencia de datos</a:t>
            </a:r>
          </a:p>
          <a:p>
            <a:r>
              <a:t>• Latencia y fallos de comunicación entre nodos</a:t>
            </a:r>
          </a:p>
          <a:p/>
          <a:p>
            <a:r>
              <a:t>Seguridad y replicación:</a:t>
            </a:r>
          </a:p>
          <a:p>
            <a:r>
              <a:t>• Más puntos de ataque en un sistema distribuido</a:t>
            </a:r>
          </a:p>
          <a:p>
            <a:r>
              <a:t>• Riesgo de accesos no autorizados en copias replicadas</a:t>
            </a:r>
          </a:p>
          <a:p>
            <a:r>
              <a:t>• Necesidad de cifrado y autenticación entre nodos</a:t>
            </a:r>
          </a:p>
          <a:p/>
          <a:p>
            <a:r>
              <a:t>Clave: Garantizar confianza, integridad y disponibilidad en un entorno distribuido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