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4"/>
  </p:sldMasterIdLst>
  <p:sldIdLst>
    <p:sldId id="29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1C6E9-C124-EFF5-D61B-738A0A41E66F}" v="179" dt="2025-02-25T14:19:34.138"/>
    <p1510:client id="{6822F388-C516-C02C-3862-318965409C04}" v="8" dt="2025-02-25T12:07:39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deppa Myageri" userId="S::890328@tcs.com::a31b74f5-3985-485f-87e4-eab172ba0bbe" providerId="AD" clId="Web-{6822F388-C516-C02C-3862-318965409C04}"/>
    <pc:docChg chg="modSld">
      <pc:chgData name="Pavadeppa Myageri" userId="S::890328@tcs.com::a31b74f5-3985-485f-87e4-eab172ba0bbe" providerId="AD" clId="Web-{6822F388-C516-C02C-3862-318965409C04}" dt="2025-02-25T12:07:35.761" v="2" actId="20577"/>
      <pc:docMkLst>
        <pc:docMk/>
      </pc:docMkLst>
      <pc:sldChg chg="modSp">
        <pc:chgData name="Pavadeppa Myageri" userId="S::890328@tcs.com::a31b74f5-3985-485f-87e4-eab172ba0bbe" providerId="AD" clId="Web-{6822F388-C516-C02C-3862-318965409C04}" dt="2025-02-25T12:07:35.761" v="2" actId="20577"/>
        <pc:sldMkLst>
          <pc:docMk/>
          <pc:sldMk cId="690737967" sldId="289"/>
        </pc:sldMkLst>
        <pc:spChg chg="mod">
          <ac:chgData name="Pavadeppa Myageri" userId="S::890328@tcs.com::a31b74f5-3985-485f-87e4-eab172ba0bbe" providerId="AD" clId="Web-{6822F388-C516-C02C-3862-318965409C04}" dt="2025-02-25T12:07:35.761" v="2" actId="20577"/>
          <ac:spMkLst>
            <pc:docMk/>
            <pc:sldMk cId="690737967" sldId="289"/>
            <ac:spMk id="1030" creationId="{6FD5F958-EF1D-45DE-BCD4-46CA655031B0}"/>
          </ac:spMkLst>
        </pc:spChg>
      </pc:sldChg>
    </pc:docChg>
  </pc:docChgLst>
  <pc:docChgLst>
    <pc:chgData name="Ayyappajothi Muthuramalingam" userId="S::155305@tcs.com::3ae806c9-7ca7-4d62-8d4b-bfb9253281ff" providerId="AD" clId="Web-{2911C6E9-C124-EFF5-D61B-738A0A41E66F}"/>
    <pc:docChg chg="addSld modSld">
      <pc:chgData name="Ayyappajothi Muthuramalingam" userId="S::155305@tcs.com::3ae806c9-7ca7-4d62-8d4b-bfb9253281ff" providerId="AD" clId="Web-{2911C6E9-C124-EFF5-D61B-738A0A41E66F}" dt="2025-02-25T14:19:34.138" v="178"/>
      <pc:docMkLst>
        <pc:docMk/>
      </pc:docMkLst>
      <pc:sldChg chg="addSp modSp">
        <pc:chgData name="Ayyappajothi Muthuramalingam" userId="S::155305@tcs.com::3ae806c9-7ca7-4d62-8d4b-bfb9253281ff" providerId="AD" clId="Web-{2911C6E9-C124-EFF5-D61B-738A0A41E66F}" dt="2025-02-25T14:02:53.225" v="1"/>
        <pc:sldMkLst>
          <pc:docMk/>
          <pc:sldMk cId="690737967" sldId="289"/>
        </pc:sldMkLst>
        <pc:spChg chg="mod">
          <ac:chgData name="Ayyappajothi Muthuramalingam" userId="S::155305@tcs.com::3ae806c9-7ca7-4d62-8d4b-bfb9253281ff" providerId="AD" clId="Web-{2911C6E9-C124-EFF5-D61B-738A0A41E66F}" dt="2025-02-25T10:34:16.947" v="0" actId="14100"/>
          <ac:spMkLst>
            <pc:docMk/>
            <pc:sldMk cId="690737967" sldId="289"/>
            <ac:spMk id="1030" creationId="{6FD5F958-EF1D-45DE-BCD4-46CA655031B0}"/>
          </ac:spMkLst>
        </pc:spChg>
        <pc:inkChg chg="add">
          <ac:chgData name="Ayyappajothi Muthuramalingam" userId="S::155305@tcs.com::3ae806c9-7ca7-4d62-8d4b-bfb9253281ff" providerId="AD" clId="Web-{2911C6E9-C124-EFF5-D61B-738A0A41E66F}" dt="2025-02-25T14:02:53.225" v="1"/>
          <ac:inkMkLst>
            <pc:docMk/>
            <pc:sldMk cId="690737967" sldId="289"/>
            <ac:inkMk id="9" creationId="{EA8E5B4F-9922-6727-89DD-0CAA9E66446E}"/>
          </ac:inkMkLst>
        </pc:inkChg>
      </pc:sldChg>
      <pc:sldChg chg="addSp delSp add replId">
        <pc:chgData name="Ayyappajothi Muthuramalingam" userId="S::155305@tcs.com::3ae806c9-7ca7-4d62-8d4b-bfb9253281ff" providerId="AD" clId="Web-{2911C6E9-C124-EFF5-D61B-738A0A41E66F}" dt="2025-02-25T14:14:37.990" v="84"/>
        <pc:sldMkLst>
          <pc:docMk/>
          <pc:sldMk cId="1621764483" sldId="290"/>
        </pc:sldMkLst>
        <pc:inkChg chg="add">
          <ac:chgData name="Ayyappajothi Muthuramalingam" userId="S::155305@tcs.com::3ae806c9-7ca7-4d62-8d4b-bfb9253281ff" providerId="AD" clId="Web-{2911C6E9-C124-EFF5-D61B-738A0A41E66F}" dt="2025-02-25T14:03:15.819" v="3"/>
          <ac:inkMkLst>
            <pc:docMk/>
            <pc:sldMk cId="1621764483" sldId="290"/>
            <ac:inkMk id="14" creationId="{AC2318B7-D6CA-B043-881D-5B617E043660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3:15.882" v="4"/>
          <ac:inkMkLst>
            <pc:docMk/>
            <pc:sldMk cId="1621764483" sldId="290"/>
            <ac:inkMk id="15" creationId="{4C0CD8D7-EB14-DF91-00EC-D6F7855E98B4}"/>
          </ac:inkMkLst>
        </pc:inkChg>
        <pc:inkChg chg="add del">
          <ac:chgData name="Ayyappajothi Muthuramalingam" userId="S::155305@tcs.com::3ae806c9-7ca7-4d62-8d4b-bfb9253281ff" providerId="AD" clId="Web-{2911C6E9-C124-EFF5-D61B-738A0A41E66F}" dt="2025-02-25T14:03:40.663" v="6"/>
          <ac:inkMkLst>
            <pc:docMk/>
            <pc:sldMk cId="1621764483" sldId="290"/>
            <ac:inkMk id="16" creationId="{0E6F735E-9681-7EA0-E2E9-DBC419F3382B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3:46.820" v="7"/>
          <ac:inkMkLst>
            <pc:docMk/>
            <pc:sldMk cId="1621764483" sldId="290"/>
            <ac:inkMk id="17" creationId="{113DAA66-3EA1-2F8C-4DC2-2E89599271B8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3:56.617" v="8"/>
          <ac:inkMkLst>
            <pc:docMk/>
            <pc:sldMk cId="1621764483" sldId="290"/>
            <ac:inkMk id="18" creationId="{8978B933-0487-F34A-594A-8468B81C4210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3:59.304" v="9"/>
          <ac:inkMkLst>
            <pc:docMk/>
            <pc:sldMk cId="1621764483" sldId="290"/>
            <ac:inkMk id="19" creationId="{5A36DAEC-F0E0-89E8-FABD-733EDB7A324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3:59.382" v="10"/>
          <ac:inkMkLst>
            <pc:docMk/>
            <pc:sldMk cId="1621764483" sldId="290"/>
            <ac:inkMk id="20" creationId="{A602BEFD-1B48-315F-0540-E26BED0BB022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4:05.383" v="11"/>
          <ac:inkMkLst>
            <pc:docMk/>
            <pc:sldMk cId="1621764483" sldId="290"/>
            <ac:inkMk id="21" creationId="{7CA90C0C-3ADF-F7F8-43EC-8587A7337BCA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4:06.539" v="12"/>
          <ac:inkMkLst>
            <pc:docMk/>
            <pc:sldMk cId="1621764483" sldId="290"/>
            <ac:inkMk id="22" creationId="{574D1C3A-1341-1D62-8EE8-05B583AD52FF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4:14.898" v="13"/>
          <ac:inkMkLst>
            <pc:docMk/>
            <pc:sldMk cId="1621764483" sldId="290"/>
            <ac:inkMk id="23" creationId="{A852DA3B-F9CD-188E-882B-7F3026A46194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4:15.992" v="14"/>
          <ac:inkMkLst>
            <pc:docMk/>
            <pc:sldMk cId="1621764483" sldId="290"/>
            <ac:inkMk id="24" creationId="{A894ADC6-11F8-AC4D-B0AE-E5F6AAF776E3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4:24.664" v="15"/>
          <ac:inkMkLst>
            <pc:docMk/>
            <pc:sldMk cId="1621764483" sldId="290"/>
            <ac:inkMk id="25" creationId="{7CDEADF7-3482-EE44-4A49-BA329691EAE1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4:24.727" v="16"/>
          <ac:inkMkLst>
            <pc:docMk/>
            <pc:sldMk cId="1621764483" sldId="290"/>
            <ac:inkMk id="26" creationId="{F5A9A7E4-A06A-3C2C-0F3C-00824AF03958}"/>
          </ac:inkMkLst>
        </pc:inkChg>
        <pc:inkChg chg="add del">
          <ac:chgData name="Ayyappajothi Muthuramalingam" userId="S::155305@tcs.com::3ae806c9-7ca7-4d62-8d4b-bfb9253281ff" providerId="AD" clId="Web-{2911C6E9-C124-EFF5-D61B-738A0A41E66F}" dt="2025-02-25T14:04:37.415" v="20"/>
          <ac:inkMkLst>
            <pc:docMk/>
            <pc:sldMk cId="1621764483" sldId="290"/>
            <ac:inkMk id="27" creationId="{950EE7D4-22F3-2D85-378C-59017F2B8838}"/>
          </ac:inkMkLst>
        </pc:inkChg>
        <pc:inkChg chg="add del">
          <ac:chgData name="Ayyappajothi Muthuramalingam" userId="S::155305@tcs.com::3ae806c9-7ca7-4d62-8d4b-bfb9253281ff" providerId="AD" clId="Web-{2911C6E9-C124-EFF5-D61B-738A0A41E66F}" dt="2025-02-25T14:04:34.055" v="19"/>
          <ac:inkMkLst>
            <pc:docMk/>
            <pc:sldMk cId="1621764483" sldId="290"/>
            <ac:inkMk id="28" creationId="{919B3C96-589A-EE19-0E75-7D3EF9110852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7:08.387" v="21"/>
          <ac:inkMkLst>
            <pc:docMk/>
            <pc:sldMk cId="1621764483" sldId="290"/>
            <ac:inkMk id="29" creationId="{71FDBBE3-4D8D-267B-1FB6-EFC18E05F9CC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7:08.449" v="22"/>
          <ac:inkMkLst>
            <pc:docMk/>
            <pc:sldMk cId="1621764483" sldId="290"/>
            <ac:inkMk id="30" creationId="{F2B04CD4-E38C-97BD-559C-892D8DC92380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7:09.527" v="23"/>
          <ac:inkMkLst>
            <pc:docMk/>
            <pc:sldMk cId="1621764483" sldId="290"/>
            <ac:inkMk id="31" creationId="{354EC7DD-083C-9E56-1F34-F4984EF0EC19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7:09.590" v="24"/>
          <ac:inkMkLst>
            <pc:docMk/>
            <pc:sldMk cId="1621764483" sldId="290"/>
            <ac:inkMk id="36" creationId="{0E84982E-AB52-868E-6ACE-823DFEC768D7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7:10.605" v="25"/>
          <ac:inkMkLst>
            <pc:docMk/>
            <pc:sldMk cId="1621764483" sldId="290"/>
            <ac:inkMk id="37" creationId="{052EFCD3-F291-5642-9EE4-C2F74845B914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7:14.809" v="26"/>
          <ac:inkMkLst>
            <pc:docMk/>
            <pc:sldMk cId="1621764483" sldId="290"/>
            <ac:inkMk id="40" creationId="{98DA66BF-8FA4-63BB-6149-AB695DCA614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7:15.356" v="27"/>
          <ac:inkMkLst>
            <pc:docMk/>
            <pc:sldMk cId="1621764483" sldId="290"/>
            <ac:inkMk id="42" creationId="{F1143074-EB0C-5087-0D6F-8F4D8DFBCC9D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7:22.371" v="28"/>
          <ac:inkMkLst>
            <pc:docMk/>
            <pc:sldMk cId="1621764483" sldId="290"/>
            <ac:inkMk id="44" creationId="{1EC3C99F-05DD-9483-A1A7-20C11AE23212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8:10.482" v="29"/>
          <ac:inkMkLst>
            <pc:docMk/>
            <pc:sldMk cId="1621764483" sldId="290"/>
            <ac:inkMk id="57" creationId="{A8B251D3-CAC7-01CB-40F2-6B31E6495167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08:11.638" v="30"/>
          <ac:inkMkLst>
            <pc:docMk/>
            <pc:sldMk cId="1621764483" sldId="290"/>
            <ac:inkMk id="58" creationId="{1FF511E6-1B14-51A2-793B-A112E01710BD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0:57.892" v="31"/>
          <ac:inkMkLst>
            <pc:docMk/>
            <pc:sldMk cId="1621764483" sldId="290"/>
            <ac:inkMk id="59" creationId="{A5CDF490-CA8A-A178-91F8-1EE0D7B0D1F1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2:30.644" v="35"/>
          <ac:inkMkLst>
            <pc:docMk/>
            <pc:sldMk cId="1621764483" sldId="290"/>
            <ac:inkMk id="60" creationId="{69B7244F-8ED1-AA4D-0310-53515CF0A276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2:32.144" v="36"/>
          <ac:inkMkLst>
            <pc:docMk/>
            <pc:sldMk cId="1621764483" sldId="290"/>
            <ac:inkMk id="71" creationId="{BF2BA71F-47DB-943F-2340-BF76D1DF0C58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2:32.206" v="37"/>
          <ac:inkMkLst>
            <pc:docMk/>
            <pc:sldMk cId="1621764483" sldId="290"/>
            <ac:inkMk id="72" creationId="{B9490FF6-C12A-52F7-6A06-B84A0C26DD74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2:33.206" v="38"/>
          <ac:inkMkLst>
            <pc:docMk/>
            <pc:sldMk cId="1621764483" sldId="290"/>
            <ac:inkMk id="73" creationId="{4186F9F4-DF37-06B3-459A-FF4042C8544F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4:32.553" v="81"/>
          <ac:inkMkLst>
            <pc:docMk/>
            <pc:sldMk cId="1621764483" sldId="290"/>
            <ac:inkMk id="74" creationId="{A5CC9295-E821-96E5-5DEA-B801BF8CDF31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4:33.787" v="82"/>
          <ac:inkMkLst>
            <pc:docMk/>
            <pc:sldMk cId="1621764483" sldId="290"/>
            <ac:inkMk id="75" creationId="{65F41A73-B824-B323-81DE-F245394648DB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4:37.225" v="83"/>
          <ac:inkMkLst>
            <pc:docMk/>
            <pc:sldMk cId="1621764483" sldId="290"/>
            <ac:inkMk id="76" creationId="{A88C3E8D-B031-6348-3E1B-896D43F675D3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4:37.990" v="84"/>
          <ac:inkMkLst>
            <pc:docMk/>
            <pc:sldMk cId="1621764483" sldId="290"/>
            <ac:inkMk id="106" creationId="{6C5192B0-DBA3-8002-6C8C-1788925A5E63}"/>
          </ac:inkMkLst>
        </pc:inkChg>
      </pc:sldChg>
      <pc:sldChg chg="addSp delSp new">
        <pc:chgData name="Ayyappajothi Muthuramalingam" userId="S::155305@tcs.com::3ae806c9-7ca7-4d62-8d4b-bfb9253281ff" providerId="AD" clId="Web-{2911C6E9-C124-EFF5-D61B-738A0A41E66F}" dt="2025-02-25T14:16:22.430" v="111"/>
        <pc:sldMkLst>
          <pc:docMk/>
          <pc:sldMk cId="1483627117" sldId="291"/>
        </pc:sldMkLst>
        <pc:inkChg chg="add del">
          <ac:chgData name="Ayyappajothi Muthuramalingam" userId="S::155305@tcs.com::3ae806c9-7ca7-4d62-8d4b-bfb9253281ff" providerId="AD" clId="Web-{2911C6E9-C124-EFF5-D61B-738A0A41E66F}" dt="2025-02-25T14:11:53.127" v="34"/>
          <ac:inkMkLst>
            <pc:docMk/>
            <pc:sldMk cId="1483627117" sldId="291"/>
            <ac:inkMk id="2" creationId="{5C474D5A-0891-8060-6C1F-C876D2034BA7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2:59.723" v="39"/>
          <ac:inkMkLst>
            <pc:docMk/>
            <pc:sldMk cId="1483627117" sldId="291"/>
            <ac:inkMk id="3" creationId="{5BA20C90-72C2-006A-0E2D-6BE47D8C76E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00.879" v="40"/>
          <ac:inkMkLst>
            <pc:docMk/>
            <pc:sldMk cId="1483627117" sldId="291"/>
            <ac:inkMk id="4" creationId="{947AACC7-0A24-7381-052B-9BB07BF9567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02.770" v="41"/>
          <ac:inkMkLst>
            <pc:docMk/>
            <pc:sldMk cId="1483627117" sldId="291"/>
            <ac:inkMk id="5" creationId="{7E52592C-F4D5-7654-BD7C-28235DC994A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02.770" v="42"/>
          <ac:inkMkLst>
            <pc:docMk/>
            <pc:sldMk cId="1483627117" sldId="291"/>
            <ac:inkMk id="6" creationId="{A9AA3004-0788-3CB5-C2B8-D7FE260DE0B9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05.473" v="43"/>
          <ac:inkMkLst>
            <pc:docMk/>
            <pc:sldMk cId="1483627117" sldId="291"/>
            <ac:inkMk id="7" creationId="{AEAB085C-5B83-64E7-7158-0D86D7DB6928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05.488" v="44"/>
          <ac:inkMkLst>
            <pc:docMk/>
            <pc:sldMk cId="1483627117" sldId="291"/>
            <ac:inkMk id="8" creationId="{3EE81B54-8438-A1DF-0EDB-C0B3B37CAAE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05.488" v="45"/>
          <ac:inkMkLst>
            <pc:docMk/>
            <pc:sldMk cId="1483627117" sldId="291"/>
            <ac:inkMk id="9" creationId="{E612EFE8-5149-93BE-98B5-E9F9E3279E22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05.488" v="46"/>
          <ac:inkMkLst>
            <pc:docMk/>
            <pc:sldMk cId="1483627117" sldId="291"/>
            <ac:inkMk id="10" creationId="{2725C058-C14F-2B7A-6EC2-DBEDE06D405A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05.488" v="47"/>
          <ac:inkMkLst>
            <pc:docMk/>
            <pc:sldMk cId="1483627117" sldId="291"/>
            <ac:inkMk id="11" creationId="{8B0AECBF-8B58-19CF-9735-A2A02CA4144F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07.020" v="48"/>
          <ac:inkMkLst>
            <pc:docMk/>
            <pc:sldMk cId="1483627117" sldId="291"/>
            <ac:inkMk id="12" creationId="{49DB7A52-02BC-1309-056A-34BA3FCFE8C2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07.020" v="49"/>
          <ac:inkMkLst>
            <pc:docMk/>
            <pc:sldMk cId="1483627117" sldId="291"/>
            <ac:inkMk id="13" creationId="{20FF9D13-5A8C-67D7-2A74-8242EFB06303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08.660" v="50"/>
          <ac:inkMkLst>
            <pc:docMk/>
            <pc:sldMk cId="1483627117" sldId="291"/>
            <ac:inkMk id="14" creationId="{A8BF8B67-68C6-55AC-1DBF-5AEB9D248A87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08.676" v="51"/>
          <ac:inkMkLst>
            <pc:docMk/>
            <pc:sldMk cId="1483627117" sldId="291"/>
            <ac:inkMk id="15" creationId="{4A2CB02A-91AE-3417-F7EA-3E6FE6B8DEC2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13.239" v="52"/>
          <ac:inkMkLst>
            <pc:docMk/>
            <pc:sldMk cId="1483627117" sldId="291"/>
            <ac:inkMk id="16" creationId="{452CC86D-8ABA-F841-2268-3C869530339F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13.239" v="53"/>
          <ac:inkMkLst>
            <pc:docMk/>
            <pc:sldMk cId="1483627117" sldId="291"/>
            <ac:inkMk id="17" creationId="{0F65F15C-CB1B-C75D-C7FD-D9C1B515C61D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13.239" v="54"/>
          <ac:inkMkLst>
            <pc:docMk/>
            <pc:sldMk cId="1483627117" sldId="291"/>
            <ac:inkMk id="18" creationId="{2E41C937-92D3-E45F-17AB-343AC6BF1118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13.239" v="55"/>
          <ac:inkMkLst>
            <pc:docMk/>
            <pc:sldMk cId="1483627117" sldId="291"/>
            <ac:inkMk id="19" creationId="{FD2C78F2-D9E5-21E6-7F67-EF3A6817CA1C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13.239" v="56"/>
          <ac:inkMkLst>
            <pc:docMk/>
            <pc:sldMk cId="1483627117" sldId="291"/>
            <ac:inkMk id="20" creationId="{F3337E7D-6563-E706-BBAF-B78A5B572C3F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13.254" v="57"/>
          <ac:inkMkLst>
            <pc:docMk/>
            <pc:sldMk cId="1483627117" sldId="291"/>
            <ac:inkMk id="21" creationId="{5B8A1629-5BB8-4AE8-9FC2-C24CE6C7AB0F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13.254" v="58"/>
          <ac:inkMkLst>
            <pc:docMk/>
            <pc:sldMk cId="1483627117" sldId="291"/>
            <ac:inkMk id="22" creationId="{F8A313C2-9AA8-9D5C-8546-067458C003B1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13.254" v="59"/>
          <ac:inkMkLst>
            <pc:docMk/>
            <pc:sldMk cId="1483627117" sldId="291"/>
            <ac:inkMk id="23" creationId="{5A553043-9AFC-E918-E1A4-C73A6D8A491D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14.082" v="60"/>
          <ac:inkMkLst>
            <pc:docMk/>
            <pc:sldMk cId="1483627117" sldId="291"/>
            <ac:inkMk id="24" creationId="{60D10037-5110-CB34-12A8-54F0BE50F10C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17.067" v="61"/>
          <ac:inkMkLst>
            <pc:docMk/>
            <pc:sldMk cId="1483627117" sldId="291"/>
            <ac:inkMk id="25" creationId="{17822C72-0B33-D1B9-4F63-8B65FA68994F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18.864" v="62"/>
          <ac:inkMkLst>
            <pc:docMk/>
            <pc:sldMk cId="1483627117" sldId="291"/>
            <ac:inkMk id="26" creationId="{1CFAE9E2-81A1-0D87-253D-B1962C5B4924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18.864" v="63"/>
          <ac:inkMkLst>
            <pc:docMk/>
            <pc:sldMk cId="1483627117" sldId="291"/>
            <ac:inkMk id="27" creationId="{51CD878B-5D8E-B512-23E3-775AB2011D82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18.864" v="64"/>
          <ac:inkMkLst>
            <pc:docMk/>
            <pc:sldMk cId="1483627117" sldId="291"/>
            <ac:inkMk id="28" creationId="{0D8F23C0-22E8-723A-93C0-7BEB18540F1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19.629" v="65"/>
          <ac:inkMkLst>
            <pc:docMk/>
            <pc:sldMk cId="1483627117" sldId="291"/>
            <ac:inkMk id="29" creationId="{766FC045-CE2E-BE73-DBD0-5DFB7A4B4FCC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20.567" v="66"/>
          <ac:inkMkLst>
            <pc:docMk/>
            <pc:sldMk cId="1483627117" sldId="291"/>
            <ac:inkMk id="30" creationId="{204D7A66-A904-B865-B131-48C0E0EEEDA4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20.567" v="67"/>
          <ac:inkMkLst>
            <pc:docMk/>
            <pc:sldMk cId="1483627117" sldId="291"/>
            <ac:inkMk id="31" creationId="{AB6F2CF7-5BC5-9295-8195-75893437D011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20.567" v="68"/>
          <ac:inkMkLst>
            <pc:docMk/>
            <pc:sldMk cId="1483627117" sldId="291"/>
            <ac:inkMk id="32" creationId="{2CF38DE2-A576-49CB-D8C8-10396B10AA6F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22.301" v="69"/>
          <ac:inkMkLst>
            <pc:docMk/>
            <pc:sldMk cId="1483627117" sldId="291"/>
            <ac:inkMk id="33" creationId="{72C1752C-1351-09F4-DA29-4AE53EF6B245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22.317" v="70"/>
          <ac:inkMkLst>
            <pc:docMk/>
            <pc:sldMk cId="1483627117" sldId="291"/>
            <ac:inkMk id="34" creationId="{596D79DB-FD47-84B8-341F-7AEF5DF281FC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22.317" v="71"/>
          <ac:inkMkLst>
            <pc:docMk/>
            <pc:sldMk cId="1483627117" sldId="291"/>
            <ac:inkMk id="35" creationId="{1FFD8EF1-01DA-09EA-5024-E48EB3198143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22.317" v="72"/>
          <ac:inkMkLst>
            <pc:docMk/>
            <pc:sldMk cId="1483627117" sldId="291"/>
            <ac:inkMk id="36" creationId="{851E7CCF-CD91-B2F3-E771-FACB41D9EDF0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22.317" v="73"/>
          <ac:inkMkLst>
            <pc:docMk/>
            <pc:sldMk cId="1483627117" sldId="291"/>
            <ac:inkMk id="37" creationId="{E1BC24EF-6DD4-2D00-25B3-E43BD6582DDC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23.223" v="74"/>
          <ac:inkMkLst>
            <pc:docMk/>
            <pc:sldMk cId="1483627117" sldId="291"/>
            <ac:inkMk id="38" creationId="{CD53177F-3C74-E5E2-6B69-D3CDD08A7B26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23.958" v="75"/>
          <ac:inkMkLst>
            <pc:docMk/>
            <pc:sldMk cId="1483627117" sldId="291"/>
            <ac:inkMk id="39" creationId="{32FB2CF1-263A-4365-8108-219FE84110DA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25.379" v="76"/>
          <ac:inkMkLst>
            <pc:docMk/>
            <pc:sldMk cId="1483627117" sldId="291"/>
            <ac:inkMk id="40" creationId="{12434C5C-4AD2-BD5D-B9ED-30F98F44343B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25.379" v="77"/>
          <ac:inkMkLst>
            <pc:docMk/>
            <pc:sldMk cId="1483627117" sldId="291"/>
            <ac:inkMk id="41" creationId="{BE5020AF-0788-E06D-996A-505340B59AF8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28.317" v="78"/>
          <ac:inkMkLst>
            <pc:docMk/>
            <pc:sldMk cId="1483627117" sldId="291"/>
            <ac:inkMk id="42" creationId="{5FF77DFD-4803-4678-DC62-C66DB59F91B4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29.270" v="79"/>
          <ac:inkMkLst>
            <pc:docMk/>
            <pc:sldMk cId="1483627117" sldId="291"/>
            <ac:inkMk id="43" creationId="{EE9901C8-7471-DA95-4211-2198AF1AA3E1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3:29.270" v="80"/>
          <ac:inkMkLst>
            <pc:docMk/>
            <pc:sldMk cId="1483627117" sldId="291"/>
            <ac:inkMk id="44" creationId="{0796B73C-EE81-6531-B40D-C137190FD148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5:22.038" v="85"/>
          <ac:inkMkLst>
            <pc:docMk/>
            <pc:sldMk cId="1483627117" sldId="291"/>
            <ac:inkMk id="45" creationId="{68A28249-8FBD-D268-60C6-FE28B653DA61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5:23.101" v="86"/>
          <ac:inkMkLst>
            <pc:docMk/>
            <pc:sldMk cId="1483627117" sldId="291"/>
            <ac:inkMk id="46" creationId="{FA5C0188-4D20-50C6-2139-2D61C7866872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5:26.773" v="87"/>
          <ac:inkMkLst>
            <pc:docMk/>
            <pc:sldMk cId="1483627117" sldId="291"/>
            <ac:inkMk id="47" creationId="{8D4316CD-C03A-8BD7-8A4E-79ABEFF43980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5:41.070" v="88"/>
          <ac:inkMkLst>
            <pc:docMk/>
            <pc:sldMk cId="1483627117" sldId="291"/>
            <ac:inkMk id="48" creationId="{1B13FADF-9202-BE72-D4C5-77C2CA1EB30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5:41.070" v="89"/>
          <ac:inkMkLst>
            <pc:docMk/>
            <pc:sldMk cId="1483627117" sldId="291"/>
            <ac:inkMk id="49" creationId="{FF320E0E-7914-EA15-5299-24973BED9096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5:41.070" v="90"/>
          <ac:inkMkLst>
            <pc:docMk/>
            <pc:sldMk cId="1483627117" sldId="291"/>
            <ac:inkMk id="50" creationId="{E6067845-672D-1D8E-1417-2652B0E3B2EF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5:47.086" v="91"/>
          <ac:inkMkLst>
            <pc:docMk/>
            <pc:sldMk cId="1483627117" sldId="291"/>
            <ac:inkMk id="51" creationId="{5C612A9E-6319-4F6D-257E-FFC9004CE8FB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5:47.086" v="92"/>
          <ac:inkMkLst>
            <pc:docMk/>
            <pc:sldMk cId="1483627117" sldId="291"/>
            <ac:inkMk id="52" creationId="{4C40B96A-78A3-7F16-A366-9D70842770A0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5:48.461" v="93"/>
          <ac:inkMkLst>
            <pc:docMk/>
            <pc:sldMk cId="1483627117" sldId="291"/>
            <ac:inkMk id="53" creationId="{24F38313-CAB2-7CD4-C4F4-A75969852FCD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5:48.476" v="94"/>
          <ac:inkMkLst>
            <pc:docMk/>
            <pc:sldMk cId="1483627117" sldId="291"/>
            <ac:inkMk id="54" creationId="{01CF37EA-ABA6-FB19-35E2-384AFFAE819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5:49.898" v="95"/>
          <ac:inkMkLst>
            <pc:docMk/>
            <pc:sldMk cId="1483627117" sldId="291"/>
            <ac:inkMk id="55" creationId="{F017D3BD-1765-E5EB-73EC-FFD4B89087FB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5:49.898" v="96"/>
          <ac:inkMkLst>
            <pc:docMk/>
            <pc:sldMk cId="1483627117" sldId="291"/>
            <ac:inkMk id="56" creationId="{26FE7A04-62E9-2C63-1EF6-3F7528E178C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00.320" v="97"/>
          <ac:inkMkLst>
            <pc:docMk/>
            <pc:sldMk cId="1483627117" sldId="291"/>
            <ac:inkMk id="57" creationId="{72F749BA-9E75-F68D-F93A-9396DD48ED54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07.774" v="98"/>
          <ac:inkMkLst>
            <pc:docMk/>
            <pc:sldMk cId="1483627117" sldId="291"/>
            <ac:inkMk id="58" creationId="{E20E43D2-845E-0950-849F-4C6ABF739164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07.774" v="99"/>
          <ac:inkMkLst>
            <pc:docMk/>
            <pc:sldMk cId="1483627117" sldId="291"/>
            <ac:inkMk id="59" creationId="{3A220FDF-99CD-D01D-C84C-D0E54A48B743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13.696" v="100"/>
          <ac:inkMkLst>
            <pc:docMk/>
            <pc:sldMk cId="1483627117" sldId="291"/>
            <ac:inkMk id="60" creationId="{04D33119-7936-061F-43A0-DB0BE6053F67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13.696" v="101"/>
          <ac:inkMkLst>
            <pc:docMk/>
            <pc:sldMk cId="1483627117" sldId="291"/>
            <ac:inkMk id="61" creationId="{82A43F86-1FDD-C3B0-48A1-DF8F762497DF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13.696" v="102"/>
          <ac:inkMkLst>
            <pc:docMk/>
            <pc:sldMk cId="1483627117" sldId="291"/>
            <ac:inkMk id="62" creationId="{383330CD-8487-BAA0-0F36-FD6F491B2146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15.415" v="103"/>
          <ac:inkMkLst>
            <pc:docMk/>
            <pc:sldMk cId="1483627117" sldId="291"/>
            <ac:inkMk id="63" creationId="{0D8A2C5B-02E2-CE8E-7EDC-E2CE000C9BB8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15.415" v="104"/>
          <ac:inkMkLst>
            <pc:docMk/>
            <pc:sldMk cId="1483627117" sldId="291"/>
            <ac:inkMk id="64" creationId="{826B2CF4-2433-0DE9-D901-51431FC3491F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17.290" v="105"/>
          <ac:inkMkLst>
            <pc:docMk/>
            <pc:sldMk cId="1483627117" sldId="291"/>
            <ac:inkMk id="65" creationId="{4E6DB54B-8831-721D-BB1B-50DEA050B064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17.290" v="106"/>
          <ac:inkMkLst>
            <pc:docMk/>
            <pc:sldMk cId="1483627117" sldId="291"/>
            <ac:inkMk id="66" creationId="{C6A6A9F4-7776-71DE-8162-3713D53E720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22.430" v="107"/>
          <ac:inkMkLst>
            <pc:docMk/>
            <pc:sldMk cId="1483627117" sldId="291"/>
            <ac:inkMk id="67" creationId="{A4E7FBD5-5D94-B78A-E272-5B7097CA1BDD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22.430" v="108"/>
          <ac:inkMkLst>
            <pc:docMk/>
            <pc:sldMk cId="1483627117" sldId="291"/>
            <ac:inkMk id="68" creationId="{1DCC4D6E-B988-9089-95F4-15FD5935EC02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22.430" v="109"/>
          <ac:inkMkLst>
            <pc:docMk/>
            <pc:sldMk cId="1483627117" sldId="291"/>
            <ac:inkMk id="69" creationId="{83C8D58D-E9E8-5ACC-1DB2-5612D565B232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22.430" v="110"/>
          <ac:inkMkLst>
            <pc:docMk/>
            <pc:sldMk cId="1483627117" sldId="291"/>
            <ac:inkMk id="70" creationId="{CE2AFD7C-1AAC-9622-059B-BA97FA7EBEB8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22.430" v="111"/>
          <ac:inkMkLst>
            <pc:docMk/>
            <pc:sldMk cId="1483627117" sldId="291"/>
            <ac:inkMk id="71" creationId="{8E9CF484-0D09-4AAA-C311-79A1E9E2AB2B}"/>
          </ac:inkMkLst>
        </pc:inkChg>
      </pc:sldChg>
      <pc:sldChg chg="addSp new">
        <pc:chgData name="Ayyappajothi Muthuramalingam" userId="S::155305@tcs.com::3ae806c9-7ca7-4d62-8d4b-bfb9253281ff" providerId="AD" clId="Web-{2911C6E9-C124-EFF5-D61B-738A0A41E66F}" dt="2025-02-25T14:19:34.138" v="178"/>
        <pc:sldMkLst>
          <pc:docMk/>
          <pc:sldMk cId="3095947573" sldId="292"/>
        </pc:sldMkLst>
        <pc:inkChg chg="add">
          <ac:chgData name="Ayyappajothi Muthuramalingam" userId="S::155305@tcs.com::3ae806c9-7ca7-4d62-8d4b-bfb9253281ff" providerId="AD" clId="Web-{2911C6E9-C124-EFF5-D61B-738A0A41E66F}" dt="2025-02-25T14:16:49.587" v="113"/>
          <ac:inkMkLst>
            <pc:docMk/>
            <pc:sldMk cId="3095947573" sldId="292"/>
            <ac:inkMk id="2" creationId="{B54E29CC-8BED-7885-F49F-8B8520118FC9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49.587" v="114"/>
          <ac:inkMkLst>
            <pc:docMk/>
            <pc:sldMk cId="3095947573" sldId="292"/>
            <ac:inkMk id="3" creationId="{9AA8CC43-FAF0-BD25-C83B-ECE4A2EE0ECF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51.822" v="115"/>
          <ac:inkMkLst>
            <pc:docMk/>
            <pc:sldMk cId="3095947573" sldId="292"/>
            <ac:inkMk id="4" creationId="{A639B36A-3B52-5BDB-88BB-0CF058548328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51.837" v="116"/>
          <ac:inkMkLst>
            <pc:docMk/>
            <pc:sldMk cId="3095947573" sldId="292"/>
            <ac:inkMk id="5" creationId="{73CDF54E-2695-15FA-3D06-564E783912E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55.572" v="117"/>
          <ac:inkMkLst>
            <pc:docMk/>
            <pc:sldMk cId="3095947573" sldId="292"/>
            <ac:inkMk id="6" creationId="{D836C84B-CEDF-BC7D-8FA1-F73C7DAA0216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55.572" v="118"/>
          <ac:inkMkLst>
            <pc:docMk/>
            <pc:sldMk cId="3095947573" sldId="292"/>
            <ac:inkMk id="7" creationId="{62139C72-C671-E0D4-CAEF-4F826FE4EE31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55.572" v="119"/>
          <ac:inkMkLst>
            <pc:docMk/>
            <pc:sldMk cId="3095947573" sldId="292"/>
            <ac:inkMk id="8" creationId="{3086C61F-1AEE-624A-4ECF-1B16DFF578FF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55.587" v="120"/>
          <ac:inkMkLst>
            <pc:docMk/>
            <pc:sldMk cId="3095947573" sldId="292"/>
            <ac:inkMk id="9" creationId="{2E18ABF4-67CC-A22C-17F6-40E21E29A1DA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55.587" v="121"/>
          <ac:inkMkLst>
            <pc:docMk/>
            <pc:sldMk cId="3095947573" sldId="292"/>
            <ac:inkMk id="10" creationId="{BC30F8B0-A9F7-0452-D829-BBDDBF66985C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6:55.587" v="122"/>
          <ac:inkMkLst>
            <pc:docMk/>
            <pc:sldMk cId="3095947573" sldId="292"/>
            <ac:inkMk id="11" creationId="{41627F54-2663-528E-562A-CBDE8A29471A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07.291" v="123"/>
          <ac:inkMkLst>
            <pc:docMk/>
            <pc:sldMk cId="3095947573" sldId="292"/>
            <ac:inkMk id="12" creationId="{E3349627-8E7F-874D-F74F-048EF1CEA404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07.291" v="124"/>
          <ac:inkMkLst>
            <pc:docMk/>
            <pc:sldMk cId="3095947573" sldId="292"/>
            <ac:inkMk id="13" creationId="{CADD7460-573A-00E8-78B7-F61094C14378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07.291" v="125"/>
          <ac:inkMkLst>
            <pc:docMk/>
            <pc:sldMk cId="3095947573" sldId="292"/>
            <ac:inkMk id="14" creationId="{62BDC4F5-A9D3-BAD1-C8CD-D6FFDD437D0D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07.291" v="126"/>
          <ac:inkMkLst>
            <pc:docMk/>
            <pc:sldMk cId="3095947573" sldId="292"/>
            <ac:inkMk id="15" creationId="{7437D747-A361-9E1B-4EA4-97F215883219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07.306" v="127"/>
          <ac:inkMkLst>
            <pc:docMk/>
            <pc:sldMk cId="3095947573" sldId="292"/>
            <ac:inkMk id="16" creationId="{DF200F78-BC84-1E60-FAF1-802ECAD8BC75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07.306" v="128"/>
          <ac:inkMkLst>
            <pc:docMk/>
            <pc:sldMk cId="3095947573" sldId="292"/>
            <ac:inkMk id="17" creationId="{DA84AD07-BFEC-885E-FE43-6F7908D7378C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07.306" v="129"/>
          <ac:inkMkLst>
            <pc:docMk/>
            <pc:sldMk cId="3095947573" sldId="292"/>
            <ac:inkMk id="18" creationId="{A6DA71F7-AD96-D4B7-26FC-EE01B35779BA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10.806" v="130"/>
          <ac:inkMkLst>
            <pc:docMk/>
            <pc:sldMk cId="3095947573" sldId="292"/>
            <ac:inkMk id="19" creationId="{4CD3C65D-99DD-0960-2A55-CDBBDC337D12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22.479" v="131"/>
          <ac:inkMkLst>
            <pc:docMk/>
            <pc:sldMk cId="3095947573" sldId="292"/>
            <ac:inkMk id="20" creationId="{34A85AC6-C9A3-E184-B586-519CC7F68673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22.479" v="132"/>
          <ac:inkMkLst>
            <pc:docMk/>
            <pc:sldMk cId="3095947573" sldId="292"/>
            <ac:inkMk id="21" creationId="{90F929D2-D5ED-DCE4-A9FF-295BAEEB54A5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22.479" v="133"/>
          <ac:inkMkLst>
            <pc:docMk/>
            <pc:sldMk cId="3095947573" sldId="292"/>
            <ac:inkMk id="22" creationId="{9F897C1F-C4F9-5DB7-36E4-FF0C5178176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28.229" v="134"/>
          <ac:inkMkLst>
            <pc:docMk/>
            <pc:sldMk cId="3095947573" sldId="292"/>
            <ac:inkMk id="23" creationId="{596D6D82-63E2-9496-1696-6CA7032FDDC4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28.244" v="135"/>
          <ac:inkMkLst>
            <pc:docMk/>
            <pc:sldMk cId="3095947573" sldId="292"/>
            <ac:inkMk id="24" creationId="{A38BF5B7-56D7-FDF3-3CE3-766AFFBD30AD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28.244" v="136"/>
          <ac:inkMkLst>
            <pc:docMk/>
            <pc:sldMk cId="3095947573" sldId="292"/>
            <ac:inkMk id="25" creationId="{E84CD4F7-049E-F536-10EC-5D5731BA70D7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28.244" v="137"/>
          <ac:inkMkLst>
            <pc:docMk/>
            <pc:sldMk cId="3095947573" sldId="292"/>
            <ac:inkMk id="26" creationId="{203338D8-1826-5619-0E4F-0D882A8A1891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31.854" v="138"/>
          <ac:inkMkLst>
            <pc:docMk/>
            <pc:sldMk cId="3095947573" sldId="292"/>
            <ac:inkMk id="27" creationId="{1CF3F1AC-9C0A-F18D-25E6-97CF501D3773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31.854" v="139"/>
          <ac:inkMkLst>
            <pc:docMk/>
            <pc:sldMk cId="3095947573" sldId="292"/>
            <ac:inkMk id="28" creationId="{E49E0A9F-6759-CEAC-0697-11144B036B92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33.323" v="140"/>
          <ac:inkMkLst>
            <pc:docMk/>
            <pc:sldMk cId="3095947573" sldId="292"/>
            <ac:inkMk id="29" creationId="{C8E6D7F5-14FE-0198-E970-C3D699731EA5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35.323" v="141"/>
          <ac:inkMkLst>
            <pc:docMk/>
            <pc:sldMk cId="3095947573" sldId="292"/>
            <ac:inkMk id="30" creationId="{BB0B1AD7-50AF-A42E-BC1E-1BD682D456C5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37.041" v="142"/>
          <ac:inkMkLst>
            <pc:docMk/>
            <pc:sldMk cId="3095947573" sldId="292"/>
            <ac:inkMk id="31" creationId="{467D6AEE-4756-68A4-714E-4EEF348E3829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7:39.104" v="143"/>
          <ac:inkMkLst>
            <pc:docMk/>
            <pc:sldMk cId="3095947573" sldId="292"/>
            <ac:inkMk id="32" creationId="{1D96A34B-CA35-E0FB-EB29-D8E91D42C9BD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16.136" v="144"/>
          <ac:inkMkLst>
            <pc:docMk/>
            <pc:sldMk cId="3095947573" sldId="292"/>
            <ac:inkMk id="33" creationId="{05B93230-09FE-7333-B927-564AE56DF2B3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16.136" v="145"/>
          <ac:inkMkLst>
            <pc:docMk/>
            <pc:sldMk cId="3095947573" sldId="292"/>
            <ac:inkMk id="34" creationId="{D7E13710-70F3-8AE7-163A-7850B2E426EC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20.777" v="146"/>
          <ac:inkMkLst>
            <pc:docMk/>
            <pc:sldMk cId="3095947573" sldId="292"/>
            <ac:inkMk id="35" creationId="{EC1D18B9-1BCD-C98C-F863-0625D2AF3512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20.777" v="147"/>
          <ac:inkMkLst>
            <pc:docMk/>
            <pc:sldMk cId="3095947573" sldId="292"/>
            <ac:inkMk id="36" creationId="{C4259DA4-55A0-034F-310E-3A5765E80DBA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20.792" v="148"/>
          <ac:inkMkLst>
            <pc:docMk/>
            <pc:sldMk cId="3095947573" sldId="292"/>
            <ac:inkMk id="37" creationId="{66951EA1-674B-35C5-0C96-3021E158EA29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20.792" v="149"/>
          <ac:inkMkLst>
            <pc:docMk/>
            <pc:sldMk cId="3095947573" sldId="292"/>
            <ac:inkMk id="38" creationId="{FA43C38B-7ACB-A627-7B98-1947FF6FAD05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20.792" v="150"/>
          <ac:inkMkLst>
            <pc:docMk/>
            <pc:sldMk cId="3095947573" sldId="292"/>
            <ac:inkMk id="39" creationId="{86B75E98-F03C-0F57-5D7B-ED3B79105557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20.792" v="151"/>
          <ac:inkMkLst>
            <pc:docMk/>
            <pc:sldMk cId="3095947573" sldId="292"/>
            <ac:inkMk id="40" creationId="{E43F83C3-FEC6-F28F-85F4-F807F2CD9C58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20.792" v="152"/>
          <ac:inkMkLst>
            <pc:docMk/>
            <pc:sldMk cId="3095947573" sldId="292"/>
            <ac:inkMk id="41" creationId="{5318C21E-246E-966E-40CB-B21DA8995634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21.964" v="153"/>
          <ac:inkMkLst>
            <pc:docMk/>
            <pc:sldMk cId="3095947573" sldId="292"/>
            <ac:inkMk id="42" creationId="{8B2541E3-76A1-5611-3123-EB527E9C9644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26.480" v="154"/>
          <ac:inkMkLst>
            <pc:docMk/>
            <pc:sldMk cId="3095947573" sldId="292"/>
            <ac:inkMk id="43" creationId="{6C659B56-8EC9-4307-4A81-51FF130E90D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26.480" v="155"/>
          <ac:inkMkLst>
            <pc:docMk/>
            <pc:sldMk cId="3095947573" sldId="292"/>
            <ac:inkMk id="44" creationId="{C5A39667-A5CA-7BC9-C341-D795F403272D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26.496" v="156"/>
          <ac:inkMkLst>
            <pc:docMk/>
            <pc:sldMk cId="3095947573" sldId="292"/>
            <ac:inkMk id="45" creationId="{2163F15C-6096-046C-07FE-AF2F03B244C0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35.183" v="157"/>
          <ac:inkMkLst>
            <pc:docMk/>
            <pc:sldMk cId="3095947573" sldId="292"/>
            <ac:inkMk id="46" creationId="{594B3ED7-77AD-7B24-C9FF-B7E570709E08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37.293" v="158"/>
          <ac:inkMkLst>
            <pc:docMk/>
            <pc:sldMk cId="3095947573" sldId="292"/>
            <ac:inkMk id="47" creationId="{CBE4C62F-576F-F0CF-121E-19F5FEB8A06A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37.293" v="159"/>
          <ac:inkMkLst>
            <pc:docMk/>
            <pc:sldMk cId="3095947573" sldId="292"/>
            <ac:inkMk id="48" creationId="{0B153820-9D91-6D08-90AF-DBA15B7EEEB3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37.293" v="160"/>
          <ac:inkMkLst>
            <pc:docMk/>
            <pc:sldMk cId="3095947573" sldId="292"/>
            <ac:inkMk id="49" creationId="{CCCEEFFC-A31C-341D-43E0-AAA4116D0A56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39.261" v="161"/>
          <ac:inkMkLst>
            <pc:docMk/>
            <pc:sldMk cId="3095947573" sldId="292"/>
            <ac:inkMk id="50" creationId="{0A3D9399-F610-5B16-9FD3-C0D6460F436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42.949" v="162"/>
          <ac:inkMkLst>
            <pc:docMk/>
            <pc:sldMk cId="3095947573" sldId="292"/>
            <ac:inkMk id="51" creationId="{49369EBA-966D-805B-BEA7-41D9BC7F2E86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42.949" v="163"/>
          <ac:inkMkLst>
            <pc:docMk/>
            <pc:sldMk cId="3095947573" sldId="292"/>
            <ac:inkMk id="52" creationId="{F5ECD475-19E8-15CD-8505-A738FA58AF9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43.590" v="164"/>
          <ac:inkMkLst>
            <pc:docMk/>
            <pc:sldMk cId="3095947573" sldId="292"/>
            <ac:inkMk id="53" creationId="{8329AF7E-2DFA-9A43-418D-68F6C4602284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51.434" v="165"/>
          <ac:inkMkLst>
            <pc:docMk/>
            <pc:sldMk cId="3095947573" sldId="292"/>
            <ac:inkMk id="54" creationId="{0187FB57-896A-C947-4000-CB7453E147C3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51.434" v="166"/>
          <ac:inkMkLst>
            <pc:docMk/>
            <pc:sldMk cId="3095947573" sldId="292"/>
            <ac:inkMk id="55" creationId="{76E86F7A-E153-CC48-EA71-1E0C1AD1C212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8:51.434" v="167"/>
          <ac:inkMkLst>
            <pc:docMk/>
            <pc:sldMk cId="3095947573" sldId="292"/>
            <ac:inkMk id="56" creationId="{EE7D2115-AC1A-7EC8-097B-AFF4BB64333F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9:05.575" v="168"/>
          <ac:inkMkLst>
            <pc:docMk/>
            <pc:sldMk cId="3095947573" sldId="292"/>
            <ac:inkMk id="57" creationId="{0AFFC4CB-B8FE-5C5C-F65C-B24548CDE967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9:31.216" v="169"/>
          <ac:inkMkLst>
            <pc:docMk/>
            <pc:sldMk cId="3095947573" sldId="292"/>
            <ac:inkMk id="58" creationId="{517F3AD1-3BD8-66EE-B0C5-CB6F624B4381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9:31.216" v="170"/>
          <ac:inkMkLst>
            <pc:docMk/>
            <pc:sldMk cId="3095947573" sldId="292"/>
            <ac:inkMk id="59" creationId="{7664FF7F-199C-7A20-27F6-1C1BCA6D98A0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9:31.216" v="171"/>
          <ac:inkMkLst>
            <pc:docMk/>
            <pc:sldMk cId="3095947573" sldId="292"/>
            <ac:inkMk id="60" creationId="{D864FAF3-9673-98F4-8A70-53E6E1A45806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9:31.231" v="172"/>
          <ac:inkMkLst>
            <pc:docMk/>
            <pc:sldMk cId="3095947573" sldId="292"/>
            <ac:inkMk id="61" creationId="{42600C66-7585-A5EF-3D62-80D2394B4903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9:34.122" v="173"/>
          <ac:inkMkLst>
            <pc:docMk/>
            <pc:sldMk cId="3095947573" sldId="292"/>
            <ac:inkMk id="62" creationId="{263019A5-1547-E8B8-CE56-AC8B0C0EC0F3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9:34.122" v="174"/>
          <ac:inkMkLst>
            <pc:docMk/>
            <pc:sldMk cId="3095947573" sldId="292"/>
            <ac:inkMk id="63" creationId="{5EF195D8-28A5-530D-4019-8C1A591298AB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9:34.122" v="175"/>
          <ac:inkMkLst>
            <pc:docMk/>
            <pc:sldMk cId="3095947573" sldId="292"/>
            <ac:inkMk id="64" creationId="{3076EB83-C2DB-0D24-4830-69C1BB49A6FA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9:34.122" v="176"/>
          <ac:inkMkLst>
            <pc:docMk/>
            <pc:sldMk cId="3095947573" sldId="292"/>
            <ac:inkMk id="65" creationId="{C712FF7C-53AC-7777-D2A6-90543AD9CAF2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9:34.138" v="177"/>
          <ac:inkMkLst>
            <pc:docMk/>
            <pc:sldMk cId="3095947573" sldId="292"/>
            <ac:inkMk id="66" creationId="{0B9A7F80-89CF-8761-08EF-B90329E9BE8E}"/>
          </ac:inkMkLst>
        </pc:inkChg>
        <pc:inkChg chg="add">
          <ac:chgData name="Ayyappajothi Muthuramalingam" userId="S::155305@tcs.com::3ae806c9-7ca7-4d62-8d4b-bfb9253281ff" providerId="AD" clId="Web-{2911C6E9-C124-EFF5-D61B-738A0A41E66F}" dt="2025-02-25T14:19:34.138" v="178"/>
          <ac:inkMkLst>
            <pc:docMk/>
            <pc:sldMk cId="3095947573" sldId="292"/>
            <ac:inkMk id="67" creationId="{0266EF2A-EF08-26A3-3EEC-E0EA12D5EC2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25T16:18:10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2487 6623 3071 0 0,'4'5'2464'0'0,"2"5"-2368"0"0,4 5-96 0 0,0 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5540-2CEE-424C-8F43-C3D978F48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792E2-D297-44DB-B34A-192135E8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DC76E-DDC5-434F-AEC5-BBD45467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4282-226D-4144-B1E2-C58FBEAC51B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BD876-09A6-4A77-8EFF-D485EB1A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1D03-1CB1-4F9E-978A-7A29B1C0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2D41-61A6-4D30-8A4B-CD11BAD0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C421-5278-4155-AA39-AC64DCEC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4CD05-2283-4679-A9A2-79D5742F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EE2F-F0A5-4A2D-A8B0-3BF13B21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4282-226D-4144-B1E2-C58FBEAC51B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C4C88-173A-42DB-8D45-2B3A4BF0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2B34E-D8CC-4AA8-9915-3342A842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2D41-61A6-4D30-8A4B-CD11BAD0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E390F-B059-41E0-89A9-F24FA7C6D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45536-CA41-46C6-98CE-19C1E295C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64CD-840E-42D3-A8E7-208DE510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4282-226D-4144-B1E2-C58FBEAC51B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2760B-7BC6-49E9-B68B-CE1FC30F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9003F-98B7-46DB-B9EE-540271A0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2D41-61A6-4D30-8A4B-CD11BAD0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4377-D10B-447C-9950-90099A9B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FE5F-BF3F-4D0F-9DDD-D754B6B2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118B-08DA-45C0-8BDE-8498C652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4282-226D-4144-B1E2-C58FBEAC51B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2C63E-A0F9-4EDD-A2A0-8B732080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E91FB-D287-48D2-B7F9-6D97EE48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2D41-61A6-4D30-8A4B-CD11BAD0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3662-F5AF-4D94-B4CF-6B31EBB0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8418B-777D-4BDE-BB74-8E4CC992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013C-528C-419D-B5B4-C3E5490A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4282-226D-4144-B1E2-C58FBEAC51B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4D042-BFC9-49A3-B2C0-F9566333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31852-EC2F-4FB0-BF63-05D866862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2D41-61A6-4D30-8A4B-CD11BAD0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8569-BECD-4264-A2C7-9F12AFF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83D6D-36EA-4717-80A0-BAE116E88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CF2BE-281A-4F40-B075-E3CD5F474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20B3B-02AD-40A3-A14D-C3DA22F8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4282-226D-4144-B1E2-C58FBEAC51B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58EE0-31B0-4690-A283-78AD126C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044E5-3E87-4EB4-BD68-F3440DD6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2D41-61A6-4D30-8A4B-CD11BAD0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4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D9A7-D815-49A3-874F-DC62C5F7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F9425-70B5-42BC-A3E4-2577EDB3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F8C58-A18C-4EB6-A523-3701EDE33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9F96C-C0A2-46B1-B7C3-CEC2FB812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8359F-7FD4-47C0-BE43-5158F0C77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5E749-67A2-40D2-9E56-0296BE9C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4282-226D-4144-B1E2-C58FBEAC51B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4A36F-E541-4428-9336-4D6212E6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5BC766-0323-430A-9017-F4AD2E7A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2D41-61A6-4D30-8A4B-CD11BAD0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0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8164-F754-4F99-A5B3-49154400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57684-5CF4-4636-969A-04C6C96C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4282-226D-4144-B1E2-C58FBEAC51B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032D-67B7-4CCA-A6A7-587042F6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B9DA9-3836-47A5-B5B8-E019BAE9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2D41-61A6-4D30-8A4B-CD11BAD0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7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FFBFF-A851-401F-AC71-9BD0B4BE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4282-226D-4144-B1E2-C58FBEAC51B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916F7-5DAE-431E-8374-B9B8EA96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F7FCB-234F-4E2B-8B1F-000BDFBC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2D41-61A6-4D30-8A4B-CD11BAD0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5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2152-AC2E-4578-B77D-4B8120A3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BC2C9-FD39-4785-A624-5F93EF50A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DC80F-2872-487D-8BA0-B5207A0C9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EABE8-E496-484A-83B7-1FA04B99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4282-226D-4144-B1E2-C58FBEAC51B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6C873-01AF-47A7-947D-12A4658D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5410F-AA60-40A2-82E0-86F859FD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2D41-61A6-4D30-8A4B-CD11BAD0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0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5869-F338-4AA1-96C4-90C1A2AB8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499F4-43F8-4DB1-93B2-28DE3B48F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F600D-E6C2-4E1C-9761-4499C38D8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41988-334B-413D-A613-A87E4CC3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4282-226D-4144-B1E2-C58FBEAC51B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63973-03FB-43EA-BEBC-BD385EB4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2C007-05D9-40B4-874D-A44E03E4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2D41-61A6-4D30-8A4B-CD11BAD0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78FE3-3405-43DC-ADB8-486C5B09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6C055-6A9A-4252-877C-52BF602BB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D88DA-35CA-42C8-8389-18454D4BB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44282-226D-4144-B1E2-C58FBEAC51B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556E0-4BB6-4014-B7B2-5407F689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5C1B-3F28-4C79-A0B1-06A598D43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2D41-61A6-4D30-8A4B-CD11BAD0A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47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0027A-8622-43EB-61B6-D0B1779D4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4204195-5BCE-6D46-3233-EF42C1062E4E}"/>
              </a:ext>
            </a:extLst>
          </p:cNvPr>
          <p:cNvSpPr/>
          <p:nvPr/>
        </p:nvSpPr>
        <p:spPr>
          <a:xfrm>
            <a:off x="209328" y="401483"/>
            <a:ext cx="11887561" cy="139087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Houschka Rounded Alt Medium" panose="020F0603000000020003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A206D8-F186-2C3C-D58C-D6E99714124C}"/>
              </a:ext>
            </a:extLst>
          </p:cNvPr>
          <p:cNvGrpSpPr/>
          <p:nvPr/>
        </p:nvGrpSpPr>
        <p:grpSpPr>
          <a:xfrm>
            <a:off x="1500366" y="424179"/>
            <a:ext cx="1668129" cy="283438"/>
            <a:chOff x="1807131" y="656195"/>
            <a:chExt cx="2054087" cy="359450"/>
          </a:xfrm>
        </p:grpSpPr>
        <p:sp>
          <p:nvSpPr>
            <p:cNvPr id="32" name="Arrow: Left-Right 31">
              <a:extLst>
                <a:ext uri="{FF2B5EF4-FFF2-40B4-BE49-F238E27FC236}">
                  <a16:creationId xmlns:a16="http://schemas.microsoft.com/office/drawing/2014/main" id="{D272B31C-1A92-7302-0161-CA552A09D124}"/>
                </a:ext>
              </a:extLst>
            </p:cNvPr>
            <p:cNvSpPr/>
            <p:nvPr/>
          </p:nvSpPr>
          <p:spPr>
            <a:xfrm>
              <a:off x="1807131" y="656195"/>
              <a:ext cx="2054087" cy="359450"/>
            </a:xfrm>
            <a:prstGeom prst="leftRightArrow">
              <a:avLst>
                <a:gd name="adj1" fmla="val 100000"/>
                <a:gd name="adj2" fmla="val 1555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ouschka Rounded Alt Medium" panose="020F0603000000020003" pitchFamily="34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C9125-6368-26C0-6E43-8CF992AD7F0F}"/>
                </a:ext>
              </a:extLst>
            </p:cNvPr>
            <p:cNvGrpSpPr/>
            <p:nvPr/>
          </p:nvGrpSpPr>
          <p:grpSpPr>
            <a:xfrm>
              <a:off x="1844903" y="660279"/>
              <a:ext cx="1975357" cy="351284"/>
              <a:chOff x="1844903" y="660279"/>
              <a:chExt cx="1975357" cy="3512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7032BB-5958-2879-D85E-FFD91FEF40CB}"/>
                  </a:ext>
                </a:extLst>
              </p:cNvPr>
              <p:cNvSpPr/>
              <p:nvPr/>
            </p:nvSpPr>
            <p:spPr>
              <a:xfrm>
                <a:off x="1949530" y="660279"/>
                <a:ext cx="1769288" cy="35128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Houschka Rounded Alt Medium" panose="020F0603000000020003" pitchFamily="34" charset="0"/>
                    <a:cs typeface="Dubai" panose="020B0503030403030204" pitchFamily="34" charset="-78"/>
                  </a:rPr>
                  <a:t>Engagement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105E7D2-DED6-70D4-F498-96F471D07F56}"/>
                  </a:ext>
                </a:extLst>
              </p:cNvPr>
              <p:cNvSpPr/>
              <p:nvPr/>
            </p:nvSpPr>
            <p:spPr>
              <a:xfrm>
                <a:off x="3728820" y="78234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ouschka Rounded Alt Medium" panose="020F0603000000020003" pitchFamily="34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72E4812-8EBC-AA11-F445-165BE2F863ED}"/>
                  </a:ext>
                </a:extLst>
              </p:cNvPr>
              <p:cNvSpPr/>
              <p:nvPr/>
            </p:nvSpPr>
            <p:spPr>
              <a:xfrm>
                <a:off x="1844903" y="78234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ouschka Rounded Alt Medium" panose="020F0603000000020003" pitchFamily="34" charset="0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A6A5A2-7A08-8370-DC79-26B8063F7F7A}"/>
              </a:ext>
            </a:extLst>
          </p:cNvPr>
          <p:cNvGrpSpPr/>
          <p:nvPr/>
        </p:nvGrpSpPr>
        <p:grpSpPr>
          <a:xfrm>
            <a:off x="1484972" y="675871"/>
            <a:ext cx="1930912" cy="422159"/>
            <a:chOff x="1803959" y="824733"/>
            <a:chExt cx="1930912" cy="42215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17430C-DCC6-DB07-61F6-BEE40B10908E}"/>
                </a:ext>
              </a:extLst>
            </p:cNvPr>
            <p:cNvSpPr txBox="1"/>
            <p:nvPr/>
          </p:nvSpPr>
          <p:spPr>
            <a:xfrm>
              <a:off x="1803959" y="824733"/>
              <a:ext cx="1480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00" dirty="0">
                  <a:latin typeface="Houschka Rounded Alt Medium" panose="020F0603000000020003" pitchFamily="34" charset="0"/>
                </a:rPr>
                <a:t>🖥️</a:t>
              </a:r>
              <a:r>
                <a:rPr lang="en-GB" sz="1000" dirty="0">
                  <a:solidFill>
                    <a:schemeClr val="tx1"/>
                  </a:solidFill>
                  <a:latin typeface="Houschka Rounded Alt Medium" panose="020F0603000000020003" pitchFamily="34" charset="0"/>
                </a:rPr>
                <a:t> </a:t>
              </a:r>
              <a:r>
                <a:rPr lang="en-GB" sz="1000" dirty="0">
                  <a:latin typeface="Houschka Rounded Alt Medium" panose="020F0603000000020003" pitchFamily="34" charset="0"/>
                </a:rPr>
                <a:t>Desktop Web UI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9509AC-8911-6DAA-1C87-A942CB228C9A}"/>
                </a:ext>
              </a:extLst>
            </p:cNvPr>
            <p:cNvSpPr txBox="1"/>
            <p:nvPr/>
          </p:nvSpPr>
          <p:spPr>
            <a:xfrm>
              <a:off x="1911305" y="1000671"/>
              <a:ext cx="182356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🌍 Multi-language</a:t>
              </a:r>
              <a:endParaRPr lang="en-US" dirty="0">
                <a:latin typeface="Houschka Rounded Alt Medium" panose="020F0603000000020003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0820CD9-A1D7-9D8D-96BD-908481E345F0}"/>
              </a:ext>
            </a:extLst>
          </p:cNvPr>
          <p:cNvGrpSpPr/>
          <p:nvPr/>
        </p:nvGrpSpPr>
        <p:grpSpPr>
          <a:xfrm>
            <a:off x="3258287" y="427717"/>
            <a:ext cx="1668129" cy="283438"/>
            <a:chOff x="1807131" y="656195"/>
            <a:chExt cx="2054087" cy="359450"/>
          </a:xfrm>
        </p:grpSpPr>
        <p:sp>
          <p:nvSpPr>
            <p:cNvPr id="48" name="Arrow: Left-Right 47">
              <a:extLst>
                <a:ext uri="{FF2B5EF4-FFF2-40B4-BE49-F238E27FC236}">
                  <a16:creationId xmlns:a16="http://schemas.microsoft.com/office/drawing/2014/main" id="{9B761C9E-CB5C-B9F6-C48E-28670BDC203B}"/>
                </a:ext>
              </a:extLst>
            </p:cNvPr>
            <p:cNvSpPr/>
            <p:nvPr/>
          </p:nvSpPr>
          <p:spPr>
            <a:xfrm>
              <a:off x="1807131" y="656195"/>
              <a:ext cx="2054087" cy="359450"/>
            </a:xfrm>
            <a:prstGeom prst="leftRightArrow">
              <a:avLst>
                <a:gd name="adj1" fmla="val 100000"/>
                <a:gd name="adj2" fmla="val 1555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ouschka Rounded Alt Medium" panose="020F06030000000200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F0AE108-6092-D080-C666-98142431D173}"/>
                </a:ext>
              </a:extLst>
            </p:cNvPr>
            <p:cNvGrpSpPr/>
            <p:nvPr/>
          </p:nvGrpSpPr>
          <p:grpSpPr>
            <a:xfrm>
              <a:off x="1844903" y="660279"/>
              <a:ext cx="1975357" cy="351284"/>
              <a:chOff x="1844903" y="660279"/>
              <a:chExt cx="1975357" cy="35128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F64A2E0-F6B6-57FD-6B2E-7FCE686EA764}"/>
                  </a:ext>
                </a:extLst>
              </p:cNvPr>
              <p:cNvSpPr/>
              <p:nvPr/>
            </p:nvSpPr>
            <p:spPr>
              <a:xfrm>
                <a:off x="1949530" y="660279"/>
                <a:ext cx="1769288" cy="35128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Houschka Rounded Alt Medium" panose="020F0603000000020003" pitchFamily="34" charset="0"/>
                    <a:cs typeface="Dubai" panose="020B0503030403030204" pitchFamily="34" charset="-78"/>
                  </a:rPr>
                  <a:t>Self Service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87F22A2-21AA-297C-2BB3-07BB2150F12A}"/>
                  </a:ext>
                </a:extLst>
              </p:cNvPr>
              <p:cNvSpPr/>
              <p:nvPr/>
            </p:nvSpPr>
            <p:spPr>
              <a:xfrm>
                <a:off x="3728820" y="78234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ouschka Rounded Alt Medium" panose="020F0603000000020003" pitchFamily="34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B90BFC0-85CF-414D-F124-3A1EF8B9BD84}"/>
                  </a:ext>
                </a:extLst>
              </p:cNvPr>
              <p:cNvSpPr/>
              <p:nvPr/>
            </p:nvSpPr>
            <p:spPr>
              <a:xfrm>
                <a:off x="1844903" y="78234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ouschka Rounded Alt Medium" panose="020F0603000000020003" pitchFamily="34" charset="0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9C65802-8FB2-5A98-F4AF-DAD6A717D872}"/>
              </a:ext>
            </a:extLst>
          </p:cNvPr>
          <p:cNvGrpSpPr/>
          <p:nvPr/>
        </p:nvGrpSpPr>
        <p:grpSpPr>
          <a:xfrm>
            <a:off x="3030248" y="679409"/>
            <a:ext cx="3030313" cy="588934"/>
            <a:chOff x="1642039" y="824733"/>
            <a:chExt cx="2307387" cy="58893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40C1E8-F69A-16E6-F38A-9026DA3C7976}"/>
                </a:ext>
              </a:extLst>
            </p:cNvPr>
            <p:cNvSpPr txBox="1"/>
            <p:nvPr/>
          </p:nvSpPr>
          <p:spPr>
            <a:xfrm>
              <a:off x="1642039" y="824733"/>
              <a:ext cx="1480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🔑</a:t>
              </a:r>
              <a:r>
                <a:rPr lang="en-GB" sz="1000" dirty="0">
                  <a:solidFill>
                    <a:schemeClr val="tx1"/>
                  </a:solidFill>
                  <a:latin typeface="Houschka Rounded Alt Medium" panose="020F0603000000020003" pitchFamily="34" charset="0"/>
                </a:rPr>
                <a:t> </a:t>
              </a:r>
              <a:r>
                <a:rPr lang="en-GB" sz="1000" dirty="0">
                  <a:latin typeface="Houschka Rounded Alt Medium" panose="020F0603000000020003" pitchFamily="34" charset="0"/>
                </a:rPr>
                <a:t>B2B Authentication</a:t>
              </a:r>
              <a:endParaRPr lang="en-US" sz="1000" dirty="0">
                <a:solidFill>
                  <a:schemeClr val="tx1"/>
                </a:solidFill>
                <a:latin typeface="Houschka Rounded Alt Medium" panose="020F0603000000020003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9AD4FA-6AE1-7E17-ACDF-5CC2B8DE82F0}"/>
                </a:ext>
              </a:extLst>
            </p:cNvPr>
            <p:cNvSpPr txBox="1"/>
            <p:nvPr/>
          </p:nvSpPr>
          <p:spPr>
            <a:xfrm>
              <a:off x="1826241" y="1000671"/>
              <a:ext cx="182356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🆔 Profile Management</a:t>
              </a:r>
              <a:endParaRPr lang="en-US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E18AF25-A1E5-74AC-5021-C7F22B0A8204}"/>
                </a:ext>
              </a:extLst>
            </p:cNvPr>
            <p:cNvSpPr txBox="1"/>
            <p:nvPr/>
          </p:nvSpPr>
          <p:spPr>
            <a:xfrm>
              <a:off x="1826698" y="1167446"/>
              <a:ext cx="21227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👤 Delegated Admin 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61D515-6E9D-CBBC-02A1-1BF7D46DADFE}"/>
              </a:ext>
            </a:extLst>
          </p:cNvPr>
          <p:cNvGrpSpPr/>
          <p:nvPr/>
        </p:nvGrpSpPr>
        <p:grpSpPr>
          <a:xfrm>
            <a:off x="5002021" y="417087"/>
            <a:ext cx="1668129" cy="283438"/>
            <a:chOff x="1807131" y="656195"/>
            <a:chExt cx="2054087" cy="359450"/>
          </a:xfrm>
        </p:grpSpPr>
        <p:sp>
          <p:nvSpPr>
            <p:cNvPr id="62" name="Arrow: Left-Right 61">
              <a:extLst>
                <a:ext uri="{FF2B5EF4-FFF2-40B4-BE49-F238E27FC236}">
                  <a16:creationId xmlns:a16="http://schemas.microsoft.com/office/drawing/2014/main" id="{1BE462B9-0025-4563-64EB-1E6D1EA5209C}"/>
                </a:ext>
              </a:extLst>
            </p:cNvPr>
            <p:cNvSpPr/>
            <p:nvPr/>
          </p:nvSpPr>
          <p:spPr>
            <a:xfrm>
              <a:off x="1807131" y="656195"/>
              <a:ext cx="2054087" cy="359450"/>
            </a:xfrm>
            <a:prstGeom prst="leftRightArrow">
              <a:avLst>
                <a:gd name="adj1" fmla="val 100000"/>
                <a:gd name="adj2" fmla="val 1555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ouschka Rounded Alt Medium" panose="020F0603000000020003" pitchFamily="34" charset="0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BE6DD28-CCDD-4BAF-A0AF-A3CB8F082DDA}"/>
                </a:ext>
              </a:extLst>
            </p:cNvPr>
            <p:cNvGrpSpPr/>
            <p:nvPr/>
          </p:nvGrpSpPr>
          <p:grpSpPr>
            <a:xfrm>
              <a:off x="1844903" y="660279"/>
              <a:ext cx="1975357" cy="351284"/>
              <a:chOff x="1844903" y="660279"/>
              <a:chExt cx="1975357" cy="351284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880A371-BCFD-AB17-8F4D-071C5AE603B4}"/>
                  </a:ext>
                </a:extLst>
              </p:cNvPr>
              <p:cNvSpPr/>
              <p:nvPr/>
            </p:nvSpPr>
            <p:spPr>
              <a:xfrm>
                <a:off x="1949530" y="660279"/>
                <a:ext cx="1769288" cy="35128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Houschka Rounded Alt Medium" panose="020F0603000000020003" pitchFamily="34" charset="0"/>
                    <a:cs typeface="Dubai" panose="020B0503030403030204" pitchFamily="34" charset="-78"/>
                  </a:rPr>
                  <a:t>Notification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4CD8D3C-8029-8047-0713-C753F5FA79E5}"/>
                  </a:ext>
                </a:extLst>
              </p:cNvPr>
              <p:cNvSpPr/>
              <p:nvPr/>
            </p:nvSpPr>
            <p:spPr>
              <a:xfrm>
                <a:off x="3728820" y="78234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ouschka Rounded Alt Medium" panose="020F0603000000020003" pitchFamily="34" charset="0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426A7E4-3AD6-A9EA-7330-583BCB6A38DA}"/>
                  </a:ext>
                </a:extLst>
              </p:cNvPr>
              <p:cNvSpPr/>
              <p:nvPr/>
            </p:nvSpPr>
            <p:spPr>
              <a:xfrm>
                <a:off x="1844903" y="78234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ouschka Rounded Alt Medium" panose="020F0603000000020003" pitchFamily="34" charset="0"/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EF393D3-4AB6-C773-CD3C-C04309939C60}"/>
              </a:ext>
            </a:extLst>
          </p:cNvPr>
          <p:cNvGrpSpPr/>
          <p:nvPr/>
        </p:nvGrpSpPr>
        <p:grpSpPr>
          <a:xfrm>
            <a:off x="4901563" y="668779"/>
            <a:ext cx="2015976" cy="592472"/>
            <a:chOff x="1718895" y="824733"/>
            <a:chExt cx="2015976" cy="59247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A08B641-E3B8-9A71-92A7-F5E2EE350680}"/>
                </a:ext>
              </a:extLst>
            </p:cNvPr>
            <p:cNvSpPr txBox="1"/>
            <p:nvPr/>
          </p:nvSpPr>
          <p:spPr>
            <a:xfrm>
              <a:off x="1718895" y="824733"/>
              <a:ext cx="1480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🔔</a:t>
              </a:r>
              <a:r>
                <a:rPr lang="en-GB" sz="1000" dirty="0">
                  <a:solidFill>
                    <a:schemeClr val="tx1"/>
                  </a:solidFill>
                  <a:latin typeface="Houschka Rounded Alt Medium" panose="020F0603000000020003" pitchFamily="34" charset="0"/>
                </a:rPr>
                <a:t> </a:t>
              </a:r>
              <a:r>
                <a:rPr lang="en-GB" sz="1000" dirty="0">
                  <a:latin typeface="Houschka Rounded Alt Medium" panose="020F0603000000020003" pitchFamily="34" charset="0"/>
                </a:rPr>
                <a:t>In-App Alerts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9596692-FD28-12F9-8E9E-CEC84EA554E9}"/>
                </a:ext>
              </a:extLst>
            </p:cNvPr>
            <p:cNvSpPr txBox="1"/>
            <p:nvPr/>
          </p:nvSpPr>
          <p:spPr>
            <a:xfrm>
              <a:off x="1911305" y="1000671"/>
              <a:ext cx="182356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✉️ Email</a:t>
              </a:r>
              <a:endParaRPr lang="en-US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C994F95-099B-94E6-7FF6-759B4B99F5F4}"/>
                </a:ext>
              </a:extLst>
            </p:cNvPr>
            <p:cNvSpPr txBox="1"/>
            <p:nvPr/>
          </p:nvSpPr>
          <p:spPr>
            <a:xfrm>
              <a:off x="1911199" y="1170984"/>
              <a:ext cx="1480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📲 SMS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4BB718B-BD06-1707-56A4-97FC3E193277}"/>
              </a:ext>
            </a:extLst>
          </p:cNvPr>
          <p:cNvGrpSpPr/>
          <p:nvPr/>
        </p:nvGrpSpPr>
        <p:grpSpPr>
          <a:xfrm>
            <a:off x="6756419" y="417084"/>
            <a:ext cx="1668129" cy="283438"/>
            <a:chOff x="1807131" y="656195"/>
            <a:chExt cx="2054087" cy="359450"/>
          </a:xfrm>
        </p:grpSpPr>
        <p:sp>
          <p:nvSpPr>
            <p:cNvPr id="78" name="Arrow: Left-Right 77">
              <a:extLst>
                <a:ext uri="{FF2B5EF4-FFF2-40B4-BE49-F238E27FC236}">
                  <a16:creationId xmlns:a16="http://schemas.microsoft.com/office/drawing/2014/main" id="{616E7F52-0E0B-BB5F-95A4-8A3B090550EA}"/>
                </a:ext>
              </a:extLst>
            </p:cNvPr>
            <p:cNvSpPr/>
            <p:nvPr/>
          </p:nvSpPr>
          <p:spPr>
            <a:xfrm>
              <a:off x="1807131" y="656195"/>
              <a:ext cx="2054087" cy="359450"/>
            </a:xfrm>
            <a:prstGeom prst="leftRightArrow">
              <a:avLst>
                <a:gd name="adj1" fmla="val 100000"/>
                <a:gd name="adj2" fmla="val 1555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ouschka Rounded Alt Medium" panose="020F0603000000020003" pitchFamily="34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ACCE376-0E46-2B4E-2862-B19A116905C6}"/>
                </a:ext>
              </a:extLst>
            </p:cNvPr>
            <p:cNvGrpSpPr/>
            <p:nvPr/>
          </p:nvGrpSpPr>
          <p:grpSpPr>
            <a:xfrm>
              <a:off x="1844903" y="660279"/>
              <a:ext cx="1975357" cy="351285"/>
              <a:chOff x="1844903" y="660279"/>
              <a:chExt cx="1975357" cy="35128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C0CB252-C3DC-4563-5134-7550686B8980}"/>
                  </a:ext>
                </a:extLst>
              </p:cNvPr>
              <p:cNvSpPr/>
              <p:nvPr/>
            </p:nvSpPr>
            <p:spPr>
              <a:xfrm>
                <a:off x="1949530" y="660279"/>
                <a:ext cx="1769288" cy="3512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Houschka Rounded Alt Medium" panose="020F0603000000020003" pitchFamily="34" charset="0"/>
                    <a:cs typeface="Dubai" panose="020B0503030403030204" pitchFamily="34" charset="-78"/>
                  </a:rPr>
                  <a:t>CDN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9DADF88-64DC-EDCD-AB7F-06AAD4758ADA}"/>
                  </a:ext>
                </a:extLst>
              </p:cNvPr>
              <p:cNvSpPr/>
              <p:nvPr/>
            </p:nvSpPr>
            <p:spPr>
              <a:xfrm>
                <a:off x="3728820" y="78234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ouschka Rounded Alt Medium" panose="020F0603000000020003" pitchFamily="34" charset="0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4FD9977-12F6-CEDA-7D14-450E156F9999}"/>
                  </a:ext>
                </a:extLst>
              </p:cNvPr>
              <p:cNvSpPr/>
              <p:nvPr/>
            </p:nvSpPr>
            <p:spPr>
              <a:xfrm>
                <a:off x="1844903" y="78234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ouschka Rounded Alt Medium" panose="020F0603000000020003" pitchFamily="34" charset="0"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A403188-C928-9FC4-B316-CE7AE73A34A6}"/>
              </a:ext>
            </a:extLst>
          </p:cNvPr>
          <p:cNvGrpSpPr/>
          <p:nvPr/>
        </p:nvGrpSpPr>
        <p:grpSpPr>
          <a:xfrm>
            <a:off x="6634694" y="668776"/>
            <a:ext cx="1994711" cy="592472"/>
            <a:chOff x="1697628" y="824733"/>
            <a:chExt cx="1994711" cy="59247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46E2FA3-2D96-FA58-7223-5CB4919136EE}"/>
                </a:ext>
              </a:extLst>
            </p:cNvPr>
            <p:cNvSpPr txBox="1"/>
            <p:nvPr/>
          </p:nvSpPr>
          <p:spPr>
            <a:xfrm>
              <a:off x="1697628" y="824733"/>
              <a:ext cx="173960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🌍 </a:t>
              </a:r>
              <a:r>
                <a:rPr lang="en-GB" sz="1000" dirty="0">
                  <a:solidFill>
                    <a:schemeClr val="tx1"/>
                  </a:solidFill>
                  <a:latin typeface="Houschka Rounded Alt Medium" panose="020F0603000000020003" pitchFamily="34" charset="0"/>
                </a:rPr>
                <a:t>Global </a:t>
              </a:r>
              <a:r>
                <a:rPr lang="en-GB" sz="1000" dirty="0">
                  <a:latin typeface="Houschka Rounded Alt Medium" panose="020F0603000000020003" pitchFamily="34" charset="0"/>
                </a:rPr>
                <a:t>Edge Cache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6220444-CC3E-7D4B-CD37-CDE45D05999C}"/>
                </a:ext>
              </a:extLst>
            </p:cNvPr>
            <p:cNvSpPr txBox="1"/>
            <p:nvPr/>
          </p:nvSpPr>
          <p:spPr>
            <a:xfrm>
              <a:off x="1868773" y="1000671"/>
              <a:ext cx="182356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⚡ Latency Gain </a:t>
              </a:r>
              <a:endParaRPr lang="en-US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B1D2DD4-BD04-8126-4E5E-40CD4B6C3F40}"/>
                </a:ext>
              </a:extLst>
            </p:cNvPr>
            <p:cNvSpPr txBox="1"/>
            <p:nvPr/>
          </p:nvSpPr>
          <p:spPr>
            <a:xfrm>
              <a:off x="1868667" y="1170984"/>
              <a:ext cx="14805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🛡️DDoS Mitigation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6B9C8E0-9967-3C6B-5F15-B2ED7E97D336}"/>
              </a:ext>
            </a:extLst>
          </p:cNvPr>
          <p:cNvGrpSpPr/>
          <p:nvPr/>
        </p:nvGrpSpPr>
        <p:grpSpPr>
          <a:xfrm>
            <a:off x="8524961" y="420628"/>
            <a:ext cx="1668129" cy="283438"/>
            <a:chOff x="1807131" y="656195"/>
            <a:chExt cx="2054087" cy="359450"/>
          </a:xfrm>
        </p:grpSpPr>
        <p:sp>
          <p:nvSpPr>
            <p:cNvPr id="88" name="Arrow: Left-Right 87">
              <a:extLst>
                <a:ext uri="{FF2B5EF4-FFF2-40B4-BE49-F238E27FC236}">
                  <a16:creationId xmlns:a16="http://schemas.microsoft.com/office/drawing/2014/main" id="{FC788BF0-F117-0C0F-6C43-8160608521C1}"/>
                </a:ext>
              </a:extLst>
            </p:cNvPr>
            <p:cNvSpPr/>
            <p:nvPr/>
          </p:nvSpPr>
          <p:spPr>
            <a:xfrm>
              <a:off x="1807131" y="656195"/>
              <a:ext cx="2054087" cy="359450"/>
            </a:xfrm>
            <a:prstGeom prst="leftRightArrow">
              <a:avLst>
                <a:gd name="adj1" fmla="val 100000"/>
                <a:gd name="adj2" fmla="val 1555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ouschka Rounded Alt Medium" panose="020F0603000000020003" pitchFamily="34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6C3CFBA-BCBB-C8C0-1651-AA253AF04C3B}"/>
                </a:ext>
              </a:extLst>
            </p:cNvPr>
            <p:cNvGrpSpPr/>
            <p:nvPr/>
          </p:nvGrpSpPr>
          <p:grpSpPr>
            <a:xfrm>
              <a:off x="1844903" y="660279"/>
              <a:ext cx="1975357" cy="351285"/>
              <a:chOff x="1844903" y="660279"/>
              <a:chExt cx="1975357" cy="351285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E734E9F-87AC-AB14-FDA3-2E456E37343F}"/>
                  </a:ext>
                </a:extLst>
              </p:cNvPr>
              <p:cNvSpPr/>
              <p:nvPr/>
            </p:nvSpPr>
            <p:spPr>
              <a:xfrm>
                <a:off x="1949530" y="660279"/>
                <a:ext cx="1769288" cy="35128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Houschka Rounded Alt Medium" panose="020F0603000000020003" pitchFamily="34" charset="0"/>
                    <a:cs typeface="Dubai" panose="020B0503030403030204" pitchFamily="34" charset="-78"/>
                  </a:rPr>
                  <a:t>CMS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E2320D5-3086-E635-1033-49670A86A4EF}"/>
                  </a:ext>
                </a:extLst>
              </p:cNvPr>
              <p:cNvSpPr/>
              <p:nvPr/>
            </p:nvSpPr>
            <p:spPr>
              <a:xfrm>
                <a:off x="3728820" y="78234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ouschka Rounded Alt Medium" panose="020F0603000000020003" pitchFamily="34" charset="0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3071A91-1046-9F21-AB98-C5224B9A06CC}"/>
                  </a:ext>
                </a:extLst>
              </p:cNvPr>
              <p:cNvSpPr/>
              <p:nvPr/>
            </p:nvSpPr>
            <p:spPr>
              <a:xfrm>
                <a:off x="1844903" y="782344"/>
                <a:ext cx="91440" cy="9144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ouschka Rounded Alt Medium" panose="020F0603000000020003" pitchFamily="34" charset="0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3C7F5CD-C953-F821-DBA6-C1174288AF9E}"/>
              </a:ext>
            </a:extLst>
          </p:cNvPr>
          <p:cNvGrpSpPr/>
          <p:nvPr/>
        </p:nvGrpSpPr>
        <p:grpSpPr>
          <a:xfrm>
            <a:off x="8307539" y="658288"/>
            <a:ext cx="2556281" cy="611131"/>
            <a:chOff x="1601931" y="810701"/>
            <a:chExt cx="2556281" cy="6111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B069314-DC60-9941-5AFD-BD480B1921AC}"/>
                </a:ext>
              </a:extLst>
            </p:cNvPr>
            <p:cNvSpPr txBox="1"/>
            <p:nvPr/>
          </p:nvSpPr>
          <p:spPr>
            <a:xfrm>
              <a:off x="1601931" y="1175611"/>
              <a:ext cx="173960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tx1"/>
                  </a:solidFill>
                  <a:latin typeface="Houschka Rounded Alt Medium" panose="020F0603000000020003" pitchFamily="34" charset="0"/>
                </a:rPr>
                <a:t>🏗️ Template Based UI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8A3B45E-0862-C5E9-63EA-3C8B691E3F93}"/>
                </a:ext>
              </a:extLst>
            </p:cNvPr>
            <p:cNvSpPr txBox="1"/>
            <p:nvPr/>
          </p:nvSpPr>
          <p:spPr>
            <a:xfrm>
              <a:off x="1773075" y="1000671"/>
              <a:ext cx="23851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🌍 Multi-language Content</a:t>
              </a:r>
              <a:endParaRPr lang="en-US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64FC7E0-0907-20B8-E585-8B3984E9BE79}"/>
                </a:ext>
              </a:extLst>
            </p:cNvPr>
            <p:cNvSpPr txBox="1"/>
            <p:nvPr/>
          </p:nvSpPr>
          <p:spPr>
            <a:xfrm>
              <a:off x="1757625" y="810701"/>
              <a:ext cx="21666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📖 Manuals &amp;❓FAQ Updates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FF8C0A2-0DBF-8066-B58B-2EB269AD8661}"/>
              </a:ext>
            </a:extLst>
          </p:cNvPr>
          <p:cNvSpPr/>
          <p:nvPr/>
        </p:nvSpPr>
        <p:spPr>
          <a:xfrm>
            <a:off x="219961" y="414437"/>
            <a:ext cx="1154740" cy="82957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ouschka Rounded Alt Medium" panose="020F0603000000020003" pitchFamily="34" charset="0"/>
              </a:rPr>
              <a:t>Experience Layer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F70543A-611C-FED7-CC4F-37B231AE82FA}"/>
              </a:ext>
            </a:extLst>
          </p:cNvPr>
          <p:cNvSpPr txBox="1"/>
          <p:nvPr/>
        </p:nvSpPr>
        <p:spPr>
          <a:xfrm>
            <a:off x="3309468" y="1821723"/>
            <a:ext cx="1823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Houschka Rounded Alt Medium" panose="020F0603000000020003" pitchFamily="34" charset="0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6C677CF9-A19C-0B98-4A5C-2104C7DDDF43}"/>
              </a:ext>
            </a:extLst>
          </p:cNvPr>
          <p:cNvSpPr/>
          <p:nvPr/>
        </p:nvSpPr>
        <p:spPr>
          <a:xfrm>
            <a:off x="3212949" y="3312339"/>
            <a:ext cx="66394" cy="118856"/>
          </a:xfrm>
          <a:custGeom>
            <a:avLst/>
            <a:gdLst>
              <a:gd name="connsiteX0" fmla="*/ 714375 w 1428750"/>
              <a:gd name="connsiteY0" fmla="*/ 771525 h 1487043"/>
              <a:gd name="connsiteX1" fmla="*/ 716956 w 1428750"/>
              <a:gd name="connsiteY1" fmla="*/ 772820 h 1487043"/>
              <a:gd name="connsiteX2" fmla="*/ 1043606 w 1428750"/>
              <a:gd name="connsiteY2" fmla="*/ 936402 h 1487043"/>
              <a:gd name="connsiteX3" fmla="*/ 1102099 w 1428750"/>
              <a:gd name="connsiteY3" fmla="*/ 965701 h 1487043"/>
              <a:gd name="connsiteX4" fmla="*/ 1428750 w 1428750"/>
              <a:gd name="connsiteY4" fmla="*/ 1129284 h 1487043"/>
              <a:gd name="connsiteX5" fmla="*/ 714375 w 1428750"/>
              <a:gd name="connsiteY5" fmla="*/ 1487043 h 1487043"/>
              <a:gd name="connsiteX6" fmla="*/ 0 w 1428750"/>
              <a:gd name="connsiteY6" fmla="*/ 1129284 h 1487043"/>
              <a:gd name="connsiteX7" fmla="*/ 326650 w 1428750"/>
              <a:gd name="connsiteY7" fmla="*/ 965701 h 1487043"/>
              <a:gd name="connsiteX8" fmla="*/ 385143 w 1428750"/>
              <a:gd name="connsiteY8" fmla="*/ 936402 h 1487043"/>
              <a:gd name="connsiteX9" fmla="*/ 711793 w 1428750"/>
              <a:gd name="connsiteY9" fmla="*/ 772820 h 1487043"/>
              <a:gd name="connsiteX10" fmla="*/ 714375 w 1428750"/>
              <a:gd name="connsiteY10" fmla="*/ 385763 h 1487043"/>
              <a:gd name="connsiteX11" fmla="*/ 1043606 w 1428750"/>
              <a:gd name="connsiteY11" fmla="*/ 550641 h 1487043"/>
              <a:gd name="connsiteX12" fmla="*/ 1102099 w 1428750"/>
              <a:gd name="connsiteY12" fmla="*/ 579939 h 1487043"/>
              <a:gd name="connsiteX13" fmla="*/ 1428750 w 1428750"/>
              <a:gd name="connsiteY13" fmla="*/ 743522 h 1487043"/>
              <a:gd name="connsiteX14" fmla="*/ 1102099 w 1428750"/>
              <a:gd name="connsiteY14" fmla="*/ 907104 h 1487043"/>
              <a:gd name="connsiteX15" fmla="*/ 775449 w 1428750"/>
              <a:gd name="connsiteY15" fmla="*/ 743522 h 1487043"/>
              <a:gd name="connsiteX16" fmla="*/ 737835 w 1428750"/>
              <a:gd name="connsiteY16" fmla="*/ 724681 h 1487043"/>
              <a:gd name="connsiteX17" fmla="*/ 716956 w 1428750"/>
              <a:gd name="connsiteY17" fmla="*/ 714223 h 1487043"/>
              <a:gd name="connsiteX18" fmla="*/ 714375 w 1428750"/>
              <a:gd name="connsiteY18" fmla="*/ 715518 h 1487043"/>
              <a:gd name="connsiteX19" fmla="*/ 711793 w 1428750"/>
              <a:gd name="connsiteY19" fmla="*/ 714223 h 1487043"/>
              <a:gd name="connsiteX20" fmla="*/ 690915 w 1428750"/>
              <a:gd name="connsiteY20" fmla="*/ 724681 h 1487043"/>
              <a:gd name="connsiteX21" fmla="*/ 653300 w 1428750"/>
              <a:gd name="connsiteY21" fmla="*/ 743522 h 1487043"/>
              <a:gd name="connsiteX22" fmla="*/ 326650 w 1428750"/>
              <a:gd name="connsiteY22" fmla="*/ 907104 h 1487043"/>
              <a:gd name="connsiteX23" fmla="*/ 0 w 1428750"/>
              <a:gd name="connsiteY23" fmla="*/ 743522 h 1487043"/>
              <a:gd name="connsiteX24" fmla="*/ 326650 w 1428750"/>
              <a:gd name="connsiteY24" fmla="*/ 579939 h 1487043"/>
              <a:gd name="connsiteX25" fmla="*/ 385143 w 1428750"/>
              <a:gd name="connsiteY25" fmla="*/ 550641 h 1487043"/>
              <a:gd name="connsiteX26" fmla="*/ 714375 w 1428750"/>
              <a:gd name="connsiteY26" fmla="*/ 0 h 1487043"/>
              <a:gd name="connsiteX27" fmla="*/ 1428750 w 1428750"/>
              <a:gd name="connsiteY27" fmla="*/ 357759 h 1487043"/>
              <a:gd name="connsiteX28" fmla="*/ 1102099 w 1428750"/>
              <a:gd name="connsiteY28" fmla="*/ 521341 h 1487043"/>
              <a:gd name="connsiteX29" fmla="*/ 737835 w 1428750"/>
              <a:gd name="connsiteY29" fmla="*/ 338918 h 1487043"/>
              <a:gd name="connsiteX30" fmla="*/ 714375 w 1428750"/>
              <a:gd name="connsiteY30" fmla="*/ 327174 h 1487043"/>
              <a:gd name="connsiteX31" fmla="*/ 690915 w 1428750"/>
              <a:gd name="connsiteY31" fmla="*/ 338918 h 1487043"/>
              <a:gd name="connsiteX32" fmla="*/ 326650 w 1428750"/>
              <a:gd name="connsiteY32" fmla="*/ 521341 h 1487043"/>
              <a:gd name="connsiteX33" fmla="*/ 0 w 1428750"/>
              <a:gd name="connsiteY33" fmla="*/ 357759 h 1487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28750" h="1487043">
                <a:moveTo>
                  <a:pt x="714375" y="771525"/>
                </a:moveTo>
                <a:lnTo>
                  <a:pt x="716956" y="772820"/>
                </a:lnTo>
                <a:lnTo>
                  <a:pt x="1043606" y="936402"/>
                </a:lnTo>
                <a:lnTo>
                  <a:pt x="1102099" y="965701"/>
                </a:lnTo>
                <a:lnTo>
                  <a:pt x="1428750" y="1129284"/>
                </a:lnTo>
                <a:lnTo>
                  <a:pt x="714375" y="1487043"/>
                </a:lnTo>
                <a:lnTo>
                  <a:pt x="0" y="1129284"/>
                </a:lnTo>
                <a:lnTo>
                  <a:pt x="326650" y="965701"/>
                </a:lnTo>
                <a:lnTo>
                  <a:pt x="385143" y="936402"/>
                </a:lnTo>
                <a:lnTo>
                  <a:pt x="711793" y="772820"/>
                </a:lnTo>
                <a:close/>
                <a:moveTo>
                  <a:pt x="714375" y="385763"/>
                </a:moveTo>
                <a:lnTo>
                  <a:pt x="1043606" y="550641"/>
                </a:lnTo>
                <a:lnTo>
                  <a:pt x="1102099" y="579939"/>
                </a:lnTo>
                <a:lnTo>
                  <a:pt x="1428750" y="743522"/>
                </a:lnTo>
                <a:lnTo>
                  <a:pt x="1102099" y="907104"/>
                </a:lnTo>
                <a:lnTo>
                  <a:pt x="775449" y="743522"/>
                </a:lnTo>
                <a:lnTo>
                  <a:pt x="737835" y="724681"/>
                </a:lnTo>
                <a:lnTo>
                  <a:pt x="716956" y="714223"/>
                </a:lnTo>
                <a:lnTo>
                  <a:pt x="714375" y="715518"/>
                </a:lnTo>
                <a:lnTo>
                  <a:pt x="711793" y="714223"/>
                </a:lnTo>
                <a:lnTo>
                  <a:pt x="690915" y="724681"/>
                </a:lnTo>
                <a:lnTo>
                  <a:pt x="653300" y="743522"/>
                </a:lnTo>
                <a:lnTo>
                  <a:pt x="326650" y="907104"/>
                </a:lnTo>
                <a:lnTo>
                  <a:pt x="0" y="743522"/>
                </a:lnTo>
                <a:lnTo>
                  <a:pt x="326650" y="579939"/>
                </a:lnTo>
                <a:lnTo>
                  <a:pt x="385143" y="550641"/>
                </a:lnTo>
                <a:close/>
                <a:moveTo>
                  <a:pt x="714375" y="0"/>
                </a:moveTo>
                <a:lnTo>
                  <a:pt x="1428750" y="357759"/>
                </a:lnTo>
                <a:lnTo>
                  <a:pt x="1102099" y="521341"/>
                </a:lnTo>
                <a:lnTo>
                  <a:pt x="737835" y="338918"/>
                </a:lnTo>
                <a:lnTo>
                  <a:pt x="714375" y="327174"/>
                </a:lnTo>
                <a:lnTo>
                  <a:pt x="690915" y="338918"/>
                </a:lnTo>
                <a:lnTo>
                  <a:pt x="326650" y="521341"/>
                </a:lnTo>
                <a:lnTo>
                  <a:pt x="0" y="357759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Houschka Rounded Alt Medium" panose="020F06030000000200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62B735-BBF9-565E-5180-F2AA73E1FE0E}"/>
              </a:ext>
            </a:extLst>
          </p:cNvPr>
          <p:cNvGrpSpPr/>
          <p:nvPr/>
        </p:nvGrpSpPr>
        <p:grpSpPr>
          <a:xfrm>
            <a:off x="1422622" y="1838161"/>
            <a:ext cx="9417606" cy="699595"/>
            <a:chOff x="1421174" y="1326913"/>
            <a:chExt cx="9417606" cy="699595"/>
          </a:xfrm>
        </p:grpSpPr>
        <p:sp>
          <p:nvSpPr>
            <p:cNvPr id="123" name="Flowchart: Alternate Process 122">
              <a:extLst>
                <a:ext uri="{FF2B5EF4-FFF2-40B4-BE49-F238E27FC236}">
                  <a16:creationId xmlns:a16="http://schemas.microsoft.com/office/drawing/2014/main" id="{2EE90AAA-A4C5-78AD-6111-0F335C3F4528}"/>
                </a:ext>
              </a:extLst>
            </p:cNvPr>
            <p:cNvSpPr/>
            <p:nvPr/>
          </p:nvSpPr>
          <p:spPr>
            <a:xfrm>
              <a:off x="1421174" y="1326913"/>
              <a:ext cx="9417606" cy="699595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prstDash val="soli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124" name="Flowchart: Alternate Process 123">
              <a:extLst>
                <a:ext uri="{FF2B5EF4-FFF2-40B4-BE49-F238E27FC236}">
                  <a16:creationId xmlns:a16="http://schemas.microsoft.com/office/drawing/2014/main" id="{E44CD5A1-30AB-E727-A2FB-38183C6F6274}"/>
                </a:ext>
              </a:extLst>
            </p:cNvPr>
            <p:cNvSpPr/>
            <p:nvPr/>
          </p:nvSpPr>
          <p:spPr>
            <a:xfrm>
              <a:off x="1461294" y="1371388"/>
              <a:ext cx="1544382" cy="598221"/>
            </a:xfrm>
            <a:prstGeom prst="flowChartAlternateProcess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Houschka Rounded Alt Medium" panose="020F0603000000020003" pitchFamily="34" charset="0"/>
                </a:rPr>
                <a:t>Orchestration</a:t>
              </a:r>
            </a:p>
            <a:p>
              <a:pPr algn="ctr"/>
              <a:r>
                <a:rPr lang="en-US" sz="1600" dirty="0">
                  <a:latin typeface="Houschka Rounded Alt Medium" panose="020F0603000000020003" pitchFamily="34" charset="0"/>
                </a:rPr>
                <a:t>Layer</a:t>
              </a:r>
            </a:p>
          </p:txBody>
        </p:sp>
        <p:sp>
          <p:nvSpPr>
            <p:cNvPr id="150" name="Arrow: Pentagon 149">
              <a:extLst>
                <a:ext uri="{FF2B5EF4-FFF2-40B4-BE49-F238E27FC236}">
                  <a16:creationId xmlns:a16="http://schemas.microsoft.com/office/drawing/2014/main" id="{B4C754B6-80D5-A9A0-56CA-8F6AF7D59522}"/>
                </a:ext>
              </a:extLst>
            </p:cNvPr>
            <p:cNvSpPr/>
            <p:nvPr/>
          </p:nvSpPr>
          <p:spPr>
            <a:xfrm>
              <a:off x="3279553" y="1723312"/>
              <a:ext cx="1593551" cy="232200"/>
            </a:xfrm>
            <a:prstGeom prst="homePlate">
              <a:avLst>
                <a:gd name="adj" fmla="val 26117"/>
              </a:avLst>
            </a:prstGeom>
            <a:solidFill>
              <a:schemeClr val="accent6"/>
            </a:solidFill>
            <a:ln w="6350">
              <a:solidFill>
                <a:schemeClr val="bg2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🔄 API Gateway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155" name="Arrow: Pentagon 154">
              <a:extLst>
                <a:ext uri="{FF2B5EF4-FFF2-40B4-BE49-F238E27FC236}">
                  <a16:creationId xmlns:a16="http://schemas.microsoft.com/office/drawing/2014/main" id="{60AA46C7-936C-FA3C-8D66-BE037BE5C5D7}"/>
                </a:ext>
              </a:extLst>
            </p:cNvPr>
            <p:cNvSpPr/>
            <p:nvPr/>
          </p:nvSpPr>
          <p:spPr>
            <a:xfrm>
              <a:off x="7029315" y="1709128"/>
              <a:ext cx="1593551" cy="232200"/>
            </a:xfrm>
            <a:prstGeom prst="homePlate">
              <a:avLst>
                <a:gd name="adj" fmla="val 26117"/>
              </a:avLst>
            </a:prstGeom>
            <a:solidFill>
              <a:schemeClr val="accent6"/>
            </a:solidFill>
            <a:ln w="6350">
              <a:solidFill>
                <a:schemeClr val="bg2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📩 Event Hub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157" name="Arrow: Pentagon 156">
              <a:extLst>
                <a:ext uri="{FF2B5EF4-FFF2-40B4-BE49-F238E27FC236}">
                  <a16:creationId xmlns:a16="http://schemas.microsoft.com/office/drawing/2014/main" id="{C6103329-9009-B819-246B-9DD8E46FFB27}"/>
                </a:ext>
              </a:extLst>
            </p:cNvPr>
            <p:cNvSpPr/>
            <p:nvPr/>
          </p:nvSpPr>
          <p:spPr>
            <a:xfrm>
              <a:off x="8914835" y="1712670"/>
              <a:ext cx="1830854" cy="266778"/>
            </a:xfrm>
            <a:prstGeom prst="homePlate">
              <a:avLst>
                <a:gd name="adj" fmla="val 26117"/>
              </a:avLst>
            </a:prstGeom>
            <a:solidFill>
              <a:schemeClr val="accent6"/>
            </a:solidFill>
            <a:ln w="6350">
              <a:solidFill>
                <a:schemeClr val="bg2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⚙️Workflow Event Processor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158" name="Arrow: Pentagon 157">
              <a:extLst>
                <a:ext uri="{FF2B5EF4-FFF2-40B4-BE49-F238E27FC236}">
                  <a16:creationId xmlns:a16="http://schemas.microsoft.com/office/drawing/2014/main" id="{32264D1C-52A1-F441-04A3-150955FE9796}"/>
                </a:ext>
              </a:extLst>
            </p:cNvPr>
            <p:cNvSpPr/>
            <p:nvPr/>
          </p:nvSpPr>
          <p:spPr>
            <a:xfrm>
              <a:off x="8904071" y="1398371"/>
              <a:ext cx="1830854" cy="266778"/>
            </a:xfrm>
            <a:prstGeom prst="homePlate">
              <a:avLst>
                <a:gd name="adj" fmla="val 26117"/>
              </a:avLst>
            </a:prstGeom>
            <a:solidFill>
              <a:schemeClr val="accent6"/>
            </a:solidFill>
            <a:ln w="6350">
              <a:solidFill>
                <a:schemeClr val="bg2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🔔 Notification Hub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645844A-19DD-FF4C-A2B9-DE410A81185E}"/>
              </a:ext>
            </a:extLst>
          </p:cNvPr>
          <p:cNvGrpSpPr/>
          <p:nvPr/>
        </p:nvGrpSpPr>
        <p:grpSpPr>
          <a:xfrm>
            <a:off x="1436323" y="2603968"/>
            <a:ext cx="9372577" cy="1429069"/>
            <a:chOff x="1437598" y="2590534"/>
            <a:chExt cx="9372577" cy="1429069"/>
          </a:xfrm>
        </p:grpSpPr>
        <p:sp>
          <p:nvSpPr>
            <p:cNvPr id="126" name="Flowchart: Alternate Process 125">
              <a:extLst>
                <a:ext uri="{FF2B5EF4-FFF2-40B4-BE49-F238E27FC236}">
                  <a16:creationId xmlns:a16="http://schemas.microsoft.com/office/drawing/2014/main" id="{355A22C7-A580-88D1-4B64-7C566EFE9487}"/>
                </a:ext>
              </a:extLst>
            </p:cNvPr>
            <p:cNvSpPr/>
            <p:nvPr/>
          </p:nvSpPr>
          <p:spPr>
            <a:xfrm>
              <a:off x="1437598" y="2590534"/>
              <a:ext cx="9372577" cy="1429069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/>
              </a:solidFill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168" name="Flowchart: Alternate Process 167">
              <a:extLst>
                <a:ext uri="{FF2B5EF4-FFF2-40B4-BE49-F238E27FC236}">
                  <a16:creationId xmlns:a16="http://schemas.microsoft.com/office/drawing/2014/main" id="{F2684E92-C079-995B-33D9-14641FDA0153}"/>
                </a:ext>
              </a:extLst>
            </p:cNvPr>
            <p:cNvSpPr/>
            <p:nvPr/>
          </p:nvSpPr>
          <p:spPr>
            <a:xfrm>
              <a:off x="1476979" y="2628260"/>
              <a:ext cx="1544382" cy="1344267"/>
            </a:xfrm>
            <a:prstGeom prst="flowChartAlternateProcess">
              <a:avLst/>
            </a:prstGeom>
            <a:solidFill>
              <a:schemeClr val="accent4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Houschka Rounded Alt Medium" panose="020F0603000000020003" pitchFamily="34" charset="0"/>
                </a:rPr>
                <a:t>Business Layer</a:t>
              </a:r>
            </a:p>
          </p:txBody>
        </p:sp>
        <p:sp>
          <p:nvSpPr>
            <p:cNvPr id="170" name="Arrow: Pentagon 169">
              <a:extLst>
                <a:ext uri="{FF2B5EF4-FFF2-40B4-BE49-F238E27FC236}">
                  <a16:creationId xmlns:a16="http://schemas.microsoft.com/office/drawing/2014/main" id="{BB6CE0D5-367D-5BD3-A47D-4576FA04C9DD}"/>
                </a:ext>
              </a:extLst>
            </p:cNvPr>
            <p:cNvSpPr/>
            <p:nvPr/>
          </p:nvSpPr>
          <p:spPr>
            <a:xfrm>
              <a:off x="3152952" y="2684535"/>
              <a:ext cx="1716426" cy="226017"/>
            </a:xfrm>
            <a:prstGeom prst="homePlate">
              <a:avLst>
                <a:gd name="adj" fmla="val 26117"/>
              </a:avLst>
            </a:prstGeom>
            <a:solidFill>
              <a:schemeClr val="accent4"/>
            </a:solidFill>
            <a:ln w="6350">
              <a:solidFill>
                <a:schemeClr val="bg2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Supplier Onboarding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172" name="Arrow: Pentagon 171">
              <a:extLst>
                <a:ext uri="{FF2B5EF4-FFF2-40B4-BE49-F238E27FC236}">
                  <a16:creationId xmlns:a16="http://schemas.microsoft.com/office/drawing/2014/main" id="{27AEF221-A977-E177-AC79-A85FD40878CF}"/>
                </a:ext>
              </a:extLst>
            </p:cNvPr>
            <p:cNvSpPr/>
            <p:nvPr/>
          </p:nvSpPr>
          <p:spPr>
            <a:xfrm>
              <a:off x="5094040" y="2678352"/>
              <a:ext cx="1593551" cy="232200"/>
            </a:xfrm>
            <a:prstGeom prst="homePlate">
              <a:avLst>
                <a:gd name="adj" fmla="val 26117"/>
              </a:avLst>
            </a:prstGeom>
            <a:solidFill>
              <a:schemeClr val="accent4"/>
            </a:solidFill>
            <a:ln w="6350">
              <a:solidFill>
                <a:schemeClr val="bg2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PO Updates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174" name="Arrow: Pentagon 173">
              <a:extLst>
                <a:ext uri="{FF2B5EF4-FFF2-40B4-BE49-F238E27FC236}">
                  <a16:creationId xmlns:a16="http://schemas.microsoft.com/office/drawing/2014/main" id="{96345026-E325-F748-A27F-268FC8F33EC7}"/>
                </a:ext>
              </a:extLst>
            </p:cNvPr>
            <p:cNvSpPr/>
            <p:nvPr/>
          </p:nvSpPr>
          <p:spPr>
            <a:xfrm>
              <a:off x="6851965" y="2681891"/>
              <a:ext cx="2231414" cy="259704"/>
            </a:xfrm>
            <a:prstGeom prst="homePlate">
              <a:avLst>
                <a:gd name="adj" fmla="val 26117"/>
              </a:avLst>
            </a:prstGeom>
            <a:solidFill>
              <a:schemeClr val="accent4"/>
            </a:solidFill>
            <a:ln w="6350">
              <a:solidFill>
                <a:schemeClr val="bg2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Supplier Life Cycle Management 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183" name="Arrow: Pentagon 182">
              <a:extLst>
                <a:ext uri="{FF2B5EF4-FFF2-40B4-BE49-F238E27FC236}">
                  <a16:creationId xmlns:a16="http://schemas.microsoft.com/office/drawing/2014/main" id="{9CC79E19-4F27-86DF-47CA-90CED93B9799}"/>
                </a:ext>
              </a:extLst>
            </p:cNvPr>
            <p:cNvSpPr/>
            <p:nvPr/>
          </p:nvSpPr>
          <p:spPr>
            <a:xfrm>
              <a:off x="9152147" y="2674798"/>
              <a:ext cx="1544382" cy="259704"/>
            </a:xfrm>
            <a:prstGeom prst="homePlate">
              <a:avLst>
                <a:gd name="adj" fmla="val 26117"/>
              </a:avLst>
            </a:prstGeom>
            <a:solidFill>
              <a:schemeClr val="accent4"/>
            </a:solidFill>
            <a:ln w="6350">
              <a:solidFill>
                <a:schemeClr val="bg2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Role based access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481229-0DCF-0C16-45CC-C27343DC98CA}"/>
              </a:ext>
            </a:extLst>
          </p:cNvPr>
          <p:cNvGrpSpPr/>
          <p:nvPr/>
        </p:nvGrpSpPr>
        <p:grpSpPr>
          <a:xfrm>
            <a:off x="1445613" y="4076624"/>
            <a:ext cx="9394615" cy="1077588"/>
            <a:chOff x="1442541" y="4645764"/>
            <a:chExt cx="9394615" cy="1077588"/>
          </a:xfrm>
        </p:grpSpPr>
        <p:sp>
          <p:nvSpPr>
            <p:cNvPr id="128" name="Flowchart: Alternate Process 127">
              <a:extLst>
                <a:ext uri="{FF2B5EF4-FFF2-40B4-BE49-F238E27FC236}">
                  <a16:creationId xmlns:a16="http://schemas.microsoft.com/office/drawing/2014/main" id="{EA725C9E-C1D3-1303-952B-7BFB9536D5B4}"/>
                </a:ext>
              </a:extLst>
            </p:cNvPr>
            <p:cNvSpPr/>
            <p:nvPr/>
          </p:nvSpPr>
          <p:spPr>
            <a:xfrm>
              <a:off x="1442541" y="4667031"/>
              <a:ext cx="9394615" cy="1056321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ouschka Rounded Alt Medium" panose="020F0603000000020003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91BC6A-50B3-3075-E864-1DFA293D25FA}"/>
                </a:ext>
              </a:extLst>
            </p:cNvPr>
            <p:cNvGrpSpPr/>
            <p:nvPr/>
          </p:nvGrpSpPr>
          <p:grpSpPr>
            <a:xfrm>
              <a:off x="1484460" y="4645764"/>
              <a:ext cx="9264693" cy="1033975"/>
              <a:chOff x="1484460" y="5098250"/>
              <a:chExt cx="9264693" cy="1033975"/>
            </a:xfrm>
          </p:grpSpPr>
          <p:sp>
            <p:nvSpPr>
              <p:cNvPr id="184" name="Flowchart: Alternate Process 183">
                <a:extLst>
                  <a:ext uri="{FF2B5EF4-FFF2-40B4-BE49-F238E27FC236}">
                    <a16:creationId xmlns:a16="http://schemas.microsoft.com/office/drawing/2014/main" id="{FC93B9D1-F765-4A9D-C709-5FF1C0079004}"/>
                  </a:ext>
                </a:extLst>
              </p:cNvPr>
              <p:cNvSpPr/>
              <p:nvPr/>
            </p:nvSpPr>
            <p:spPr>
              <a:xfrm>
                <a:off x="1484460" y="5152239"/>
                <a:ext cx="1541423" cy="979045"/>
              </a:xfrm>
              <a:prstGeom prst="flowChartAlternateProcess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ouschka Rounded Alt Medium" panose="020F0603000000020003" pitchFamily="34" charset="0"/>
                  </a:rPr>
                  <a:t>Integration Layer</a:t>
                </a:r>
              </a:p>
            </p:txBody>
          </p:sp>
          <p:sp>
            <p:nvSpPr>
              <p:cNvPr id="200" name="Arrow: Pentagon 199">
                <a:extLst>
                  <a:ext uri="{FF2B5EF4-FFF2-40B4-BE49-F238E27FC236}">
                    <a16:creationId xmlns:a16="http://schemas.microsoft.com/office/drawing/2014/main" id="{A53355F6-B488-554F-EBD4-6EA59BB1C106}"/>
                  </a:ext>
                </a:extLst>
              </p:cNvPr>
              <p:cNvSpPr/>
              <p:nvPr/>
            </p:nvSpPr>
            <p:spPr>
              <a:xfrm>
                <a:off x="3060974" y="5411144"/>
                <a:ext cx="1647450" cy="249738"/>
              </a:xfrm>
              <a:prstGeom prst="homePlate">
                <a:avLst>
                  <a:gd name="adj" fmla="val 26117"/>
                </a:avLst>
              </a:prstGeom>
              <a:solidFill>
                <a:schemeClr val="accent2">
                  <a:lumMod val="75000"/>
                </a:schemeClr>
              </a:solidFill>
              <a:ln w="6350">
                <a:solidFill>
                  <a:schemeClr val="bg2">
                    <a:alpha val="2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000" dirty="0">
                    <a:effectLst/>
                    <a:latin typeface="Houschka Rounded Alt Medium" panose="020F0603000000020003" pitchFamily="34" charset="0"/>
                    <a:ea typeface="Arial" panose="020B0604020202020204" pitchFamily="34" charset="0"/>
                  </a:rPr>
                  <a:t>Transaction Data </a:t>
                </a:r>
                <a:endParaRPr lang="en-US" sz="1000" dirty="0">
                  <a:latin typeface="Houschka Rounded Alt Medium" panose="020F0603000000020003" pitchFamily="34" charset="0"/>
                </a:endParaRPr>
              </a:p>
            </p:txBody>
          </p:sp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FFD9CDD6-91E2-3389-FDA6-C6DB6ADF63C5}"/>
                  </a:ext>
                </a:extLst>
              </p:cNvPr>
              <p:cNvSpPr txBox="1"/>
              <p:nvPr/>
            </p:nvSpPr>
            <p:spPr>
              <a:xfrm>
                <a:off x="3029139" y="5101903"/>
                <a:ext cx="2559792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Houschka Rounded Alt Medium"/>
                  </a:rPr>
                  <a:t>              </a:t>
                </a:r>
                <a:r>
                  <a:rPr lang="en-US" sz="1000" b="1" u="sng" dirty="0">
                    <a:solidFill>
                      <a:schemeClr val="accent2">
                        <a:lumMod val="75000"/>
                      </a:schemeClr>
                    </a:solidFill>
                    <a:latin typeface="Houschka Rounded Alt Medium"/>
                  </a:rPr>
                  <a:t>Event Data Driven - outbound</a:t>
                </a:r>
                <a:endParaRPr lang="en-US" sz="1000" b="1" u="sng" dirty="0">
                  <a:solidFill>
                    <a:schemeClr val="accent2">
                      <a:lumMod val="75000"/>
                    </a:schemeClr>
                  </a:solidFill>
                  <a:latin typeface="Houschka Rounded Alt Medium" panose="020F0603000000020003" pitchFamily="34" charset="0"/>
                </a:endParaRPr>
              </a:p>
            </p:txBody>
          </p:sp>
          <p:sp>
            <p:nvSpPr>
              <p:cNvPr id="205" name="Arrow: Pentagon 204">
                <a:extLst>
                  <a:ext uri="{FF2B5EF4-FFF2-40B4-BE49-F238E27FC236}">
                    <a16:creationId xmlns:a16="http://schemas.microsoft.com/office/drawing/2014/main" id="{631A128E-3DAC-EA8C-817C-1D76C8670EEE}"/>
                  </a:ext>
                </a:extLst>
              </p:cNvPr>
              <p:cNvSpPr/>
              <p:nvPr/>
            </p:nvSpPr>
            <p:spPr>
              <a:xfrm>
                <a:off x="5958209" y="5446585"/>
                <a:ext cx="1647450" cy="249738"/>
              </a:xfrm>
              <a:prstGeom prst="homePlate">
                <a:avLst>
                  <a:gd name="adj" fmla="val 26117"/>
                </a:avLst>
              </a:prstGeom>
              <a:solidFill>
                <a:schemeClr val="accent2">
                  <a:lumMod val="75000"/>
                </a:schemeClr>
              </a:solidFill>
              <a:ln w="6350">
                <a:solidFill>
                  <a:schemeClr val="bg2">
                    <a:alpha val="2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000" dirty="0">
                    <a:effectLst/>
                    <a:latin typeface="Houschka Rounded Alt Medium" panose="020F0603000000020003" pitchFamily="34" charset="0"/>
                    <a:ea typeface="Arial" panose="020B0604020202020204" pitchFamily="34" charset="0"/>
                  </a:rPr>
                  <a:t>Peer System</a:t>
                </a:r>
                <a:endParaRPr lang="en-US" sz="1000" dirty="0">
                  <a:latin typeface="Houschka Rounded Alt Medium" panose="020F0603000000020003" pitchFamily="34" charset="0"/>
                </a:endParaRP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932BB790-4F85-C3D4-9250-94CBA7417045}"/>
                  </a:ext>
                </a:extLst>
              </p:cNvPr>
              <p:cNvSpPr txBox="1"/>
              <p:nvPr/>
            </p:nvSpPr>
            <p:spPr>
              <a:xfrm>
                <a:off x="5792813" y="5118576"/>
                <a:ext cx="1752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Houschka Rounded Alt Medium" panose="020F0603000000020003" pitchFamily="34" charset="0"/>
                  </a:rPr>
                  <a:t>        </a:t>
                </a:r>
                <a:r>
                  <a:rPr lang="en-US" sz="1000" b="1" u="sng" dirty="0">
                    <a:solidFill>
                      <a:schemeClr val="accent2">
                        <a:lumMod val="75000"/>
                      </a:schemeClr>
                    </a:solidFill>
                    <a:latin typeface="Houschka Rounded Alt Medium" panose="020F0603000000020003" pitchFamily="34" charset="0"/>
                  </a:rPr>
                  <a:t>SSO System Integration</a:t>
                </a: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DE423C0C-B8E1-2484-630F-BD20156F80B5}"/>
                  </a:ext>
                </a:extLst>
              </p:cNvPr>
              <p:cNvSpPr txBox="1"/>
              <p:nvPr/>
            </p:nvSpPr>
            <p:spPr>
              <a:xfrm>
                <a:off x="7757197" y="5098250"/>
                <a:ext cx="18007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  <a:latin typeface="Houschka Rounded Alt Medium" panose="020F0603000000020003" pitchFamily="34" charset="0"/>
                  </a:rPr>
                  <a:t>      </a:t>
                </a:r>
                <a:r>
                  <a:rPr lang="en-US" sz="1200" b="1" u="sng" dirty="0">
                    <a:solidFill>
                      <a:schemeClr val="accent2">
                        <a:lumMod val="75000"/>
                      </a:schemeClr>
                    </a:solidFill>
                    <a:latin typeface="Houschka Rounded Alt Medium" panose="020F0603000000020003" pitchFamily="34" charset="0"/>
                  </a:rPr>
                  <a:t>Inbound</a:t>
                </a:r>
              </a:p>
            </p:txBody>
          </p:sp>
          <p:sp>
            <p:nvSpPr>
              <p:cNvPr id="211" name="Arrow: Pentagon 210">
                <a:extLst>
                  <a:ext uri="{FF2B5EF4-FFF2-40B4-BE49-F238E27FC236}">
                    <a16:creationId xmlns:a16="http://schemas.microsoft.com/office/drawing/2014/main" id="{7C854852-409A-BAD2-FE7A-662F24F25207}"/>
                  </a:ext>
                </a:extLst>
              </p:cNvPr>
              <p:cNvSpPr/>
              <p:nvPr/>
            </p:nvSpPr>
            <p:spPr>
              <a:xfrm>
                <a:off x="7971307" y="5418228"/>
                <a:ext cx="879936" cy="276999"/>
              </a:xfrm>
              <a:prstGeom prst="homePlate">
                <a:avLst>
                  <a:gd name="adj" fmla="val 26117"/>
                </a:avLst>
              </a:prstGeom>
              <a:solidFill>
                <a:schemeClr val="accent2">
                  <a:lumMod val="75000"/>
                </a:schemeClr>
              </a:solidFill>
              <a:ln w="6350">
                <a:solidFill>
                  <a:schemeClr val="bg2">
                    <a:alpha val="2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000" dirty="0">
                    <a:effectLst/>
                    <a:latin typeface="Houschka Rounded Alt Medium" panose="020F0603000000020003" pitchFamily="34" charset="0"/>
                    <a:ea typeface="Arial" panose="020B0604020202020204" pitchFamily="34" charset="0"/>
                  </a:rPr>
                  <a:t>PO</a:t>
                </a:r>
                <a:endParaRPr lang="en-US" sz="1000" dirty="0">
                  <a:latin typeface="Houschka Rounded Alt Medium" panose="020F0603000000020003" pitchFamily="34" charset="0"/>
                </a:endParaRPr>
              </a:p>
            </p:txBody>
          </p:sp>
          <p:sp>
            <p:nvSpPr>
              <p:cNvPr id="212" name="Arrow: Pentagon 211">
                <a:extLst>
                  <a:ext uri="{FF2B5EF4-FFF2-40B4-BE49-F238E27FC236}">
                    <a16:creationId xmlns:a16="http://schemas.microsoft.com/office/drawing/2014/main" id="{1E3C553D-C5FE-BB17-D4CE-F3207E503C4E}"/>
                  </a:ext>
                </a:extLst>
              </p:cNvPr>
              <p:cNvSpPr/>
              <p:nvPr/>
            </p:nvSpPr>
            <p:spPr>
              <a:xfrm>
                <a:off x="7964216" y="5719487"/>
                <a:ext cx="879936" cy="276999"/>
              </a:xfrm>
              <a:prstGeom prst="homePlate">
                <a:avLst>
                  <a:gd name="adj" fmla="val 26117"/>
                </a:avLst>
              </a:prstGeom>
              <a:solidFill>
                <a:schemeClr val="accent2">
                  <a:lumMod val="75000"/>
                </a:schemeClr>
              </a:solidFill>
              <a:ln w="6350">
                <a:solidFill>
                  <a:schemeClr val="bg2">
                    <a:alpha val="2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000" dirty="0">
                    <a:effectLst/>
                    <a:latin typeface="Houschka Rounded Alt Medium" panose="020F0603000000020003" pitchFamily="34" charset="0"/>
                    <a:ea typeface="Arial" panose="020B0604020202020204" pitchFamily="34" charset="0"/>
                  </a:rPr>
                  <a:t>ASN</a:t>
                </a:r>
                <a:endParaRPr lang="en-US" sz="1000" dirty="0">
                  <a:latin typeface="Houschka Rounded Alt Medium" panose="020F0603000000020003" pitchFamily="34" charset="0"/>
                </a:endParaRPr>
              </a:p>
            </p:txBody>
          </p: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636B8B1A-24B5-ECE4-4768-DD1349F56E85}"/>
                  </a:ext>
                </a:extLst>
              </p:cNvPr>
              <p:cNvCxnSpPr/>
              <p:nvPr/>
            </p:nvCxnSpPr>
            <p:spPr>
              <a:xfrm flipH="1">
                <a:off x="5794664" y="5155269"/>
                <a:ext cx="9502" cy="96658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F0733789-1D9D-700C-78EA-AA7A4A91AD32}"/>
                  </a:ext>
                </a:extLst>
              </p:cNvPr>
              <p:cNvCxnSpPr/>
              <p:nvPr/>
            </p:nvCxnSpPr>
            <p:spPr>
              <a:xfrm flipH="1">
                <a:off x="7753528" y="5162106"/>
                <a:ext cx="9502" cy="96658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D004C16-CE4D-0354-CCA0-CCD25104188B}"/>
                  </a:ext>
                </a:extLst>
              </p:cNvPr>
              <p:cNvSpPr txBox="1"/>
              <p:nvPr/>
            </p:nvSpPr>
            <p:spPr>
              <a:xfrm>
                <a:off x="8948372" y="5123832"/>
                <a:ext cx="18007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accent2">
                        <a:lumMod val="75000"/>
                      </a:schemeClr>
                    </a:solidFill>
                    <a:latin typeface="Houschka Rounded Alt Medium" panose="020F0603000000020003" pitchFamily="34" charset="0"/>
                  </a:rPr>
                  <a:t>        </a:t>
                </a:r>
                <a:r>
                  <a:rPr lang="en-US" sz="1000" b="1" u="sng" dirty="0">
                    <a:solidFill>
                      <a:schemeClr val="accent2">
                        <a:lumMod val="75000"/>
                      </a:schemeClr>
                    </a:solidFill>
                    <a:latin typeface="Houschka Rounded Alt Medium" panose="020F0603000000020003" pitchFamily="34" charset="0"/>
                  </a:rPr>
                  <a:t>SaaS Services (3</a:t>
                </a:r>
                <a:r>
                  <a:rPr lang="en-US" sz="1000" b="1" u="sng" baseline="30000" dirty="0">
                    <a:solidFill>
                      <a:schemeClr val="accent2">
                        <a:lumMod val="75000"/>
                      </a:schemeClr>
                    </a:solidFill>
                    <a:latin typeface="Houschka Rounded Alt Medium" panose="020F0603000000020003" pitchFamily="34" charset="0"/>
                  </a:rPr>
                  <a:t>rd</a:t>
                </a:r>
                <a:r>
                  <a:rPr lang="en-US" sz="1000" b="1" u="sng" dirty="0">
                    <a:solidFill>
                      <a:schemeClr val="accent2">
                        <a:lumMod val="75000"/>
                      </a:schemeClr>
                    </a:solidFill>
                    <a:latin typeface="Houschka Rounded Alt Medium" panose="020F0603000000020003" pitchFamily="34" charset="0"/>
                  </a:rPr>
                  <a:t> Party)</a:t>
                </a:r>
              </a:p>
            </p:txBody>
          </p:sp>
          <p:sp>
            <p:nvSpPr>
              <p:cNvPr id="217" name="Arrow: Pentagon 216">
                <a:extLst>
                  <a:ext uri="{FF2B5EF4-FFF2-40B4-BE49-F238E27FC236}">
                    <a16:creationId xmlns:a16="http://schemas.microsoft.com/office/drawing/2014/main" id="{D16F572B-813E-8CA9-D9A0-DA01ACAD15FF}"/>
                  </a:ext>
                </a:extLst>
              </p:cNvPr>
              <p:cNvSpPr/>
              <p:nvPr/>
            </p:nvSpPr>
            <p:spPr>
              <a:xfrm>
                <a:off x="9123171" y="5432393"/>
                <a:ext cx="1572920" cy="206626"/>
              </a:xfrm>
              <a:prstGeom prst="homePlate">
                <a:avLst>
                  <a:gd name="adj" fmla="val 26117"/>
                </a:avLst>
              </a:prstGeom>
              <a:solidFill>
                <a:schemeClr val="accent2">
                  <a:lumMod val="75000"/>
                </a:schemeClr>
              </a:solidFill>
              <a:ln w="6350">
                <a:solidFill>
                  <a:schemeClr val="bg2">
                    <a:alpha val="2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latin typeface="Houschka Rounded Alt Medium" panose="020F0603000000020003" pitchFamily="34" charset="0"/>
                  </a:rPr>
                  <a:t>AI Document read</a:t>
                </a:r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E1028F40-27F0-01A9-1E78-1B0E1DC37778}"/>
                  </a:ext>
                </a:extLst>
              </p:cNvPr>
              <p:cNvCxnSpPr/>
              <p:nvPr/>
            </p:nvCxnSpPr>
            <p:spPr>
              <a:xfrm flipH="1">
                <a:off x="8980957" y="5165637"/>
                <a:ext cx="9502" cy="966588"/>
              </a:xfrm>
              <a:prstGeom prst="line">
                <a:avLst/>
              </a:prstGeom>
              <a:ln w="25400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Arrow: Pentagon 218">
                <a:extLst>
                  <a:ext uri="{FF2B5EF4-FFF2-40B4-BE49-F238E27FC236}">
                    <a16:creationId xmlns:a16="http://schemas.microsoft.com/office/drawing/2014/main" id="{A1F09A94-7C36-B030-4E39-BEE453FF2F4C}"/>
                  </a:ext>
                </a:extLst>
              </p:cNvPr>
              <p:cNvSpPr/>
              <p:nvPr/>
            </p:nvSpPr>
            <p:spPr>
              <a:xfrm>
                <a:off x="9137349" y="5680494"/>
                <a:ext cx="1597138" cy="206626"/>
              </a:xfrm>
              <a:prstGeom prst="homePlate">
                <a:avLst>
                  <a:gd name="adj" fmla="val 26117"/>
                </a:avLst>
              </a:prstGeom>
              <a:solidFill>
                <a:schemeClr val="accent2">
                  <a:lumMod val="75000"/>
                </a:schemeClr>
              </a:solidFill>
              <a:ln w="6350">
                <a:solidFill>
                  <a:schemeClr val="bg2">
                    <a:alpha val="2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latin typeface="Houschka Rounded Alt Medium" panose="020F0603000000020003" pitchFamily="34" charset="0"/>
                  </a:rPr>
                  <a:t>AI Language translation</a:t>
                </a:r>
              </a:p>
            </p:txBody>
          </p:sp>
          <p:sp>
            <p:nvSpPr>
              <p:cNvPr id="220" name="Arrow: Pentagon 219">
                <a:extLst>
                  <a:ext uri="{FF2B5EF4-FFF2-40B4-BE49-F238E27FC236}">
                    <a16:creationId xmlns:a16="http://schemas.microsoft.com/office/drawing/2014/main" id="{118D5F5C-65F9-BEE2-DCBD-92F28143C67D}"/>
                  </a:ext>
                </a:extLst>
              </p:cNvPr>
              <p:cNvSpPr/>
              <p:nvPr/>
            </p:nvSpPr>
            <p:spPr>
              <a:xfrm>
                <a:off x="9130257" y="5917958"/>
                <a:ext cx="1597138" cy="206626"/>
              </a:xfrm>
              <a:prstGeom prst="homePlate">
                <a:avLst>
                  <a:gd name="adj" fmla="val 26117"/>
                </a:avLst>
              </a:prstGeom>
              <a:solidFill>
                <a:schemeClr val="accent2">
                  <a:lumMod val="75000"/>
                </a:schemeClr>
              </a:solidFill>
              <a:ln w="6350">
                <a:solidFill>
                  <a:schemeClr val="bg2">
                    <a:alpha val="2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dirty="0">
                    <a:latin typeface="Houschka Rounded Alt Medium" panose="020F0603000000020003" pitchFamily="34" charset="0"/>
                  </a:rPr>
                  <a:t>Intelligence Search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D2858-F69A-E421-572D-060A304F6D51}"/>
              </a:ext>
            </a:extLst>
          </p:cNvPr>
          <p:cNvGrpSpPr/>
          <p:nvPr/>
        </p:nvGrpSpPr>
        <p:grpSpPr>
          <a:xfrm>
            <a:off x="1456855" y="5877365"/>
            <a:ext cx="9372577" cy="699595"/>
            <a:chOff x="1456855" y="4218914"/>
            <a:chExt cx="9372577" cy="699595"/>
          </a:xfrm>
        </p:grpSpPr>
        <p:sp>
          <p:nvSpPr>
            <p:cNvPr id="127" name="Flowchart: Alternate Process 126">
              <a:extLst>
                <a:ext uri="{FF2B5EF4-FFF2-40B4-BE49-F238E27FC236}">
                  <a16:creationId xmlns:a16="http://schemas.microsoft.com/office/drawing/2014/main" id="{E728047E-CE02-4B9C-789B-3691062B3F1E}"/>
                </a:ext>
              </a:extLst>
            </p:cNvPr>
            <p:cNvSpPr/>
            <p:nvPr/>
          </p:nvSpPr>
          <p:spPr>
            <a:xfrm>
              <a:off x="1456855" y="4218914"/>
              <a:ext cx="9372577" cy="699595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179" name="Flowchart: Alternate Process 178">
              <a:extLst>
                <a:ext uri="{FF2B5EF4-FFF2-40B4-BE49-F238E27FC236}">
                  <a16:creationId xmlns:a16="http://schemas.microsoft.com/office/drawing/2014/main" id="{BDEAAF93-F6F4-DA87-C4E7-8572418D4E9D}"/>
                </a:ext>
              </a:extLst>
            </p:cNvPr>
            <p:cNvSpPr/>
            <p:nvPr/>
          </p:nvSpPr>
          <p:spPr>
            <a:xfrm>
              <a:off x="1487919" y="4247904"/>
              <a:ext cx="1544382" cy="649625"/>
            </a:xfrm>
            <a:prstGeom prst="flowChartAlternateProcess">
              <a:avLst/>
            </a:prstGeom>
            <a:solidFill>
              <a:schemeClr val="tx2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Houschka Rounded Alt Medium" panose="020F0603000000020003" pitchFamily="34" charset="0"/>
                </a:rPr>
                <a:t>Data Layer</a:t>
              </a:r>
            </a:p>
          </p:txBody>
        </p:sp>
        <p:sp>
          <p:nvSpPr>
            <p:cNvPr id="189" name="Arrow: Pentagon 188">
              <a:extLst>
                <a:ext uri="{FF2B5EF4-FFF2-40B4-BE49-F238E27FC236}">
                  <a16:creationId xmlns:a16="http://schemas.microsoft.com/office/drawing/2014/main" id="{16B07D72-D693-E97C-8DC1-80473ED07B94}"/>
                </a:ext>
              </a:extLst>
            </p:cNvPr>
            <p:cNvSpPr/>
            <p:nvPr/>
          </p:nvSpPr>
          <p:spPr>
            <a:xfrm>
              <a:off x="3092151" y="4308359"/>
              <a:ext cx="1647450" cy="249738"/>
            </a:xfrm>
            <a:prstGeom prst="homePlate">
              <a:avLst>
                <a:gd name="adj" fmla="val 26117"/>
              </a:avLst>
            </a:prstGeom>
            <a:solidFill>
              <a:schemeClr val="tx2"/>
            </a:solidFill>
            <a:ln w="6350">
              <a:solidFill>
                <a:schemeClr val="bg2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Supplier Master Data 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190" name="Arrow: Pentagon 189">
              <a:extLst>
                <a:ext uri="{FF2B5EF4-FFF2-40B4-BE49-F238E27FC236}">
                  <a16:creationId xmlns:a16="http://schemas.microsoft.com/office/drawing/2014/main" id="{BD3DF139-F007-4F8B-B547-92B52A562CD8}"/>
                </a:ext>
              </a:extLst>
            </p:cNvPr>
            <p:cNvSpPr/>
            <p:nvPr/>
          </p:nvSpPr>
          <p:spPr>
            <a:xfrm>
              <a:off x="4744757" y="4301869"/>
              <a:ext cx="1513800" cy="277494"/>
            </a:xfrm>
            <a:prstGeom prst="homePlate">
              <a:avLst>
                <a:gd name="adj" fmla="val 26117"/>
              </a:avLst>
            </a:prstGeom>
            <a:solidFill>
              <a:schemeClr val="tx2"/>
            </a:solidFill>
            <a:ln w="6350">
              <a:solidFill>
                <a:schemeClr val="bg2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Portal</a:t>
              </a:r>
              <a:r>
                <a:rPr lang="en-GB" sz="1000" dirty="0">
                  <a:latin typeface="Houschka Rounded Alt Medium" panose="020F0603000000020003" pitchFamily="34" charset="0"/>
                  <a:ea typeface="Arial" panose="020B0604020202020204" pitchFamily="34" charset="0"/>
                </a:rPr>
                <a:t> Transaction Data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191" name="Arrow: Pentagon 190">
              <a:extLst>
                <a:ext uri="{FF2B5EF4-FFF2-40B4-BE49-F238E27FC236}">
                  <a16:creationId xmlns:a16="http://schemas.microsoft.com/office/drawing/2014/main" id="{6FC55541-EA4B-9B49-9F76-9159503AA118}"/>
                </a:ext>
              </a:extLst>
            </p:cNvPr>
            <p:cNvSpPr/>
            <p:nvPr/>
          </p:nvSpPr>
          <p:spPr>
            <a:xfrm>
              <a:off x="6294617" y="4294779"/>
              <a:ext cx="1701970" cy="277494"/>
            </a:xfrm>
            <a:prstGeom prst="homePlate">
              <a:avLst>
                <a:gd name="adj" fmla="val 26117"/>
              </a:avLst>
            </a:prstGeom>
            <a:solidFill>
              <a:schemeClr val="tx2"/>
            </a:solidFill>
            <a:ln w="6350">
              <a:solidFill>
                <a:schemeClr val="bg2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latin typeface="Houschka Rounded Alt Medium" panose="020F0603000000020003" pitchFamily="34" charset="0"/>
                </a:rPr>
                <a:t>Data extracted from files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192" name="Arrow: Pentagon 191">
              <a:extLst>
                <a:ext uri="{FF2B5EF4-FFF2-40B4-BE49-F238E27FC236}">
                  <a16:creationId xmlns:a16="http://schemas.microsoft.com/office/drawing/2014/main" id="{36BFEFA9-CBAB-624F-3130-722211B4AB4B}"/>
                </a:ext>
              </a:extLst>
            </p:cNvPr>
            <p:cNvSpPr/>
            <p:nvPr/>
          </p:nvSpPr>
          <p:spPr>
            <a:xfrm>
              <a:off x="7983450" y="4284138"/>
              <a:ext cx="1596639" cy="284585"/>
            </a:xfrm>
            <a:prstGeom prst="homePlate">
              <a:avLst>
                <a:gd name="adj" fmla="val 26117"/>
              </a:avLst>
            </a:prstGeom>
            <a:solidFill>
              <a:schemeClr val="tx2"/>
            </a:solidFill>
            <a:ln w="6350">
              <a:solidFill>
                <a:schemeClr val="bg2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000" dirty="0">
                  <a:effectLst/>
                  <a:latin typeface="Houschka Rounded Alt Medium" panose="020F0603000000020003" pitchFamily="34" charset="0"/>
                  <a:ea typeface="Arial" panose="020B0604020202020204" pitchFamily="34" charset="0"/>
                </a:rPr>
                <a:t>Search Indexed Metadata </a:t>
              </a:r>
              <a:endParaRPr lang="en-US" sz="1000" dirty="0">
                <a:latin typeface="Houschka Rounded Alt Medium" panose="020F06030000000200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E10F9B-227B-59B6-B65A-89D057511455}"/>
              </a:ext>
            </a:extLst>
          </p:cNvPr>
          <p:cNvGrpSpPr/>
          <p:nvPr/>
        </p:nvGrpSpPr>
        <p:grpSpPr>
          <a:xfrm>
            <a:off x="1446214" y="5221056"/>
            <a:ext cx="9417606" cy="532784"/>
            <a:chOff x="1446214" y="5764197"/>
            <a:chExt cx="9417606" cy="532784"/>
          </a:xfrm>
        </p:grpSpPr>
        <p:sp>
          <p:nvSpPr>
            <p:cNvPr id="129" name="Flowchart: Alternate Process 128">
              <a:extLst>
                <a:ext uri="{FF2B5EF4-FFF2-40B4-BE49-F238E27FC236}">
                  <a16:creationId xmlns:a16="http://schemas.microsoft.com/office/drawing/2014/main" id="{F501AD05-B80F-330C-ADD5-2B1F6F1C4A93}"/>
                </a:ext>
              </a:extLst>
            </p:cNvPr>
            <p:cNvSpPr/>
            <p:nvPr/>
          </p:nvSpPr>
          <p:spPr>
            <a:xfrm>
              <a:off x="1446214" y="5764197"/>
              <a:ext cx="9417606" cy="532784"/>
            </a:xfrm>
            <a:prstGeom prst="flowChartAlternateProcess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rgbClr val="00B0F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ouschka Rounded Alt Medium" panose="020F0603000000020003" pitchFamily="34" charset="0"/>
              </a:endParaRPr>
            </a:p>
          </p:txBody>
        </p:sp>
        <p:sp>
          <p:nvSpPr>
            <p:cNvPr id="140" name="Flowchart: Alternate Process 139">
              <a:extLst>
                <a:ext uri="{FF2B5EF4-FFF2-40B4-BE49-F238E27FC236}">
                  <a16:creationId xmlns:a16="http://schemas.microsoft.com/office/drawing/2014/main" id="{5AF5721B-42EA-A9B9-B5E6-5A12F525DBC9}"/>
                </a:ext>
              </a:extLst>
            </p:cNvPr>
            <p:cNvSpPr/>
            <p:nvPr/>
          </p:nvSpPr>
          <p:spPr>
            <a:xfrm>
              <a:off x="1480195" y="5776621"/>
              <a:ext cx="1544382" cy="501630"/>
            </a:xfrm>
            <a:prstGeom prst="flowChartAlternateProcess">
              <a:avLst/>
            </a:prstGeom>
            <a:solidFill>
              <a:srgbClr val="00B0F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Houschka Rounded Alt Medium" panose="020F0603000000020003" pitchFamily="34" charset="0"/>
                </a:rPr>
                <a:t>Infra Layer</a:t>
              </a:r>
            </a:p>
            <a:p>
              <a:pPr algn="ctr"/>
              <a:r>
                <a:rPr lang="en-US" sz="1000" dirty="0">
                  <a:latin typeface="Houschka Rounded Alt Medium" panose="020F0603000000020003" pitchFamily="34" charset="0"/>
                </a:rPr>
                <a:t>(Hosting &amp; Deployment)</a:t>
              </a:r>
            </a:p>
          </p:txBody>
        </p:sp>
        <p:pic>
          <p:nvPicPr>
            <p:cNvPr id="1026" name="Picture 2" descr="Private Cloud Icon #66789 - Free Icons Library">
              <a:extLst>
                <a:ext uri="{FF2B5EF4-FFF2-40B4-BE49-F238E27FC236}">
                  <a16:creationId xmlns:a16="http://schemas.microsoft.com/office/drawing/2014/main" id="{A6796816-8927-1447-171D-F4D0AFD34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320" y="5872018"/>
              <a:ext cx="576731" cy="354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rivate Cloud Icon #66780 - Free Icons Library">
              <a:extLst>
                <a:ext uri="{FF2B5EF4-FFF2-40B4-BE49-F238E27FC236}">
                  <a16:creationId xmlns:a16="http://schemas.microsoft.com/office/drawing/2014/main" id="{57674A57-A4C0-B397-1F1F-D212763C3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750" y="5832400"/>
              <a:ext cx="496795" cy="426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7EFC751-9A0D-9CA2-AA08-0AE2BEB35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097" y="5869359"/>
              <a:ext cx="499093" cy="354911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D7F306B-7EA1-1D26-4B7F-2232BA99BB7C}"/>
                </a:ext>
              </a:extLst>
            </p:cNvPr>
            <p:cNvSpPr txBox="1"/>
            <p:nvPr/>
          </p:nvSpPr>
          <p:spPr>
            <a:xfrm>
              <a:off x="4074775" y="5935348"/>
              <a:ext cx="1081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B0F0"/>
                  </a:solidFill>
                  <a:latin typeface="Houschka Rounded Alt Medium" panose="020F0603000000020003" pitchFamily="34" charset="0"/>
                </a:rPr>
                <a:t>Public Cloud</a:t>
              </a:r>
              <a:endParaRPr lang="en-US" sz="1000" b="1" u="sng" dirty="0">
                <a:solidFill>
                  <a:srgbClr val="00B0F0"/>
                </a:solidFill>
                <a:latin typeface="Houschka Rounded Alt Medium" panose="020F0603000000020003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87434A3-CF08-7867-4331-5EE2779DD933}"/>
                </a:ext>
              </a:extLst>
            </p:cNvPr>
            <p:cNvSpPr txBox="1"/>
            <p:nvPr/>
          </p:nvSpPr>
          <p:spPr>
            <a:xfrm>
              <a:off x="5749662" y="5916494"/>
              <a:ext cx="1081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B0F0"/>
                  </a:solidFill>
                  <a:latin typeface="Houschka Rounded Alt Medium" panose="020F0603000000020003" pitchFamily="34" charset="0"/>
                </a:rPr>
                <a:t>Private Cloud</a:t>
              </a:r>
              <a:endParaRPr lang="en-US" sz="1000" b="1" u="sng" dirty="0">
                <a:solidFill>
                  <a:srgbClr val="00B0F0"/>
                </a:solidFill>
                <a:latin typeface="Houschka Rounded Alt Medium" panose="020F06030000000200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ED1458C-2152-D479-BA90-121732D4E08F}"/>
                </a:ext>
              </a:extLst>
            </p:cNvPr>
            <p:cNvSpPr txBox="1"/>
            <p:nvPr/>
          </p:nvSpPr>
          <p:spPr>
            <a:xfrm>
              <a:off x="7428265" y="5907067"/>
              <a:ext cx="1081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B0F0"/>
                  </a:solidFill>
                  <a:latin typeface="Houschka Rounded Alt Medium" panose="020F0603000000020003" pitchFamily="34" charset="0"/>
                </a:rPr>
                <a:t>On-Premise</a:t>
              </a:r>
              <a:endParaRPr lang="en-US" sz="1000" b="1" u="sng" dirty="0">
                <a:solidFill>
                  <a:srgbClr val="00B0F0"/>
                </a:solidFill>
                <a:latin typeface="Houschka Rounded Alt Medium" panose="020F0603000000020003" pitchFamily="34" charset="0"/>
              </a:endParaRPr>
            </a:p>
          </p:txBody>
        </p:sp>
        <p:pic>
          <p:nvPicPr>
            <p:cNvPr id="11" name="Picture 6" descr="Orange - Free Icon Library">
              <a:extLst>
                <a:ext uri="{FF2B5EF4-FFF2-40B4-BE49-F238E27FC236}">
                  <a16:creationId xmlns:a16="http://schemas.microsoft.com/office/drawing/2014/main" id="{BE0A6837-6288-4876-18C9-E18832B9DE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6924" y="5839090"/>
              <a:ext cx="385718" cy="385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0AC3BC23-643B-A246-A245-7EDB36D65AE3}"/>
              </a:ext>
            </a:extLst>
          </p:cNvPr>
          <p:cNvSpPr txBox="1"/>
          <p:nvPr/>
        </p:nvSpPr>
        <p:spPr>
          <a:xfrm>
            <a:off x="9173384" y="5362962"/>
            <a:ext cx="1081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00B0F0"/>
                </a:solidFill>
                <a:latin typeface="Houschka Rounded Alt Medium" panose="020F0603000000020003" pitchFamily="34" charset="0"/>
              </a:rPr>
              <a:t>Dev Ops</a:t>
            </a:r>
            <a:endParaRPr lang="en-US" sz="1000" b="1" u="sng" dirty="0">
              <a:solidFill>
                <a:srgbClr val="00B0F0"/>
              </a:solidFill>
              <a:latin typeface="Houschka Rounded Alt Medium" panose="020F0603000000020003" pitchFamily="34" charset="0"/>
            </a:endParaRPr>
          </a:p>
        </p:txBody>
      </p:sp>
      <p:pic>
        <p:nvPicPr>
          <p:cNvPr id="214" name="Picture 213">
            <a:extLst>
              <a:ext uri="{FF2B5EF4-FFF2-40B4-BE49-F238E27FC236}">
                <a16:creationId xmlns:a16="http://schemas.microsoft.com/office/drawing/2014/main" id="{CDCA3321-C26B-8E5E-3BF4-F7F496C25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10" y="3404581"/>
            <a:ext cx="263651" cy="355355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198EBF09-D05E-6C7E-D411-DE26F1A46F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16969" y="3435629"/>
            <a:ext cx="207493" cy="293259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862E2553-F9DB-07D6-9DBF-2354C3B39990}"/>
              </a:ext>
            </a:extLst>
          </p:cNvPr>
          <p:cNvSpPr/>
          <p:nvPr/>
        </p:nvSpPr>
        <p:spPr>
          <a:xfrm>
            <a:off x="206933" y="1289235"/>
            <a:ext cx="1177007" cy="54385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ouschka Rounded Alt Medium" panose="020F0603000000020003" pitchFamily="34" charset="0"/>
              </a:rPr>
              <a:t>Operations </a:t>
            </a:r>
            <a:r>
              <a:rPr lang="en-US" sz="1350" dirty="0">
                <a:solidFill>
                  <a:schemeClr val="tx1"/>
                </a:solidFill>
                <a:latin typeface="Houschka Rounded Alt Medium" panose="020F0603000000020003" pitchFamily="34" charset="0"/>
              </a:rPr>
              <a:t>Management </a:t>
            </a:r>
            <a:r>
              <a:rPr lang="en-US" sz="1600" dirty="0">
                <a:solidFill>
                  <a:schemeClr val="tx1"/>
                </a:solidFill>
                <a:latin typeface="Houschka Rounded Alt Medium" panose="020F0603000000020003" pitchFamily="34" charset="0"/>
              </a:rPr>
              <a:t>Layer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4A8916C-2328-C36E-5998-A087236436D7}"/>
              </a:ext>
            </a:extLst>
          </p:cNvPr>
          <p:cNvSpPr/>
          <p:nvPr/>
        </p:nvSpPr>
        <p:spPr>
          <a:xfrm>
            <a:off x="10881815" y="1289234"/>
            <a:ext cx="1215074" cy="54385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Houschka Rounded Alt Medium" panose="020F0603000000020003" pitchFamily="34" charset="0"/>
              </a:rPr>
              <a:t>Security Layer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C30B6AA-F243-7544-C4D1-3C0CB823F10F}"/>
              </a:ext>
            </a:extLst>
          </p:cNvPr>
          <p:cNvSpPr/>
          <p:nvPr/>
        </p:nvSpPr>
        <p:spPr>
          <a:xfrm>
            <a:off x="1409317" y="1316194"/>
            <a:ext cx="9444217" cy="359739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ouschka Rounded Alt Medium" panose="020F0603000000020003" pitchFamily="34" charset="0"/>
              </a:rPr>
              <a:t>Unified IAM Access (B2B)</a:t>
            </a:r>
          </a:p>
        </p:txBody>
      </p:sp>
      <p:pic>
        <p:nvPicPr>
          <p:cNvPr id="223" name="Picture 222">
            <a:extLst>
              <a:ext uri="{FF2B5EF4-FFF2-40B4-BE49-F238E27FC236}">
                <a16:creationId xmlns:a16="http://schemas.microsoft.com/office/drawing/2014/main" id="{A732EC04-0329-C83C-E2E5-21A5D6602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486" y="3620043"/>
            <a:ext cx="263651" cy="355355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F60B94-92EA-7603-582A-C4B8279791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7436" y="3735603"/>
            <a:ext cx="267758" cy="2932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1143074-EB0C-5087-0D6F-8F4D8DFBCC9D}"/>
                  </a:ext>
                </a:extLst>
              </p14:cNvPr>
              <p14:cNvContentPartPr/>
              <p14:nvPr/>
            </p14:nvContentPartPr>
            <p14:xfrm>
              <a:off x="435428" y="3025321"/>
              <a:ext cx="13607" cy="1627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1143074-EB0C-5087-0D6F-8F4D8DFBCC9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3481" y="3007636"/>
                <a:ext cx="57062" cy="512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176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992B8C6979F64382C4A2741B6B25D2" ma:contentTypeVersion="13" ma:contentTypeDescription="Create a new document." ma:contentTypeScope="" ma:versionID="ec9013665c8d326d184b8d55206837fb">
  <xsd:schema xmlns:xsd="http://www.w3.org/2001/XMLSchema" xmlns:xs="http://www.w3.org/2001/XMLSchema" xmlns:p="http://schemas.microsoft.com/office/2006/metadata/properties" xmlns:ns2="461683f9-3c9a-45df-9946-eecaba898d1f" xmlns:ns3="8efc872c-f3ae-417f-a450-7fabf7c43d51" targetNamespace="http://schemas.microsoft.com/office/2006/metadata/properties" ma:root="true" ma:fieldsID="2fbb4927c39a59255d4e6b8892033569" ns2:_="" ns3:_="">
    <xsd:import namespace="461683f9-3c9a-45df-9946-eecaba898d1f"/>
    <xsd:import namespace="8efc872c-f3ae-417f-a450-7fabf7c43d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683f9-3c9a-45df-9946-eecaba898d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fc872c-f3ae-417f-a450-7fabf7c43d5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2ca1d96-b852-4d26-bb56-60a1f3be5a48}" ma:internalName="TaxCatchAll" ma:showField="CatchAllData" ma:web="8efc872c-f3ae-417f-a450-7fabf7c43d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efc872c-f3ae-417f-a450-7fabf7c43d51" xsi:nil="true"/>
    <lcf76f155ced4ddcb4097134ff3c332f xmlns="461683f9-3c9a-45df-9946-eecaba898d1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E32E9-2B56-4960-96A6-3F2FF08253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1683f9-3c9a-45df-9946-eecaba898d1f"/>
    <ds:schemaRef ds:uri="8efc872c-f3ae-417f-a450-7fabf7c43d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E9FCC8-DF2F-4B9B-9DDB-5DEDFDB25F8C}">
  <ds:schemaRefs>
    <ds:schemaRef ds:uri="http://schemas.microsoft.com/office/2006/metadata/properties"/>
    <ds:schemaRef ds:uri="http://schemas.microsoft.com/office/infopath/2007/PartnerControls"/>
    <ds:schemaRef ds:uri="8efc872c-f3ae-417f-a450-7fabf7c43d51"/>
    <ds:schemaRef ds:uri="461683f9-3c9a-45df-9946-eecaba898d1f"/>
  </ds:schemaRefs>
</ds:datastoreItem>
</file>

<file path=customXml/itemProps3.xml><?xml version="1.0" encoding="utf-8"?>
<ds:datastoreItem xmlns:ds="http://schemas.openxmlformats.org/officeDocument/2006/customXml" ds:itemID="{20986790-EE4D-4318-889C-7594AAFD22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</TotalTime>
  <Words>155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Houschka Rounded Alt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Pavadeppa Myageri</dc:creator>
  <cp:lastModifiedBy>Pavadeppa Myageri</cp:lastModifiedBy>
  <cp:revision>146</cp:revision>
  <dcterms:created xsi:type="dcterms:W3CDTF">2025-02-23T16:43:06Z</dcterms:created>
  <dcterms:modified xsi:type="dcterms:W3CDTF">2025-02-25T16:26:03Z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0x01010011992B8C6979F64382C4A2741B6B25D2</vt:lpwstr>
  </property>
  <property fmtid="{D5CDD505-2E9C-101B-9397-08002B2CF9AE}" pid="3" name="MediaServiceImageTags">
    <vt:lpwstr/>
  </property>
</Properties>
</file>