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2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CAM015 charan" userId="e1a393e74b9fe340" providerId="LiveId" clId="{186DFA9F-268A-4745-8656-D93A676BAB53}"/>
    <pc:docChg chg="custSel modSld">
      <pc:chgData name="21CAM015 charan" userId="e1a393e74b9fe340" providerId="LiveId" clId="{186DFA9F-268A-4745-8656-D93A676BAB53}" dt="2023-04-16T06:13:53.339" v="113" actId="20577"/>
      <pc:docMkLst>
        <pc:docMk/>
      </pc:docMkLst>
      <pc:sldChg chg="addSp delSp modSp mod">
        <pc:chgData name="21CAM015 charan" userId="e1a393e74b9fe340" providerId="LiveId" clId="{186DFA9F-268A-4745-8656-D93A676BAB53}" dt="2023-04-16T06:13:53.339" v="113" actId="20577"/>
        <pc:sldMkLst>
          <pc:docMk/>
          <pc:sldMk cId="0" sldId="256"/>
        </pc:sldMkLst>
        <pc:spChg chg="mod">
          <ac:chgData name="21CAM015 charan" userId="e1a393e74b9fe340" providerId="LiveId" clId="{186DFA9F-268A-4745-8656-D93A676BAB53}" dt="2023-04-16T06:11:55.420" v="95" actId="2057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21CAM015 charan" userId="e1a393e74b9fe340" providerId="LiveId" clId="{186DFA9F-268A-4745-8656-D93A676BAB53}" dt="2023-04-15T14:28:56.542" v="52"/>
          <ac:spMkLst>
            <pc:docMk/>
            <pc:sldMk cId="0" sldId="256"/>
            <ac:spMk id="5" creationId="{78C5ACE1-125E-E703-7981-25B41BD85362}"/>
          </ac:spMkLst>
        </pc:spChg>
        <pc:spChg chg="add del mod">
          <ac:chgData name="21CAM015 charan" userId="e1a393e74b9fe340" providerId="LiveId" clId="{186DFA9F-268A-4745-8656-D93A676BAB53}" dt="2023-04-15T14:28:56.543" v="54"/>
          <ac:spMkLst>
            <pc:docMk/>
            <pc:sldMk cId="0" sldId="256"/>
            <ac:spMk id="6" creationId="{B2FD6DB2-B4CC-BDDD-5534-792F24B6C2CB}"/>
          </ac:spMkLst>
        </pc:spChg>
        <pc:spChg chg="add del mod">
          <ac:chgData name="21CAM015 charan" userId="e1a393e74b9fe340" providerId="LiveId" clId="{186DFA9F-268A-4745-8656-D93A676BAB53}" dt="2023-04-15T14:29:11.120" v="66"/>
          <ac:spMkLst>
            <pc:docMk/>
            <pc:sldMk cId="0" sldId="256"/>
            <ac:spMk id="7" creationId="{C517C263-63D7-0494-0E7D-56E34916027B}"/>
          </ac:spMkLst>
        </pc:spChg>
        <pc:spChg chg="add mod">
          <ac:chgData name="21CAM015 charan" userId="e1a393e74b9fe340" providerId="LiveId" clId="{186DFA9F-268A-4745-8656-D93A676BAB53}" dt="2023-04-16T06:13:53.339" v="113" actId="20577"/>
          <ac:spMkLst>
            <pc:docMk/>
            <pc:sldMk cId="0" sldId="256"/>
            <ac:spMk id="8" creationId="{1C7D1FFD-F844-34C5-A414-B89612FE627E}"/>
          </ac:spMkLst>
        </pc:spChg>
        <pc:spChg chg="del mod">
          <ac:chgData name="21CAM015 charan" userId="e1a393e74b9fe340" providerId="LiveId" clId="{186DFA9F-268A-4745-8656-D93A676BAB53}" dt="2023-04-15T14:28:34.731" v="40" actId="478"/>
          <ac:spMkLst>
            <pc:docMk/>
            <pc:sldMk cId="0" sldId="256"/>
            <ac:spMk id="9" creationId="{021D9DA6-5F50-C358-2401-FDA6B2EB6F3A}"/>
          </ac:spMkLst>
        </pc:spChg>
        <pc:spChg chg="mod">
          <ac:chgData name="21CAM015 charan" userId="e1a393e74b9fe340" providerId="LiveId" clId="{186DFA9F-268A-4745-8656-D93A676BAB53}" dt="2023-04-15T12:43:45.165" v="15" actId="1076"/>
          <ac:spMkLst>
            <pc:docMk/>
            <pc:sldMk cId="0" sldId="256"/>
            <ac:spMk id="14" creationId="{06A877B7-A594-794B-22D6-3F0C66234CEA}"/>
          </ac:spMkLst>
        </pc:spChg>
        <pc:spChg chg="mod">
          <ac:chgData name="21CAM015 charan" userId="e1a393e74b9fe340" providerId="LiveId" clId="{186DFA9F-268A-4745-8656-D93A676BAB53}" dt="2023-04-15T12:43:11.301" v="14" actId="1076"/>
          <ac:spMkLst>
            <pc:docMk/>
            <pc:sldMk cId="0" sldId="256"/>
            <ac:spMk id="15" creationId="{255E7F26-2C8D-DB7C-D884-5520DCA6D481}"/>
          </ac:spMkLst>
        </pc:spChg>
        <pc:cxnChg chg="mod">
          <ac:chgData name="21CAM015 charan" userId="e1a393e74b9fe340" providerId="LiveId" clId="{186DFA9F-268A-4745-8656-D93A676BAB53}" dt="2023-04-15T14:28:34.731" v="40" actId="478"/>
          <ac:cxnSpMkLst>
            <pc:docMk/>
            <pc:sldMk cId="0" sldId="256"/>
            <ac:cxnSpMk id="13" creationId="{3FBAD0B8-9264-68C2-1A54-CF18A30BEC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58400" cy="77723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67478" y="6035040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4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6258" y="1880997"/>
            <a:ext cx="4405883" cy="47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0478" y="2526868"/>
            <a:ext cx="5457443" cy="2430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5F5C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054732"/>
            <a:ext cx="762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-5">
                <a:solidFill>
                  <a:srgbClr val="5F5C58"/>
                </a:solidFill>
                <a:latin typeface="Times New Roman"/>
                <a:cs typeface="Times New Roman"/>
              </a:rPr>
              <a:t>                  h</a:t>
            </a:r>
            <a:r>
              <a:rPr lang="en-IN" sz="2400" spc="-5" dirty="0" err="1">
                <a:solidFill>
                  <a:srgbClr val="5F5C58"/>
                </a:solidFill>
                <a:latin typeface="Times New Roman"/>
                <a:cs typeface="Times New Roman"/>
              </a:rPr>
              <a:t>ead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Certificate</a:t>
            </a:r>
            <a:r>
              <a:rPr spc="-15" dirty="0"/>
              <a:t> </a:t>
            </a:r>
            <a:r>
              <a:rPr spc="5" dirty="0"/>
              <a:t>of</a:t>
            </a:r>
            <a:r>
              <a:rPr spc="-40" dirty="0"/>
              <a:t> </a:t>
            </a:r>
            <a:r>
              <a:rPr spc="-5" dirty="0"/>
              <a:t>Appreciation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00478" y="2526868"/>
            <a:ext cx="5457443" cy="247183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15"/>
              </a:spcBef>
            </a:pPr>
            <a:r>
              <a:rPr dirty="0"/>
              <a:t>This</a:t>
            </a:r>
            <a:r>
              <a:rPr spc="-15" dirty="0"/>
              <a:t> </a:t>
            </a:r>
            <a:r>
              <a:rPr spc="-5" dirty="0"/>
              <a:t>certificate</a:t>
            </a:r>
            <a:r>
              <a:rPr spc="-25" dirty="0"/>
              <a:t> </a:t>
            </a:r>
            <a:r>
              <a:rPr spc="5" dirty="0"/>
              <a:t>is</a:t>
            </a:r>
            <a:r>
              <a:rPr spc="-15" dirty="0"/>
              <a:t> </a:t>
            </a:r>
            <a:r>
              <a:rPr spc="-5" dirty="0"/>
              <a:t>presented</a:t>
            </a:r>
            <a:r>
              <a:rPr spc="-15" dirty="0"/>
              <a:t> </a:t>
            </a:r>
            <a:r>
              <a:rPr spc="5" dirty="0"/>
              <a:t>to</a:t>
            </a:r>
          </a:p>
          <a:p>
            <a:pPr marL="46355">
              <a:lnSpc>
                <a:spcPct val="100000"/>
              </a:lnSpc>
            </a:pPr>
            <a:endParaRPr sz="1700" dirty="0"/>
          </a:p>
          <a:p>
            <a:pPr marL="1388110">
              <a:lnSpc>
                <a:spcPct val="100000"/>
              </a:lnSpc>
              <a:spcBef>
                <a:spcPts val="1320"/>
              </a:spcBef>
            </a:pPr>
            <a:r>
              <a:rPr lang="en-IN" sz="3050" b="1" spc="-5">
                <a:solidFill>
                  <a:srgbClr val="AE9F1B"/>
                </a:solidFill>
                <a:latin typeface="Times New Roman"/>
                <a:cs typeface="Times New Roman"/>
              </a:rPr>
              <a:t>       </a:t>
            </a:r>
            <a:r>
              <a:rPr lang="en-IN" sz="3050" b="1" spc="-5" dirty="0">
                <a:solidFill>
                  <a:srgbClr val="AE9F1B"/>
                </a:solidFill>
                <a:latin typeface="Times New Roman"/>
                <a:cs typeface="Times New Roman"/>
              </a:rPr>
              <a:t>name</a:t>
            </a:r>
            <a:endParaRPr sz="3050" dirty="0">
              <a:latin typeface="Times New Roman"/>
              <a:cs typeface="Times New Roman"/>
            </a:endParaRPr>
          </a:p>
          <a:p>
            <a:pPr marL="46355" algn="ctr">
              <a:lnSpc>
                <a:spcPts val="1764"/>
              </a:lnSpc>
              <a:spcBef>
                <a:spcPts val="2475"/>
              </a:spcBef>
            </a:pPr>
            <a:r>
              <a:rPr dirty="0"/>
              <a:t>with </a:t>
            </a:r>
            <a:r>
              <a:rPr spc="-5" dirty="0"/>
              <a:t>this</a:t>
            </a:r>
            <a:r>
              <a:rPr dirty="0"/>
              <a:t> </a:t>
            </a:r>
            <a:r>
              <a:rPr spc="-5" dirty="0"/>
              <a:t>certificate</a:t>
            </a:r>
            <a:r>
              <a:rPr spc="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-5" dirty="0"/>
              <a:t>would</a:t>
            </a:r>
            <a:r>
              <a:rPr dirty="0"/>
              <a:t> </a:t>
            </a:r>
            <a:r>
              <a:rPr spc="-5" dirty="0"/>
              <a:t>like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25" dirty="0"/>
              <a:t> </a:t>
            </a:r>
            <a:r>
              <a:rPr dirty="0"/>
              <a:t>thank </a:t>
            </a:r>
            <a:r>
              <a:rPr spc="-15" dirty="0"/>
              <a:t>you</a:t>
            </a:r>
            <a:r>
              <a:rPr spc="2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spc="5" dirty="0"/>
              <a:t>being</a:t>
            </a:r>
            <a:r>
              <a:rPr spc="-25" dirty="0"/>
              <a:t> </a:t>
            </a:r>
            <a:r>
              <a:rPr dirty="0"/>
              <a:t>our</a:t>
            </a:r>
            <a:r>
              <a:rPr spc="-15" dirty="0"/>
              <a:t> </a:t>
            </a:r>
            <a:r>
              <a:rPr spc="-10" dirty="0"/>
              <a:t>loyal</a:t>
            </a:r>
            <a:r>
              <a:rPr dirty="0"/>
              <a:t> </a:t>
            </a:r>
            <a:r>
              <a:rPr spc="5" dirty="0"/>
              <a:t>and</a:t>
            </a:r>
          </a:p>
          <a:p>
            <a:pPr marL="64135" algn="ctr">
              <a:lnSpc>
                <a:spcPts val="1764"/>
              </a:lnSpc>
            </a:pPr>
            <a:r>
              <a:rPr dirty="0"/>
              <a:t>valued</a:t>
            </a:r>
            <a:r>
              <a:rPr spc="-10" dirty="0"/>
              <a:t> </a:t>
            </a:r>
            <a:r>
              <a:rPr spc="-5" dirty="0"/>
              <a:t>customer</a:t>
            </a:r>
            <a:r>
              <a:rPr spc="-15" dirty="0"/>
              <a:t> </a:t>
            </a:r>
            <a:r>
              <a:rPr dirty="0"/>
              <a:t>throughout</a:t>
            </a:r>
            <a:r>
              <a:rPr spc="15" dirty="0"/>
              <a:t> </a:t>
            </a:r>
            <a:r>
              <a:rPr spc="-5" dirty="0"/>
              <a:t>our</a:t>
            </a:r>
            <a:r>
              <a:rPr spc="-15" dirty="0"/>
              <a:t> </a:t>
            </a:r>
            <a:r>
              <a:rPr spc="5" dirty="0"/>
              <a:t>run.</a:t>
            </a:r>
          </a:p>
          <a:p>
            <a:pPr marL="46355">
              <a:lnSpc>
                <a:spcPct val="100000"/>
              </a:lnSpc>
              <a:spcBef>
                <a:spcPts val="20"/>
              </a:spcBef>
            </a:pPr>
            <a:endParaRPr sz="2050" dirty="0"/>
          </a:p>
          <a:p>
            <a:pPr marL="46355" algn="ctr">
              <a:lnSpc>
                <a:spcPct val="100000"/>
              </a:lnSpc>
            </a:pPr>
            <a:r>
              <a:rPr dirty="0"/>
              <a:t>Given</a:t>
            </a:r>
            <a:r>
              <a:rPr spc="-15" dirty="0"/>
              <a:t> </a:t>
            </a:r>
            <a:r>
              <a:rPr spc="-5" dirty="0"/>
              <a:t>this</a:t>
            </a:r>
            <a:r>
              <a:rPr spc="-15" dirty="0"/>
              <a:t> </a:t>
            </a:r>
            <a:r>
              <a:rPr lang="en-GB" spc="5" dirty="0"/>
              <a:t>August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20</a:t>
            </a:r>
            <a:r>
              <a:rPr lang="en-IN" dirty="0"/>
              <a:t>24</a:t>
            </a:r>
            <a:r>
              <a:rPr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0F5F9F-FA37-29C5-C817-528366873EEE}"/>
              </a:ext>
            </a:extLst>
          </p:cNvPr>
          <p:cNvCxnSpPr/>
          <p:nvPr/>
        </p:nvCxnSpPr>
        <p:spPr>
          <a:xfrm>
            <a:off x="1905000" y="6467236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AD0B8-9264-68C2-1A54-CF18A30BEC35}"/>
              </a:ext>
            </a:extLst>
          </p:cNvPr>
          <p:cNvCxnSpPr>
            <a:cxnSpLocks/>
          </p:cNvCxnSpPr>
          <p:nvPr/>
        </p:nvCxnSpPr>
        <p:spPr>
          <a:xfrm>
            <a:off x="7079741" y="6513351"/>
            <a:ext cx="791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A877B7-A594-794B-22D6-3F0C66234CEA}"/>
              </a:ext>
            </a:extLst>
          </p:cNvPr>
          <p:cNvSpPr txBox="1"/>
          <p:nvPr/>
        </p:nvSpPr>
        <p:spPr>
          <a:xfrm>
            <a:off x="4571999" y="6144019"/>
            <a:ext cx="114300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path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E7F26-2C8D-DB7C-D884-5520DCA6D481}"/>
              </a:ext>
            </a:extLst>
          </p:cNvPr>
          <p:cNvSpPr txBox="1"/>
          <p:nvPr/>
        </p:nvSpPr>
        <p:spPr>
          <a:xfrm>
            <a:off x="1901571" y="6097901"/>
            <a:ext cx="153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Cyborg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D1FFD-F844-34C5-A414-B89612FE627E}"/>
              </a:ext>
            </a:extLst>
          </p:cNvPr>
          <p:cNvSpPr txBox="1"/>
          <p:nvPr/>
        </p:nvSpPr>
        <p:spPr>
          <a:xfrm>
            <a:off x="7079741" y="6097901"/>
            <a:ext cx="1143000" cy="36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IssueD</a:t>
            </a:r>
            <a:r>
              <a:rPr lang="en-IN" dirty="0"/>
              <a:t>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Calibri</vt:lpstr>
      <vt:lpstr>Office Theme</vt:lpstr>
      <vt:lpstr>Certificate of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Appreciation</dc:title>
  <dc:creator>Windows User</dc:creator>
  <cp:lastModifiedBy>Pavamana .K</cp:lastModifiedBy>
  <cp:revision>16</cp:revision>
  <dcterms:created xsi:type="dcterms:W3CDTF">2023-04-15T09:22:44Z</dcterms:created>
  <dcterms:modified xsi:type="dcterms:W3CDTF">2024-08-31T07:50:11Z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2023-04-15T00:00:00Z</vt:filetime>
  </property>
</Properties>
</file>