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65" r:id="rId2"/>
    <p:sldId id="280" r:id="rId3"/>
    <p:sldId id="266" r:id="rId4"/>
    <p:sldId id="267" r:id="rId5"/>
    <p:sldId id="268" r:id="rId6"/>
    <p:sldId id="274" r:id="rId7"/>
    <p:sldId id="273" r:id="rId8"/>
    <p:sldId id="269" r:id="rId9"/>
    <p:sldId id="278" r:id="rId10"/>
    <p:sldId id="27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1647C-8422-45F9-8139-060692BBBEA3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192B-2F6A-44AB-8FAD-0BBA2528C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70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EC4A6-C81A-410B-918F-8F26DAD5E5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8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CB34-DBD0-0B9D-991F-51946A55E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B7AE1-3D53-C5F3-A4A8-F4BAC7DF5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91AA-E1F0-EE7B-0DDF-E5B02FCE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4D-42DB-4810-AE56-C60A5E5BE13E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E1BC4-2F68-AC73-3CE5-2F1E97BF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9B51-42BC-FC11-FE61-3B3FC27F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5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9846-B362-5330-8BC0-1E142D7C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9B9AF-5F2C-CD4D-100D-AFC1278F9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A4ABB-2E1E-1760-20C2-DE09C05C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7E7A-0DEB-442F-AE67-A63672BD5251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BD47-15A4-C10F-0051-113E1356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A823D-C56B-8304-D2E3-5D2D1CE6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0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80214-CA73-85AB-6FCF-A1F95342E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C6EA5-9627-6F3F-E8BE-7DDAB55D4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D90E5-D423-A065-6FD8-DE6DABC5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648C-E4C0-42CD-90B5-79735DEC0568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2622-3D0E-70EB-25EB-FA2942A2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CBDC-B0A4-75D4-4954-EDEB6DB8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8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CEEA-F128-3E3F-34C9-BAD6EA13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0225-9920-C026-5A66-A92FE7B2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0465-55DD-6468-6967-73569A9B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CBC3-0FDC-4B72-A16B-58945DD59C56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B773-315B-341B-EF70-C3F97A84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E2501-D384-A274-8E9E-3D711A35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51F4-6A59-AF80-2915-9D73DFEF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E0FED-C4CD-2D56-68AE-8A1808151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29FD-CD85-7016-CCE4-0FE5374A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A09F-080F-466B-BD38-758D51E8C67B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6824-DCB5-45C6-088F-DC3266AE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8FD8-5108-BCF9-0F12-7EA5BAF7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77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360D-C784-3671-1213-A54EAE8E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A817-32B4-98DD-A0DF-005D4000D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203BE-362B-3E6C-BD56-09149B0A0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CAD10-03BE-4E9F-7EDB-582C8C67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C71-9933-4FA2-93E0-8E840C64A78A}" type="datetime1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A4A2B-770D-D8DD-0B05-4EE18097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9A91-3554-4759-8202-F33B43BA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8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E565-A774-5E5A-6E8C-E6F13725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92F82-1F73-B810-668B-829F338C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0F889-83FB-7651-CAC2-86F849CF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2DE18-8F78-FA4D-AF6E-F6A143A51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002ED-D392-6B84-4257-838031A33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8FA96-F340-AC81-417D-851E9AB6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B54A-5067-4A70-ABCE-ABB85EC6F847}" type="datetime1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C6D27-F393-B33D-BE03-C6D86638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CA6AA-6765-7E0A-7DAC-13A44E56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B3D8-C377-E6E2-5906-4AC4DF92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F3992-E408-B1AC-27D6-0B92E776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26D9-2C02-47D7-A467-886C3F6930A7}" type="datetime1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69D05-94D9-AF17-E055-9445E762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E0293-DBE1-E717-D6B3-08BF8FE8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9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1163B-0334-A075-2B55-4A02045D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60B9-2634-41A5-99B0-5D778AF97A1F}" type="datetime1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970FE-67D0-299F-AB59-B0FF7EAC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17EED-4256-009D-212B-18D860D9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5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159E-DB07-60D0-E62E-3F2D3E2E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B677-7CF1-7C90-F76B-D48C8052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C15B-796E-3D38-0583-525D7A473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2AFE7-068B-5F7B-ABF4-6B066D5A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13BE-5DEA-49FC-82B1-8A952A956857}" type="datetime1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42BD-678E-108B-D834-B1542859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FFF9-3BF0-6953-A756-F5ABAA3E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1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9171-ED73-7F79-8C79-3E5F05C1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806C7-3E25-08E2-3507-BF796A062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A1C5C-4641-FB2C-5594-1BAC444B4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0184E-60A2-01D9-3515-AB83FA80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CE44-112D-4798-8AB6-98707361202D}" type="datetime1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1367-77F7-FE46-FA1E-44C0E9E9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B5296-6456-19D1-253B-9829B9B4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4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chemeClr val="accent1">
                <a:lumMod val="5000"/>
                <a:lumOff val="95000"/>
              </a:schemeClr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94493-0105-6C0D-06AB-7A457C17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CABE-CAE9-5C64-34BD-65740B50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3BD42-74CF-2D19-B688-3158457A3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07DF-01E2-4E71-8F1E-87AAD74190D7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57CE-0795-01C6-64C3-248D5BAFA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3130-A135-A484-BDCF-43FD6CD2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71A2-393F-45F5-B92A-A2A306844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7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2" y="418785"/>
            <a:ext cx="985787" cy="956416"/>
          </a:xfrm>
          <a:prstGeom prst="rect">
            <a:avLst/>
          </a:prstGeom>
          <a:blipFill dpi="0" rotWithShape="1">
            <a:blip r:embed="rId4">
              <a:alphaModFix amt="87000"/>
            </a:blip>
            <a:srcRect/>
            <a:tile tx="0" ty="0" sx="100000" sy="100000" flip="none" algn="tl"/>
          </a:blip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9F4F5-07E9-494C-93A4-F7873BFF9E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26" y="446038"/>
            <a:ext cx="870509" cy="87050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CDB0A-577C-93D9-D649-2D7F5150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878D-6A91-40EC-BDCA-2F502E0DFA77}" type="datetime1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27-06-2024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7DB30-1201-B5AD-3EAC-4564523A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C7C19D3-0DA0-2208-86A9-2903F2B2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5C233-36AF-F6DF-50BF-A46886D63BAC}"/>
              </a:ext>
            </a:extLst>
          </p:cNvPr>
          <p:cNvSpPr txBox="1"/>
          <p:nvPr/>
        </p:nvSpPr>
        <p:spPr>
          <a:xfrm>
            <a:off x="1124521" y="358384"/>
            <a:ext cx="10157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MAHARAJA INSTITUTE OF TECHNOLOGY THANDAVAPURA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DEPARTMENT OF COMPUTER SCIECNE AND ENGINEERING</a:t>
            </a:r>
            <a:r>
              <a:rPr lang="en-IN" sz="2000" b="1" dirty="0">
                <a:solidFill>
                  <a:srgbClr val="002060"/>
                </a:solidFill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18460CA-6423-4AEF-E320-A626E1ED9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20141"/>
              </p:ext>
            </p:extLst>
          </p:nvPr>
        </p:nvGraphicFramePr>
        <p:xfrm>
          <a:off x="1801907" y="2087798"/>
          <a:ext cx="8982634" cy="304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863">
                  <a:extLst>
                    <a:ext uri="{9D8B030D-6E8A-4147-A177-3AD203B41FA5}">
                      <a16:colId xmlns:a16="http://schemas.microsoft.com/office/drawing/2014/main" val="1928921178"/>
                    </a:ext>
                  </a:extLst>
                </a:gridCol>
                <a:gridCol w="5511771">
                  <a:extLst>
                    <a:ext uri="{9D8B030D-6E8A-4147-A177-3AD203B41FA5}">
                      <a16:colId xmlns:a16="http://schemas.microsoft.com/office/drawing/2014/main" val="1333030030"/>
                    </a:ext>
                  </a:extLst>
                </a:gridCol>
              </a:tblGrid>
              <a:tr h="543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SUBJECT :</a:t>
                      </a:r>
                      <a:endParaRPr kumimoji="0" lang="en-I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DBMSL WITH MINI PROJECT</a:t>
                      </a:r>
                      <a:endParaRPr kumimoji="0" lang="en-I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01794"/>
                  </a:ext>
                </a:extLst>
              </a:tr>
              <a:tr h="543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SUBJECT CODE:</a:t>
                      </a:r>
                      <a:endParaRPr kumimoji="0" lang="en-I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[]</a:t>
                      </a:r>
                      <a:endParaRPr kumimoji="0" lang="en-I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76465"/>
                  </a:ext>
                </a:extLst>
              </a:tr>
              <a:tr h="543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COORDINATOR:</a:t>
                      </a:r>
                      <a:endParaRPr kumimoji="0" lang="en-I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Prof. HEMANTH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6488"/>
                  </a:ext>
                </a:extLst>
              </a:tr>
              <a:tr h="724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ACADEMIC YEAR: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2023-24 [ODD]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03739"/>
                  </a:ext>
                </a:extLst>
              </a:tr>
              <a:tr h="543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BATCH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19</a:t>
                      </a:r>
                      <a:endParaRPr kumimoji="0" lang="en-I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5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7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77E4-59CD-3C73-9C7E-FB1EF6926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332509"/>
            <a:ext cx="10605655" cy="58444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Database Design:</a:t>
            </a:r>
          </a:p>
          <a:p>
            <a:pPr marL="0" indent="0">
              <a:buNone/>
            </a:pPr>
            <a:r>
              <a:rPr lang="en-US" dirty="0"/>
              <a:t>   - Design the database schema to store information such as member profiles, schedules, payments, and performance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Development:</a:t>
            </a:r>
          </a:p>
          <a:p>
            <a:pPr marL="0" indent="0">
              <a:buNone/>
            </a:pPr>
            <a:r>
              <a:rPr lang="en-US" dirty="0"/>
              <a:t>   - Develop the frontend components including user interfaces for administrators, coaches, and members.</a:t>
            </a:r>
          </a:p>
          <a:p>
            <a:pPr marL="0" indent="0">
              <a:buNone/>
            </a:pPr>
            <a:r>
              <a:rPr lang="en-US" dirty="0"/>
              <a:t>  - Integrate with third-party services if necessary (e.g., payment gateways, communication tools).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Maintenance and Support:</a:t>
            </a:r>
          </a:p>
          <a:p>
            <a:pPr marL="0" indent="0">
              <a:buNone/>
            </a:pPr>
            <a:r>
              <a:rPr lang="en-US" dirty="0"/>
              <a:t>   - Provide ongoing support to address any issues or bugs that arise post-launch.</a:t>
            </a:r>
          </a:p>
          <a:p>
            <a:pPr marL="0" indent="0">
              <a:buNone/>
            </a:pPr>
            <a:r>
              <a:rPr lang="en-US" dirty="0"/>
              <a:t>   - Gather feedback from users to identify areas for improvement and prioritize future development efforts.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09823-342B-39DE-C5C0-D6DFE30A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CBC3-0FDC-4B72-A16B-58945DD59C56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CC05-431A-EDB8-8F63-4039F3F9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FE549-2657-8C8C-9745-806612D5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53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522A46-580A-479F-444D-E2E7E936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960" y="2539365"/>
            <a:ext cx="745236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D3E07-3FBE-EB33-3575-ED22A299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60B9-2634-41A5-99B0-5D778AF97A1F}" type="datetime1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B86D2-3C78-4077-FD69-270C8FA4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90687-BA3D-DD30-FCD8-D0E646C1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A0AD7-84F9-8F49-8E98-E3C8E2C7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60B9-2634-41A5-99B0-5D778AF97A1F}" type="datetime1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19DE4-0C7B-8874-7626-4B622075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7A892-367F-DB46-C4B6-A9934486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339F-2021-152F-A450-B33B7CF6E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053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50"/>
                </a:solidFill>
                <a:latin typeface="+mn-lt"/>
              </a:rPr>
              <a:t>SPORTS CLUB MANAGEMENT SYSTEM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16020-16CF-6088-845C-E377FF10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8B4D-42DB-4810-AE56-C60A5E5BE13E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C4C2-8ED8-8DBB-C5BC-4816389A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03E0-5CD9-2403-EF56-3F361851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3</a:t>
            </a:fld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F4C2DF6-C553-9A13-8DBB-2C12006C6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LOHITH KUMAR BR   [4MN21CS026]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M V   [4MN21CS033</a:t>
            </a:r>
            <a:r>
              <a:rPr lang="en-IN" sz="2400" dirty="0"/>
              <a:t>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46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2061-B705-5241-66B8-034028EE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4683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0BA5-41E6-7FB1-AB2D-69BD1CBA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69360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SPORTS CLUB Management System is a sports and health club  membership management system where you  can  keep  records  on  your  members  and have quick and easy communication between Admin and your members 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Management also includes a booking system and has a range of reports that help in the management of the club.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lots of function such data entry of member, keeping record of all the things about members fees , plan , physical fitness which help to provide good quality of services to member from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managers 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proposed system also provide the total information about machinery and data of coaches is also stored in it and services provided by Club is also handled by this system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DC6EC-F857-699E-3856-4EBA21F5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CBC3-0FDC-4B72-A16B-58945DD59C56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F7EC-2FFC-BE25-4954-A71D399C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68CDC-4FD6-A2A4-FC83-2422901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6CCB-F677-6AC3-BDAB-4301EA04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and scope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F0BD-5087-834B-87E4-64904E15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lnSpcReduction="10000"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project is to develop a software that facilitates the data storage , data maintenance and its retrieval for the 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club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 an igneous way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To store the record of the members, the admin that has the privileges to access , modify and delete any record and finally the service , </a:t>
            </a:r>
            <a:r>
              <a:rPr kumimoji="0" lang="en-I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club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provides to its members.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Also , only the admin has the privilege to access any database and make the required changes , if necessary 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To develop easy to use software which handles the member-admin relationship in a effective manner .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user friendly system that requires minimal user training.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AC18-7606-9BD9-BF34-FF524050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CBC3-0FDC-4B72-A16B-58945DD59C56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DDD9-2684-42D3-33BD-C02F2AA4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329E-BF28-D0AF-54D2-B11F536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41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F0BA-6D0D-1E01-8A26-EDD09494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519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with </a:t>
            </a:r>
            <a:r>
              <a:rPr lang="en-US" sz="36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7888-C1DD-6545-6DF3-724C730C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ource Sans Pro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73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all the current sports clubs, have their students/members records in file or paper works and also the fees payment will be done with paper work.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73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leads more difficulty to maintain students/members records and it will need lots of human efforts.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73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Possible of human error also there in current sports club management systems. Also all the match records will be stored in database for future reference.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706E-9EA6-0450-D5E2-FD8B360D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CBC3-0FDC-4B72-A16B-58945DD59C56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68EB-2968-9508-E9AC-1933CF28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0EAF-875C-3C81-3171-19475F89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9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B4C7-C547-2315-8456-6DC792BB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3519"/>
            <a:ext cx="10515600" cy="152749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7998-534B-54AD-3AEF-0F1B341E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888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Management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Management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Accessibility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and Schedule Management</a:t>
            </a:r>
          </a:p>
          <a:p>
            <a:pPr marL="0" indent="0">
              <a:buNone/>
            </a:pPr>
            <a:endParaRPr lang="en-IN" sz="2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Coaching and Training</a:t>
            </a:r>
          </a:p>
          <a:p>
            <a:pPr marL="0" indent="0">
              <a:buNone/>
            </a:pPr>
            <a:endParaRPr lang="en-IN" sz="2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Facility Management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8157-FE6A-7A6D-1CA2-D33CD31F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CBC3-0FDC-4B72-A16B-58945DD59C56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7C85-42BC-8592-ED46-71F63307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BCD0-CF99-B0E4-CC49-3F2F05C4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6434" y="6356350"/>
            <a:ext cx="1677365" cy="365125"/>
          </a:xfrm>
        </p:spPr>
        <p:txBody>
          <a:bodyPr/>
          <a:lstStyle/>
          <a:p>
            <a:fld id="{230A71A2-393F-45F5-B92A-A2A306844F35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92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BB50-9C2D-B1DB-FE6E-65C6A391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6240-E098-9A91-D80E-26492812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Interface:</a:t>
            </a:r>
            <a:endParaRPr kumimoji="0" lang="en-US" sz="2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 for running this project are as follows :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- Pentium I or above.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- 128 MB or above.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HD: - 20 GB or above.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Interface:-</a:t>
            </a:r>
            <a:endParaRPr kumimoji="0" lang="en-US" sz="2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required to make working of product is :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- HTML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CSS, Javascript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- PHP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 end - MySql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 - XAMPP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6F52-5E9C-896D-EE48-14D15067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CBC3-0FDC-4B72-A16B-58945DD59C56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83A1-436D-6845-9836-51DEA733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AE7B-DD3A-E912-9FB4-E84FD57B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9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ADA9-D5A7-B168-3137-83C1EC49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-249381"/>
            <a:ext cx="10719955" cy="194007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BFF9-D1C4-00E5-70E7-D73F4FAE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101436"/>
            <a:ext cx="10938164" cy="5075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1. Requirements Gathering:</a:t>
            </a:r>
          </a:p>
          <a:p>
            <a:pPr marL="0" indent="0">
              <a:buNone/>
            </a:pPr>
            <a:r>
              <a:rPr lang="en-US" sz="2600" dirty="0"/>
              <a:t>   - Understand the needs and requirements of the sports club.</a:t>
            </a:r>
          </a:p>
          <a:p>
            <a:pPr marL="0" indent="0">
              <a:buNone/>
            </a:pPr>
            <a:r>
              <a:rPr lang="en-US" sz="2600" dirty="0"/>
              <a:t>   - Identify key features and functionalities required in the management system.</a:t>
            </a:r>
          </a:p>
          <a:p>
            <a:pPr marL="0" indent="0">
              <a:buNone/>
            </a:pPr>
            <a:r>
              <a:rPr lang="en-US" sz="2600" dirty="0"/>
              <a:t>   - Determine the target audience (e.g., administrators, coaches, players).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2. System Design:</a:t>
            </a:r>
          </a:p>
          <a:p>
            <a:pPr marL="0" indent="0">
              <a:buNone/>
            </a:pPr>
            <a:r>
              <a:rPr lang="en-US" sz="2600" dirty="0"/>
              <a:t>   - Design the architecture of the system, including database schema, user interfaces, and backend functionalities.</a:t>
            </a:r>
          </a:p>
          <a:p>
            <a:pPr marL="0" indent="0">
              <a:buNone/>
            </a:pPr>
            <a:r>
              <a:rPr lang="en-US" sz="2600" dirty="0"/>
              <a:t>   - Decide on the technology stack (programming languages, frameworks, databases) based on the requirements and scalability needs.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88F7-9A1B-F2C2-090A-EC9C5D1A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CBC3-0FDC-4B72-A16B-58945DD59C56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3E04-15AC-C91E-6050-2AB86301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ACF1-46ED-CEBB-A56B-0D773DD9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71A2-393F-45F5-B92A-A2A306844F3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</TotalTime>
  <Words>707</Words>
  <Application>Microsoft Office PowerPoint</Application>
  <PresentationFormat>Widescreen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Source Sans Pro</vt:lpstr>
      <vt:lpstr>Times New Roman</vt:lpstr>
      <vt:lpstr>Wingdings</vt:lpstr>
      <vt:lpstr>Office Theme</vt:lpstr>
      <vt:lpstr>PowerPoint Presentation</vt:lpstr>
      <vt:lpstr>PowerPoint Presentation</vt:lpstr>
      <vt:lpstr>SPORTS CLUB MANAGEMENT SYSTEM</vt:lpstr>
      <vt:lpstr>INTRODUCTION</vt:lpstr>
      <vt:lpstr>Project Objectives and scope</vt:lpstr>
      <vt:lpstr>Overview with Problem statement: </vt:lpstr>
      <vt:lpstr>Applications</vt:lpstr>
      <vt:lpstr>HARDWARE &amp; SOFTWARE</vt:lpstr>
      <vt:lpstr>Implementation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Guide name and designation</dc:title>
  <dc:creator>Ranjit K N</dc:creator>
  <cp:lastModifiedBy>PAVAN M V</cp:lastModifiedBy>
  <cp:revision>51</cp:revision>
  <dcterms:created xsi:type="dcterms:W3CDTF">2021-01-18T14:47:52Z</dcterms:created>
  <dcterms:modified xsi:type="dcterms:W3CDTF">2024-06-27T17:17:17Z</dcterms:modified>
</cp:coreProperties>
</file>