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316" r:id="rId2"/>
    <p:sldId id="306" r:id="rId3"/>
    <p:sldId id="307" r:id="rId4"/>
    <p:sldId id="313" r:id="rId5"/>
    <p:sldId id="314" r:id="rId6"/>
    <p:sldId id="315" r:id="rId7"/>
    <p:sldId id="317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C1656-6436-41FD-950D-90E12C341814}" v="9" dt="2024-06-25T17:22:26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0467" autoAdjust="0"/>
  </p:normalViewPr>
  <p:slideViewPr>
    <p:cSldViewPr snapToGrid="0">
      <p:cViewPr varScale="1">
        <p:scale>
          <a:sx n="46" d="100"/>
          <a:sy n="46" d="100"/>
        </p:scale>
        <p:origin x="1445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932BB7-F5DE-4EE5-833F-55036D27CF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project title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76750-8861-48A6-9EE9-6790342499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59636-0DD8-4897-9DF5-CA3697DF74F6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F6E7-5EEA-4BE3-89C7-7C0C1BF482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Dept. of CS&amp;E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82CC2-CA80-465F-965D-522691DFC6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0429-F00B-4A9C-9D5C-3A97F9C63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647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project title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D89CD-5DFC-4165-AE2B-D44B20A53E22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Dept. of CS&amp;E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EC4A6-C81A-410B-918F-8F26DAD5E5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24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72C0-9E12-444C-A3AA-B8E3A1B9A36D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47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DCD1-7126-484F-B4E3-30F21FF4E759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38C-85F6-4155-91FE-DBDC6042F384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981-3736-43BD-B2A1-5EB56EA996CB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C41-EE3F-4D0D-BB9D-719F6EB92AE1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8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27-FC19-4A9C-8071-CE7DFAC1DFC6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CS&amp;E, MITT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4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F6F8-ECA3-4BA9-A195-37495274ED5F}" type="datetime1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CS&amp;E, MITT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F3C-BD7B-4A3D-AB74-3095FC804023}" type="datetime1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04A-DE0A-44A0-B8F0-9AB72AEC45F8}" type="datetime1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Dept. of CS&amp;E, MITT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7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2C7349-EEE1-4C3F-AB7D-A75149288E53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Dept. of CS&amp;E, MITT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B19-76B7-4149-A7CD-6CB636319602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CS&amp;E, MITT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24D364-60AC-48FF-ADBF-BC74DEA436D2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Dept. of CS&amp;E,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8B9FAA-A79D-4139-A62A-052439DE2C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9600" dirty="0">
                <a:solidFill>
                  <a:srgbClr val="002060"/>
                </a:solidFill>
                <a:latin typeface="Algerian" panose="04020705040A02060702" pitchFamily="82" charset="0"/>
              </a:rPr>
              <a:t>VIRTUAL MOUSE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D4F51-9283-4931-BF45-B893D4EB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9" y="424234"/>
            <a:ext cx="1258478" cy="1153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417AB-F59E-429E-9144-B1CF007A9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7" t="9873" r="4712" b="15518"/>
          <a:stretch/>
        </p:blipFill>
        <p:spPr>
          <a:xfrm>
            <a:off x="3963452" y="424234"/>
            <a:ext cx="1417413" cy="1105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25F3F-6FE2-45D9-B154-71E54C788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237" y="439807"/>
            <a:ext cx="1184251" cy="112871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224357-A30F-4A84-9E33-199C1D9604E5}"/>
              </a:ext>
            </a:extLst>
          </p:cNvPr>
          <p:cNvSpPr txBox="1">
            <a:spLocks/>
          </p:cNvSpPr>
          <p:nvPr/>
        </p:nvSpPr>
        <p:spPr>
          <a:xfrm>
            <a:off x="529496" y="4513796"/>
            <a:ext cx="3730778" cy="712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Ms. Gagana h p</a:t>
            </a:r>
            <a:r>
              <a:rPr lang="en-US" sz="6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(</a:t>
            </a:r>
            <a:r>
              <a:rPr lang="en-US" sz="6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4mn21cs017</a:t>
            </a:r>
            <a:r>
              <a:rPr lang="en-US" sz="6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6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Mr. pavan m v </a:t>
            </a:r>
            <a:r>
              <a:rPr lang="en-US" sz="6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(</a:t>
            </a:r>
            <a:r>
              <a:rPr lang="en-US" sz="6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4mn21cs033</a:t>
            </a:r>
            <a:r>
              <a:rPr lang="en-US" sz="4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 </a:t>
            </a: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77546-552F-4648-ADF8-640B13CE83F7}"/>
              </a:ext>
            </a:extLst>
          </p:cNvPr>
          <p:cNvSpPr txBox="1"/>
          <p:nvPr/>
        </p:nvSpPr>
        <p:spPr>
          <a:xfrm>
            <a:off x="4672158" y="4386319"/>
            <a:ext cx="440484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Prof. Bharath Bharadwaj B S,</a:t>
            </a: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Dept. of Computer Science &amp; Engineering,</a:t>
            </a: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Maharaja Institute of Technology Thandavapura</a:t>
            </a:r>
            <a:endParaRPr lang="en-US" sz="1500" i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7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lvl="1"/>
            <a:r>
              <a:rPr lang="en-GB" sz="2700" dirty="0">
                <a:latin typeface="Cambria" panose="02040503050406030204" pitchFamily="18" charset="0"/>
                <a:ea typeface="Cambria" panose="02040503050406030204" pitchFamily="18" charset="0"/>
              </a:rPr>
              <a:t>Existing System</a:t>
            </a:r>
          </a:p>
          <a:p>
            <a:pPr lvl="1"/>
            <a:r>
              <a:rPr lang="en-GB" sz="2700" dirty="0">
                <a:latin typeface="Cambria" panose="02040503050406030204" pitchFamily="18" charset="0"/>
                <a:ea typeface="Cambria" panose="02040503050406030204" pitchFamily="18" charset="0"/>
              </a:rPr>
              <a:t>Proposed System</a:t>
            </a:r>
          </a:p>
          <a:p>
            <a:pPr lvl="1"/>
            <a:r>
              <a:rPr lang="en-GB" sz="2700" dirty="0">
                <a:latin typeface="Cambria" panose="02040503050406030204" pitchFamily="18" charset="0"/>
                <a:ea typeface="Cambria" panose="02040503050406030204" pitchFamily="18" charset="0"/>
              </a:rPr>
              <a:t>System Requirement Specification</a:t>
            </a:r>
          </a:p>
          <a:p>
            <a:endParaRPr lang="en-IN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GB" sz="2700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  <a:p>
            <a:pPr lvl="1"/>
            <a:r>
              <a:rPr lang="en-GB" sz="2700" dirty="0">
                <a:latin typeface="Cambria" panose="02040503050406030204" pitchFamily="18" charset="0"/>
                <a:ea typeface="Cambria" panose="02040503050406030204" pitchFamily="18" charset="0"/>
              </a:rPr>
              <a:t>Flowchart</a:t>
            </a:r>
          </a:p>
          <a:p>
            <a:pPr lvl="1"/>
            <a:r>
              <a:rPr lang="en-GB" sz="2700" dirty="0">
                <a:latin typeface="Cambria" panose="02040503050406030204" pitchFamily="18" charset="0"/>
                <a:ea typeface="Cambria" panose="02040503050406030204" pitchFamily="18" charset="0"/>
              </a:rPr>
              <a:t>Snapshots</a:t>
            </a:r>
          </a:p>
          <a:p>
            <a:pPr lvl="1"/>
            <a:r>
              <a:rPr lang="en-GB" sz="2700" dirty="0">
                <a:latin typeface="Cambria" panose="02040503050406030204" pitchFamily="18" charset="0"/>
                <a:ea typeface="Cambria" panose="02040503050406030204" pitchFamily="18" charset="0"/>
              </a:rPr>
              <a:t>Conclusion and Future Enhancement</a:t>
            </a:r>
          </a:p>
          <a:p>
            <a:pPr lvl="1"/>
            <a:r>
              <a:rPr lang="en-GB" sz="27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162613" y="5702089"/>
            <a:ext cx="299016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75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-70339" y="6448276"/>
            <a:ext cx="396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</p:spTree>
    <p:extLst>
      <p:ext uri="{BB962C8B-B14F-4D97-AF65-F5344CB8AC3E}">
        <p14:creationId xmlns:p14="http://schemas.microsoft.com/office/powerpoint/2010/main" val="7913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Background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virtual mouse using OpenCV involves combining computer graphics and fundamental image processing techniques to enable control of a computer's cursor through hand movements or gestures.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Aim: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create a system that allows users to control a computer's cursor and perform various actions through hand gestures and movements.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Purpose: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primary purpose of a virtual mouse project using OpenCV is to explore and develop innovative methods of human-computer interaction by leveraging computer vision and image processing techniques.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Application: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Hand Detection, Human-Computer Interaction.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162613" y="5702089"/>
            <a:ext cx="299016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75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-70339" y="6448276"/>
            <a:ext cx="396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</p:spTree>
    <p:extLst>
      <p:ext uri="{BB962C8B-B14F-4D97-AF65-F5344CB8AC3E}">
        <p14:creationId xmlns:p14="http://schemas.microsoft.com/office/powerpoint/2010/main" val="37263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EXISTING SYSTEM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162613" y="5702089"/>
            <a:ext cx="299016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75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-70339" y="6448276"/>
            <a:ext cx="396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73BBF9-E697-F3F0-6A16-CCA18B4F9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60" y="2008770"/>
            <a:ext cx="77038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existing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 vary in their approaches, complexity, and capabilities, but they all share the common goal of enabling touchless cursor control through hand gestures.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Poor lighting or shadows can cause the system to misinterpret gestures.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may struggle to distinguish the hand from other objects.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may perform well for some users but poorly for others.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rustrating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Low-resolution cameras or slow processors can degrade the user experience by reducing detection accuracy and increasing latency.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PROPOSED SYSTEM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proposed system for a virtual mouse using OpenCV in computer graphics aims to enhance performance, accuracy, and user experience by addressing key challenges. </a:t>
            </a:r>
          </a:p>
          <a:p>
            <a:pPr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Enhanced Accuracy and Robustness.</a:t>
            </a:r>
          </a:p>
          <a:p>
            <a:pPr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Improved Lighting and Background Handling.</a:t>
            </a:r>
          </a:p>
          <a:p>
            <a:pPr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Real-Time Performance.</a:t>
            </a:r>
          </a:p>
          <a:p>
            <a:pPr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Object Detection and Recognition.</a:t>
            </a:r>
          </a:p>
          <a:p>
            <a:pPr marL="0" indent="0">
              <a:buClr>
                <a:schemeClr val="bg2">
                  <a:lumMod val="10000"/>
                </a:schemeClr>
              </a:buClr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162613" y="5702089"/>
            <a:ext cx="299016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75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-70339" y="6448276"/>
            <a:ext cx="396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</p:spTree>
    <p:extLst>
      <p:ext uri="{BB962C8B-B14F-4D97-AF65-F5344CB8AC3E}">
        <p14:creationId xmlns:p14="http://schemas.microsoft.com/office/powerpoint/2010/main" val="11075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SYSTEM REQUIREMENTS SPECIFICATIONS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RAM: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4GB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b="1" i="0" u="none" strike="noStrike" kern="1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Processor :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i="0" u="none" strike="noStrike" kern="1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2.0 Hz</a:t>
            </a:r>
            <a:endParaRPr lang="en-IN" i="0" u="none" strike="noStrike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OS: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Windows 10 or later.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Language used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Python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version: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3.6 or later</a:t>
            </a:r>
          </a:p>
          <a:p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Visual Studio Code, Eclipse.</a:t>
            </a: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162613" y="5702089"/>
            <a:ext cx="299016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75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-70339" y="6448276"/>
            <a:ext cx="396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</p:spTree>
    <p:extLst>
      <p:ext uri="{BB962C8B-B14F-4D97-AF65-F5344CB8AC3E}">
        <p14:creationId xmlns:p14="http://schemas.microsoft.com/office/powerpoint/2010/main" val="22972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80DD6E-9024-5572-9EFC-7E0DD759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CS&amp;E, MITT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E61C7-6FD0-5F1E-C1D7-B2776DD3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1FB91-EBB8-AE83-E623-ACEA942EDEB4}"/>
              </a:ext>
            </a:extLst>
          </p:cNvPr>
          <p:cNvSpPr txBox="1"/>
          <p:nvPr/>
        </p:nvSpPr>
        <p:spPr>
          <a:xfrm>
            <a:off x="513079" y="145403"/>
            <a:ext cx="265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Flowchart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45AB0-34E5-E1D7-7C40-74AD3A0CC10C}"/>
              </a:ext>
            </a:extLst>
          </p:cNvPr>
          <p:cNvSpPr txBox="1"/>
          <p:nvPr/>
        </p:nvSpPr>
        <p:spPr>
          <a:xfrm>
            <a:off x="58408" y="6514703"/>
            <a:ext cx="3908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24BB7C-D890-1072-FFF3-EB2AB3C178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0160" y="696081"/>
            <a:ext cx="6858000" cy="53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0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585" y="2675680"/>
            <a:ext cx="7886700" cy="99417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Any suggestions!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284EC-CD86-480F-B0B8-7F3851AB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831B8-E8E4-4A84-8495-6BF869FB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8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213" y="2147856"/>
            <a:ext cx="2662384" cy="3043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BC8DA-A74E-4FD0-B442-0971C75137DC}"/>
              </a:ext>
            </a:extLst>
          </p:cNvPr>
          <p:cNvSpPr/>
          <p:nvPr/>
        </p:nvSpPr>
        <p:spPr>
          <a:xfrm>
            <a:off x="825287" y="2031247"/>
            <a:ext cx="7584077" cy="13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162613" y="5702089"/>
            <a:ext cx="299016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75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-70339" y="6448276"/>
            <a:ext cx="396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</p:spTree>
    <p:extLst>
      <p:ext uri="{BB962C8B-B14F-4D97-AF65-F5344CB8AC3E}">
        <p14:creationId xmlns:p14="http://schemas.microsoft.com/office/powerpoint/2010/main" val="22199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415" y="3827806"/>
            <a:ext cx="6751949" cy="714491"/>
          </a:xfrm>
        </p:spPr>
        <p:txBody>
          <a:bodyPr>
            <a:normAutofit fontScale="90000"/>
          </a:bodyPr>
          <a:lstStyle/>
          <a:p>
            <a:br>
              <a:rPr lang="en-US" sz="6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6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Listeners!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B62D4-3E60-4591-A17D-9FBFE603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Dept. of CS&amp;E, MITT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5BCEB-6F65-4575-8EDF-CE29158F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9FAA-A79D-4139-A62A-052439DE2CD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9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47" y="2298520"/>
            <a:ext cx="1978819" cy="1300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A31F9E-4C26-426E-B85A-42D20804C1C6}"/>
              </a:ext>
            </a:extLst>
          </p:cNvPr>
          <p:cNvSpPr/>
          <p:nvPr/>
        </p:nvSpPr>
        <p:spPr>
          <a:xfrm>
            <a:off x="802037" y="1973129"/>
            <a:ext cx="7607325" cy="273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162613" y="5702089"/>
            <a:ext cx="299016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75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B8EA5A6-8889-4CD8-9FA8-8E021F3A319B}"/>
              </a:ext>
            </a:extLst>
          </p:cNvPr>
          <p:cNvSpPr txBox="1">
            <a:spLocks/>
          </p:cNvSpPr>
          <p:nvPr/>
        </p:nvSpPr>
        <p:spPr>
          <a:xfrm>
            <a:off x="-70339" y="6448276"/>
            <a:ext cx="396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graphics and image processing laboratory – 21csl66</a:t>
            </a:r>
          </a:p>
        </p:txBody>
      </p:sp>
    </p:spTree>
    <p:extLst>
      <p:ext uri="{BB962C8B-B14F-4D97-AF65-F5344CB8AC3E}">
        <p14:creationId xmlns:p14="http://schemas.microsoft.com/office/powerpoint/2010/main" val="318359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15238</TotalTime>
  <Words>552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Cambria</vt:lpstr>
      <vt:lpstr>Times New Roman</vt:lpstr>
      <vt:lpstr>Retrospect</vt:lpstr>
      <vt:lpstr>VIRTUAL MOUSE</vt:lpstr>
      <vt:lpstr>CONTENTS</vt:lpstr>
      <vt:lpstr>INTRODUCTION</vt:lpstr>
      <vt:lpstr>EXISTING SYSTEM</vt:lpstr>
      <vt:lpstr>PROPOSED SYSTEM</vt:lpstr>
      <vt:lpstr>SYSTEM REQUIREMENTS SPECIFICATIONS</vt:lpstr>
      <vt:lpstr>PowerPoint Presentation</vt:lpstr>
      <vt:lpstr>Any suggestions!</vt:lpstr>
      <vt:lpstr>  Thank You Listeners!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 Mini-Project PPT Format</dc:title>
  <dc:creator>Bharath Bharadwaj B S</dc:creator>
  <cp:lastModifiedBy>chinnu purshi</cp:lastModifiedBy>
  <cp:revision>126</cp:revision>
  <dcterms:created xsi:type="dcterms:W3CDTF">2019-09-01T21:20:55Z</dcterms:created>
  <dcterms:modified xsi:type="dcterms:W3CDTF">2024-08-06T03:35:54Z</dcterms:modified>
</cp:coreProperties>
</file>