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18"/>
  </p:notesMasterIdLst>
  <p:sldIdLst>
    <p:sldId id="256" r:id="rId5"/>
    <p:sldId id="257" r:id="rId6"/>
    <p:sldId id="259" r:id="rId7"/>
    <p:sldId id="258" r:id="rId8"/>
    <p:sldId id="290" r:id="rId9"/>
    <p:sldId id="262" r:id="rId10"/>
    <p:sldId id="267" r:id="rId11"/>
    <p:sldId id="286" r:id="rId12"/>
    <p:sldId id="287" r:id="rId13"/>
    <p:sldId id="288" r:id="rId14"/>
    <p:sldId id="289" r:id="rId15"/>
    <p:sldId id="263" r:id="rId16"/>
    <p:sldId id="285" r:id="rId17"/>
  </p:sldIdLst>
  <p:sldSz cx="9144000" cy="5143500" type="screen16x9"/>
  <p:notesSz cx="6858000" cy="9144000"/>
  <p:embeddedFontLst>
    <p:embeddedFont>
      <p:font typeface="Big Shoulders Display" panose="020B0604020202020204" charset="0"/>
      <p:regular r:id="rId19"/>
      <p:bold r:id="rId20"/>
    </p:embeddedFont>
    <p:embeddedFont>
      <p:font typeface="Big Shoulders Display SemiBold" panose="020B0604020202020204" charset="0"/>
      <p:regular r:id="rId21"/>
      <p:bold r:id="rId22"/>
    </p:embeddedFont>
    <p:embeddedFont>
      <p:font typeface="DM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pos="553">
          <p15:clr>
            <a:srgbClr val="9AA0A6"/>
          </p15:clr>
        </p15:guide>
        <p15:guide id="3" orient="horz" pos="64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79"/>
    <a:srgbClr val="FFAB85"/>
    <a:srgbClr val="FFAF8B"/>
    <a:srgbClr val="FFB4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DEBEA-D379-4610-9146-2C77D07924B8}" v="14" dt="2022-01-26T10:19:45.627"/>
  </p1510:revLst>
</p1510:revInfo>
</file>

<file path=ppt/tableStyles.xml><?xml version="1.0" encoding="utf-8"?>
<a:tblStyleLst xmlns:a="http://schemas.openxmlformats.org/drawingml/2006/main" def="{44974B8F-E3E4-4A3A-B00B-2E3DB9F86A35}">
  <a:tblStyle styleId="{44974B8F-E3E4-4A3A-B00B-2E3DB9F86A3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0F56E-A31C-413B-90A7-24AAE2836E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946" y="62"/>
      </p:cViewPr>
      <p:guideLst>
        <p:guide pos="2880"/>
        <p:guide pos="553"/>
        <p:guide orient="horz" pos="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3"/>
        <p:cNvGrpSpPr/>
        <p:nvPr/>
      </p:nvGrpSpPr>
      <p:grpSpPr>
        <a:xfrm>
          <a:off x="0" y="0"/>
          <a:ext cx="0" cy="0"/>
          <a:chOff x="0" y="0"/>
          <a:chExt cx="0" cy="0"/>
        </a:xfrm>
      </p:grpSpPr>
      <p:sp>
        <p:nvSpPr>
          <p:cNvPr id="5844" name="Google Shape;5844;g6e37ab1b1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5" name="Google Shape;5845;g6e37ab1b1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3"/>
        <p:cNvGrpSpPr/>
        <p:nvPr/>
      </p:nvGrpSpPr>
      <p:grpSpPr>
        <a:xfrm>
          <a:off x="0" y="0"/>
          <a:ext cx="0" cy="0"/>
          <a:chOff x="0" y="0"/>
          <a:chExt cx="0" cy="0"/>
        </a:xfrm>
      </p:grpSpPr>
      <p:sp>
        <p:nvSpPr>
          <p:cNvPr id="6384" name="Google Shape;6384;g641c363e4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5" name="Google Shape;6385;g641c363e4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47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6"/>
        <p:cNvGrpSpPr/>
        <p:nvPr/>
      </p:nvGrpSpPr>
      <p:grpSpPr>
        <a:xfrm>
          <a:off x="0" y="0"/>
          <a:ext cx="0" cy="0"/>
          <a:chOff x="0" y="0"/>
          <a:chExt cx="0" cy="0"/>
        </a:xfrm>
      </p:grpSpPr>
      <p:sp>
        <p:nvSpPr>
          <p:cNvPr id="6107" name="Google Shape;6107;g6571d1ac6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8" name="Google Shape;6108;g6571d1ac6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4"/>
        <p:cNvGrpSpPr/>
        <p:nvPr/>
      </p:nvGrpSpPr>
      <p:grpSpPr>
        <a:xfrm>
          <a:off x="0" y="0"/>
          <a:ext cx="0" cy="0"/>
          <a:chOff x="0" y="0"/>
          <a:chExt cx="0" cy="0"/>
        </a:xfrm>
      </p:grpSpPr>
      <p:sp>
        <p:nvSpPr>
          <p:cNvPr id="8525" name="Google Shape;8525;g641c363e4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6" name="Google Shape;8526;g641c363e4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2"/>
        <p:cNvGrpSpPr/>
        <p:nvPr/>
      </p:nvGrpSpPr>
      <p:grpSpPr>
        <a:xfrm>
          <a:off x="0" y="0"/>
          <a:ext cx="0" cy="0"/>
          <a:chOff x="0" y="0"/>
          <a:chExt cx="0" cy="0"/>
        </a:xfrm>
      </p:grpSpPr>
      <p:sp>
        <p:nvSpPr>
          <p:cNvPr id="5863" name="Google Shape;5863;g6429b67912_0_14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4" name="Google Shape;5864;g6429b67912_0_14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4"/>
        <p:cNvGrpSpPr/>
        <p:nvPr/>
      </p:nvGrpSpPr>
      <p:grpSpPr>
        <a:xfrm>
          <a:off x="0" y="0"/>
          <a:ext cx="0" cy="0"/>
          <a:chOff x="0" y="0"/>
          <a:chExt cx="0" cy="0"/>
        </a:xfrm>
      </p:grpSpPr>
      <p:sp>
        <p:nvSpPr>
          <p:cNvPr id="5885" name="Google Shape;5885;g641c363e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6" name="Google Shape;5886;g641c363e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9"/>
        <p:cNvGrpSpPr/>
        <p:nvPr/>
      </p:nvGrpSpPr>
      <p:grpSpPr>
        <a:xfrm>
          <a:off x="0" y="0"/>
          <a:ext cx="0" cy="0"/>
          <a:chOff x="0" y="0"/>
          <a:chExt cx="0" cy="0"/>
        </a:xfrm>
      </p:grpSpPr>
      <p:sp>
        <p:nvSpPr>
          <p:cNvPr id="5870" name="Google Shape;5870;g641c363e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1" name="Google Shape;5871;g641c363e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5"/>
        <p:cNvGrpSpPr/>
        <p:nvPr/>
      </p:nvGrpSpPr>
      <p:grpSpPr>
        <a:xfrm>
          <a:off x="0" y="0"/>
          <a:ext cx="0" cy="0"/>
          <a:chOff x="0" y="0"/>
          <a:chExt cx="0" cy="0"/>
        </a:xfrm>
      </p:grpSpPr>
      <p:sp>
        <p:nvSpPr>
          <p:cNvPr id="6076" name="Google Shape;6076;g641c363e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7" name="Google Shape;6077;g641c363e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3"/>
        <p:cNvGrpSpPr/>
        <p:nvPr/>
      </p:nvGrpSpPr>
      <p:grpSpPr>
        <a:xfrm>
          <a:off x="0" y="0"/>
          <a:ext cx="0" cy="0"/>
          <a:chOff x="0" y="0"/>
          <a:chExt cx="0" cy="0"/>
        </a:xfrm>
      </p:grpSpPr>
      <p:sp>
        <p:nvSpPr>
          <p:cNvPr id="6384" name="Google Shape;6384;g641c363e4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5" name="Google Shape;6385;g641c363e4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5"/>
        <p:cNvGrpSpPr/>
        <p:nvPr/>
      </p:nvGrpSpPr>
      <p:grpSpPr>
        <a:xfrm>
          <a:off x="0" y="0"/>
          <a:ext cx="0" cy="0"/>
          <a:chOff x="0" y="0"/>
          <a:chExt cx="0" cy="0"/>
        </a:xfrm>
      </p:grpSpPr>
      <p:sp>
        <p:nvSpPr>
          <p:cNvPr id="6076" name="Google Shape;6076;g641c363e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7" name="Google Shape;6077;g641c363e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95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3"/>
        <p:cNvGrpSpPr/>
        <p:nvPr/>
      </p:nvGrpSpPr>
      <p:grpSpPr>
        <a:xfrm>
          <a:off x="0" y="0"/>
          <a:ext cx="0" cy="0"/>
          <a:chOff x="0" y="0"/>
          <a:chExt cx="0" cy="0"/>
        </a:xfrm>
      </p:grpSpPr>
      <p:sp>
        <p:nvSpPr>
          <p:cNvPr id="6384" name="Google Shape;6384;g641c363e4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5" name="Google Shape;6385;g641c363e4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33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5"/>
        <p:cNvGrpSpPr/>
        <p:nvPr/>
      </p:nvGrpSpPr>
      <p:grpSpPr>
        <a:xfrm>
          <a:off x="0" y="0"/>
          <a:ext cx="0" cy="0"/>
          <a:chOff x="0" y="0"/>
          <a:chExt cx="0" cy="0"/>
        </a:xfrm>
      </p:grpSpPr>
      <p:sp>
        <p:nvSpPr>
          <p:cNvPr id="6076" name="Google Shape;6076;g641c363e4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7" name="Google Shape;6077;g641c363e4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027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64930" y="-325751"/>
            <a:ext cx="9813560" cy="6264446"/>
            <a:chOff x="238125" y="577800"/>
            <a:chExt cx="7140250" cy="4557950"/>
          </a:xfrm>
        </p:grpSpPr>
        <p:sp>
          <p:nvSpPr>
            <p:cNvPr id="10" name="Google Shape;10;p2"/>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4" name="Google Shape;444;p2"/>
          <p:cNvPicPr preferRelativeResize="0"/>
          <p:nvPr/>
        </p:nvPicPr>
        <p:blipFill rotWithShape="1">
          <a:blip r:embed="rId2">
            <a:alphaModFix/>
          </a:blip>
          <a:srcRect r="3956"/>
          <a:stretch/>
        </p:blipFill>
        <p:spPr>
          <a:xfrm>
            <a:off x="-701625" y="515291"/>
            <a:ext cx="4368851" cy="4482036"/>
          </a:xfrm>
          <a:prstGeom prst="rect">
            <a:avLst/>
          </a:prstGeom>
          <a:noFill/>
          <a:ln>
            <a:noFill/>
          </a:ln>
        </p:spPr>
      </p:pic>
      <p:sp>
        <p:nvSpPr>
          <p:cNvPr id="445" name="Google Shape;445;p2"/>
          <p:cNvSpPr/>
          <p:nvPr/>
        </p:nvSpPr>
        <p:spPr>
          <a:xfrm>
            <a:off x="-228799" y="3611925"/>
            <a:ext cx="3988950" cy="979023"/>
          </a:xfrm>
          <a:custGeom>
            <a:avLst/>
            <a:gdLst/>
            <a:ahLst/>
            <a:cxnLst/>
            <a:rect l="l" t="t" r="r" b="b"/>
            <a:pathLst>
              <a:path w="69007" h="98518" extrusionOk="0">
                <a:moveTo>
                  <a:pt x="0" y="0"/>
                </a:moveTo>
                <a:lnTo>
                  <a:pt x="0" y="98518"/>
                </a:lnTo>
                <a:lnTo>
                  <a:pt x="69006" y="98518"/>
                </a:lnTo>
                <a:lnTo>
                  <a:pt x="69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txBox="1">
            <a:spLocks noGrp="1"/>
          </p:cNvSpPr>
          <p:nvPr>
            <p:ph type="title"/>
          </p:nvPr>
        </p:nvSpPr>
        <p:spPr>
          <a:xfrm>
            <a:off x="1013875" y="744275"/>
            <a:ext cx="3803100" cy="2776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6000" b="1">
                <a:solidFill>
                  <a:srgbClr val="2A0606"/>
                </a:solidFill>
              </a:defRPr>
            </a:lvl1pPr>
            <a:lvl2pPr lvl="1" rtl="0">
              <a:spcBef>
                <a:spcPts val="0"/>
              </a:spcBef>
              <a:spcAft>
                <a:spcPts val="0"/>
              </a:spcAft>
              <a:buNone/>
              <a:defRPr sz="6000" b="1">
                <a:solidFill>
                  <a:srgbClr val="2A0606"/>
                </a:solidFill>
              </a:defRPr>
            </a:lvl2pPr>
            <a:lvl3pPr lvl="2" rtl="0">
              <a:spcBef>
                <a:spcPts val="0"/>
              </a:spcBef>
              <a:spcAft>
                <a:spcPts val="0"/>
              </a:spcAft>
              <a:buNone/>
              <a:defRPr sz="6000" b="1">
                <a:solidFill>
                  <a:srgbClr val="2A0606"/>
                </a:solidFill>
              </a:defRPr>
            </a:lvl3pPr>
            <a:lvl4pPr lvl="3" rtl="0">
              <a:spcBef>
                <a:spcPts val="0"/>
              </a:spcBef>
              <a:spcAft>
                <a:spcPts val="0"/>
              </a:spcAft>
              <a:buNone/>
              <a:defRPr sz="6000" b="1">
                <a:solidFill>
                  <a:srgbClr val="2A0606"/>
                </a:solidFill>
              </a:defRPr>
            </a:lvl4pPr>
            <a:lvl5pPr lvl="4" rtl="0">
              <a:spcBef>
                <a:spcPts val="0"/>
              </a:spcBef>
              <a:spcAft>
                <a:spcPts val="0"/>
              </a:spcAft>
              <a:buNone/>
              <a:defRPr sz="6000" b="1">
                <a:solidFill>
                  <a:srgbClr val="2A0606"/>
                </a:solidFill>
              </a:defRPr>
            </a:lvl5pPr>
            <a:lvl6pPr lvl="5" rtl="0">
              <a:spcBef>
                <a:spcPts val="0"/>
              </a:spcBef>
              <a:spcAft>
                <a:spcPts val="0"/>
              </a:spcAft>
              <a:buNone/>
              <a:defRPr sz="6000" b="1">
                <a:solidFill>
                  <a:srgbClr val="2A0606"/>
                </a:solidFill>
              </a:defRPr>
            </a:lvl6pPr>
            <a:lvl7pPr lvl="6" rtl="0">
              <a:spcBef>
                <a:spcPts val="0"/>
              </a:spcBef>
              <a:spcAft>
                <a:spcPts val="0"/>
              </a:spcAft>
              <a:buNone/>
              <a:defRPr sz="6000" b="1">
                <a:solidFill>
                  <a:srgbClr val="2A0606"/>
                </a:solidFill>
              </a:defRPr>
            </a:lvl7pPr>
            <a:lvl8pPr lvl="7" rtl="0">
              <a:spcBef>
                <a:spcPts val="0"/>
              </a:spcBef>
              <a:spcAft>
                <a:spcPts val="0"/>
              </a:spcAft>
              <a:buNone/>
              <a:defRPr sz="6000" b="1">
                <a:solidFill>
                  <a:srgbClr val="2A0606"/>
                </a:solidFill>
              </a:defRPr>
            </a:lvl8pPr>
            <a:lvl9pPr lvl="8" rtl="0">
              <a:spcBef>
                <a:spcPts val="0"/>
              </a:spcBef>
              <a:spcAft>
                <a:spcPts val="0"/>
              </a:spcAft>
              <a:buNone/>
              <a:defRPr sz="6000" b="1">
                <a:solidFill>
                  <a:srgbClr val="2A0606"/>
                </a:solidFill>
              </a:defRPr>
            </a:lvl9pPr>
          </a:lstStyle>
          <a:p>
            <a:endParaRPr/>
          </a:p>
        </p:txBody>
      </p:sp>
      <p:sp>
        <p:nvSpPr>
          <p:cNvPr id="447" name="Google Shape;447;p2"/>
          <p:cNvSpPr txBox="1">
            <a:spLocks noGrp="1"/>
          </p:cNvSpPr>
          <p:nvPr>
            <p:ph type="subTitle" idx="1"/>
          </p:nvPr>
        </p:nvSpPr>
        <p:spPr>
          <a:xfrm>
            <a:off x="1199550" y="3743975"/>
            <a:ext cx="2200200" cy="71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600"/>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0"/>
              </a:spcBef>
              <a:spcAft>
                <a:spcPts val="0"/>
              </a:spcAft>
              <a:buClr>
                <a:schemeClr val="accent1"/>
              </a:buClr>
              <a:buSzPts val="1400"/>
              <a:buNone/>
              <a:defRPr>
                <a:solidFill>
                  <a:schemeClr val="accent1"/>
                </a:solidFill>
              </a:defRPr>
            </a:lvl3pPr>
            <a:lvl4pPr lvl="3" algn="r" rtl="0">
              <a:lnSpc>
                <a:spcPct val="100000"/>
              </a:lnSpc>
              <a:spcBef>
                <a:spcPts val="0"/>
              </a:spcBef>
              <a:spcAft>
                <a:spcPts val="0"/>
              </a:spcAft>
              <a:buClr>
                <a:schemeClr val="accent1"/>
              </a:buClr>
              <a:buSzPts val="1400"/>
              <a:buNone/>
              <a:defRPr>
                <a:solidFill>
                  <a:schemeClr val="accent1"/>
                </a:solidFill>
              </a:defRPr>
            </a:lvl4pPr>
            <a:lvl5pPr lvl="4" algn="r" rtl="0">
              <a:lnSpc>
                <a:spcPct val="100000"/>
              </a:lnSpc>
              <a:spcBef>
                <a:spcPts val="0"/>
              </a:spcBef>
              <a:spcAft>
                <a:spcPts val="0"/>
              </a:spcAft>
              <a:buClr>
                <a:schemeClr val="accent1"/>
              </a:buClr>
              <a:buSzPts val="1400"/>
              <a:buNone/>
              <a:defRPr>
                <a:solidFill>
                  <a:schemeClr val="accent1"/>
                </a:solidFill>
              </a:defRPr>
            </a:lvl5pPr>
            <a:lvl6pPr lvl="5" algn="r" rtl="0">
              <a:lnSpc>
                <a:spcPct val="100000"/>
              </a:lnSpc>
              <a:spcBef>
                <a:spcPts val="0"/>
              </a:spcBef>
              <a:spcAft>
                <a:spcPts val="0"/>
              </a:spcAft>
              <a:buClr>
                <a:schemeClr val="accent1"/>
              </a:buClr>
              <a:buSzPts val="1400"/>
              <a:buNone/>
              <a:defRPr>
                <a:solidFill>
                  <a:schemeClr val="accent1"/>
                </a:solidFill>
              </a:defRPr>
            </a:lvl6pPr>
            <a:lvl7pPr lvl="6" algn="r" rtl="0">
              <a:lnSpc>
                <a:spcPct val="100000"/>
              </a:lnSpc>
              <a:spcBef>
                <a:spcPts val="0"/>
              </a:spcBef>
              <a:spcAft>
                <a:spcPts val="0"/>
              </a:spcAft>
              <a:buClr>
                <a:schemeClr val="accent1"/>
              </a:buClr>
              <a:buSzPts val="1400"/>
              <a:buNone/>
              <a:defRPr>
                <a:solidFill>
                  <a:schemeClr val="accent1"/>
                </a:solidFill>
              </a:defRPr>
            </a:lvl7pPr>
            <a:lvl8pPr lvl="7" algn="r" rtl="0">
              <a:lnSpc>
                <a:spcPct val="100000"/>
              </a:lnSpc>
              <a:spcBef>
                <a:spcPts val="0"/>
              </a:spcBef>
              <a:spcAft>
                <a:spcPts val="0"/>
              </a:spcAft>
              <a:buClr>
                <a:schemeClr val="accent1"/>
              </a:buClr>
              <a:buSzPts val="1400"/>
              <a:buNone/>
              <a:defRPr>
                <a:solidFill>
                  <a:schemeClr val="accent1"/>
                </a:solidFill>
              </a:defRPr>
            </a:lvl8pPr>
            <a:lvl9pPr lvl="8" algn="r" rtl="0">
              <a:lnSpc>
                <a:spcPct val="100000"/>
              </a:lnSpc>
              <a:spcBef>
                <a:spcPts val="0"/>
              </a:spcBef>
              <a:spcAft>
                <a:spcPts val="0"/>
              </a:spcAft>
              <a:buClr>
                <a:schemeClr val="accent1"/>
              </a:buClr>
              <a:buSzPts val="1400"/>
              <a:buNone/>
              <a:defRPr>
                <a:solidFill>
                  <a:schemeClr val="accent1"/>
                </a:solidFill>
              </a:defRPr>
            </a:lvl9pPr>
          </a:lstStyle>
          <a:p>
            <a:endParaRPr/>
          </a:p>
        </p:txBody>
      </p:sp>
      <p:pic>
        <p:nvPicPr>
          <p:cNvPr id="448" name="Google Shape;448;p2"/>
          <p:cNvPicPr preferRelativeResize="0"/>
          <p:nvPr/>
        </p:nvPicPr>
        <p:blipFill rotWithShape="1">
          <a:blip r:embed="rId2">
            <a:alphaModFix/>
          </a:blip>
          <a:srcRect r="3956"/>
          <a:stretch/>
        </p:blipFill>
        <p:spPr>
          <a:xfrm>
            <a:off x="4967375" y="-694009"/>
            <a:ext cx="4368851" cy="448203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58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75"/>
        <p:cNvGrpSpPr/>
        <p:nvPr/>
      </p:nvGrpSpPr>
      <p:grpSpPr>
        <a:xfrm>
          <a:off x="0" y="0"/>
          <a:ext cx="0" cy="0"/>
          <a:chOff x="0" y="0"/>
          <a:chExt cx="0" cy="0"/>
        </a:xfrm>
      </p:grpSpPr>
      <p:sp>
        <p:nvSpPr>
          <p:cNvPr id="676" name="Google Shape;676;p4"/>
          <p:cNvSpPr/>
          <p:nvPr/>
        </p:nvSpPr>
        <p:spPr>
          <a:xfrm>
            <a:off x="5016950" y="356526"/>
            <a:ext cx="4255460" cy="2535646"/>
          </a:xfrm>
          <a:custGeom>
            <a:avLst/>
            <a:gdLst/>
            <a:ahLst/>
            <a:cxnLst/>
            <a:rect l="l" t="t" r="r" b="b"/>
            <a:pathLst>
              <a:path w="46196" h="19676" extrusionOk="0">
                <a:moveTo>
                  <a:pt x="45915" y="1"/>
                </a:moveTo>
                <a:lnTo>
                  <a:pt x="1" y="18450"/>
                </a:lnTo>
                <a:lnTo>
                  <a:pt x="113" y="18562"/>
                </a:lnTo>
                <a:lnTo>
                  <a:pt x="46196" y="19675"/>
                </a:lnTo>
                <a:lnTo>
                  <a:pt x="45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
          <p:cNvSpPr/>
          <p:nvPr/>
        </p:nvSpPr>
        <p:spPr>
          <a:xfrm>
            <a:off x="5213637" y="191063"/>
            <a:ext cx="4216771" cy="2034599"/>
          </a:xfrm>
          <a:custGeom>
            <a:avLst/>
            <a:gdLst/>
            <a:ahLst/>
            <a:cxnLst/>
            <a:rect l="l" t="t" r="r" b="b"/>
            <a:pathLst>
              <a:path w="45776" h="22087" extrusionOk="0">
                <a:moveTo>
                  <a:pt x="45776" y="1"/>
                </a:moveTo>
                <a:cubicBezTo>
                  <a:pt x="45776" y="1"/>
                  <a:pt x="15857" y="15024"/>
                  <a:pt x="4476" y="20289"/>
                </a:cubicBezTo>
                <a:lnTo>
                  <a:pt x="4476" y="20289"/>
                </a:lnTo>
                <a:cubicBezTo>
                  <a:pt x="15856" y="16081"/>
                  <a:pt x="45776" y="5948"/>
                  <a:pt x="45776" y="5948"/>
                </a:cubicBezTo>
                <a:lnTo>
                  <a:pt x="45776" y="1"/>
                </a:lnTo>
                <a:close/>
                <a:moveTo>
                  <a:pt x="4476" y="20289"/>
                </a:moveTo>
                <a:lnTo>
                  <a:pt x="4476" y="20289"/>
                </a:lnTo>
                <a:cubicBezTo>
                  <a:pt x="1678" y="21324"/>
                  <a:pt x="1" y="22001"/>
                  <a:pt x="165" y="22081"/>
                </a:cubicBezTo>
                <a:cubicBezTo>
                  <a:pt x="172" y="22085"/>
                  <a:pt x="183" y="22086"/>
                  <a:pt x="198" y="22086"/>
                </a:cubicBezTo>
                <a:cubicBezTo>
                  <a:pt x="477" y="22086"/>
                  <a:pt x="2058" y="21408"/>
                  <a:pt x="4476" y="202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
          <p:cNvSpPr/>
          <p:nvPr/>
        </p:nvSpPr>
        <p:spPr>
          <a:xfrm rot="-7500242">
            <a:off x="5484502" y="3164907"/>
            <a:ext cx="5033093" cy="2484311"/>
          </a:xfrm>
          <a:custGeom>
            <a:avLst/>
            <a:gdLst/>
            <a:ahLst/>
            <a:cxnLst/>
            <a:rect l="l" t="t" r="r" b="b"/>
            <a:pathLst>
              <a:path w="125624" h="78170" extrusionOk="0">
                <a:moveTo>
                  <a:pt x="125624" y="1"/>
                </a:moveTo>
                <a:lnTo>
                  <a:pt x="0" y="78169"/>
                </a:lnTo>
                <a:lnTo>
                  <a:pt x="11580" y="77675"/>
                </a:lnTo>
                <a:lnTo>
                  <a:pt x="27511" y="77664"/>
                </a:lnTo>
                <a:lnTo>
                  <a:pt x="74830" y="43813"/>
                </a:lnTo>
                <a:lnTo>
                  <a:pt x="74819" y="36348"/>
                </a:lnTo>
                <a:lnTo>
                  <a:pt x="125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
          <p:cNvSpPr/>
          <p:nvPr/>
        </p:nvSpPr>
        <p:spPr>
          <a:xfrm flipH="1">
            <a:off x="4339375" y="1401600"/>
            <a:ext cx="5291025" cy="884345"/>
          </a:xfrm>
          <a:custGeom>
            <a:avLst/>
            <a:gdLst/>
            <a:ahLst/>
            <a:cxnLst/>
            <a:rect l="l" t="t" r="r" b="b"/>
            <a:pathLst>
              <a:path w="211641" h="47096" extrusionOk="0">
                <a:moveTo>
                  <a:pt x="1777" y="1"/>
                </a:moveTo>
                <a:lnTo>
                  <a:pt x="1" y="23632"/>
                </a:lnTo>
                <a:lnTo>
                  <a:pt x="211640" y="47095"/>
                </a:lnTo>
                <a:lnTo>
                  <a:pt x="3340" y="338"/>
                </a:lnTo>
                <a:lnTo>
                  <a:pt x="1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
          <p:cNvSpPr/>
          <p:nvPr/>
        </p:nvSpPr>
        <p:spPr>
          <a:xfrm>
            <a:off x="1747925" y="2719000"/>
            <a:ext cx="2888617" cy="2432341"/>
          </a:xfrm>
          <a:custGeom>
            <a:avLst/>
            <a:gdLst/>
            <a:ahLst/>
            <a:cxnLst/>
            <a:rect l="l" t="t" r="r" b="b"/>
            <a:pathLst>
              <a:path w="98361" h="77383" extrusionOk="0">
                <a:moveTo>
                  <a:pt x="98282" y="1"/>
                </a:moveTo>
                <a:lnTo>
                  <a:pt x="97360" y="282"/>
                </a:lnTo>
                <a:lnTo>
                  <a:pt x="47320" y="36066"/>
                </a:lnTo>
                <a:lnTo>
                  <a:pt x="47320" y="43531"/>
                </a:lnTo>
                <a:lnTo>
                  <a:pt x="0" y="77382"/>
                </a:lnTo>
                <a:lnTo>
                  <a:pt x="0" y="77382"/>
                </a:lnTo>
                <a:lnTo>
                  <a:pt x="98361" y="77270"/>
                </a:lnTo>
                <a:lnTo>
                  <a:pt x="982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
          <p:cNvSpPr/>
          <p:nvPr/>
        </p:nvSpPr>
        <p:spPr>
          <a:xfrm>
            <a:off x="-170725" y="2712400"/>
            <a:ext cx="3689263" cy="2438904"/>
          </a:xfrm>
          <a:custGeom>
            <a:avLst/>
            <a:gdLst/>
            <a:ahLst/>
            <a:cxnLst/>
            <a:rect l="l" t="t" r="r" b="b"/>
            <a:pathLst>
              <a:path w="125624" h="78170" extrusionOk="0">
                <a:moveTo>
                  <a:pt x="125624" y="1"/>
                </a:moveTo>
                <a:lnTo>
                  <a:pt x="0" y="78169"/>
                </a:lnTo>
                <a:lnTo>
                  <a:pt x="11580" y="77675"/>
                </a:lnTo>
                <a:lnTo>
                  <a:pt x="27511" y="77664"/>
                </a:lnTo>
                <a:lnTo>
                  <a:pt x="74830" y="43813"/>
                </a:lnTo>
                <a:lnTo>
                  <a:pt x="74819" y="36348"/>
                </a:lnTo>
                <a:lnTo>
                  <a:pt x="125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
          <p:cNvSpPr/>
          <p:nvPr/>
        </p:nvSpPr>
        <p:spPr>
          <a:xfrm>
            <a:off x="3318550" y="2711075"/>
            <a:ext cx="1311112" cy="2438854"/>
          </a:xfrm>
          <a:custGeom>
            <a:avLst/>
            <a:gdLst/>
            <a:ahLst/>
            <a:cxnLst/>
            <a:rect l="l" t="t" r="r" b="b"/>
            <a:pathLst>
              <a:path w="44645" h="77900" extrusionOk="0">
                <a:moveTo>
                  <a:pt x="44645" y="1"/>
                </a:moveTo>
                <a:lnTo>
                  <a:pt x="1" y="77787"/>
                </a:lnTo>
                <a:lnTo>
                  <a:pt x="16651" y="77900"/>
                </a:lnTo>
                <a:lnTo>
                  <a:pt x="44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
          <p:cNvSpPr/>
          <p:nvPr/>
        </p:nvSpPr>
        <p:spPr>
          <a:xfrm>
            <a:off x="2078674" y="2711075"/>
            <a:ext cx="2550926" cy="2535657"/>
          </a:xfrm>
          <a:custGeom>
            <a:avLst/>
            <a:gdLst/>
            <a:ahLst/>
            <a:cxnLst/>
            <a:rect l="l" t="t" r="r" b="b"/>
            <a:pathLst>
              <a:path w="76922" h="82824" extrusionOk="0">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
          <p:cNvSpPr/>
          <p:nvPr/>
        </p:nvSpPr>
        <p:spPr>
          <a:xfrm flipH="1">
            <a:off x="-5" y="0"/>
            <a:ext cx="4593814" cy="2763693"/>
          </a:xfrm>
          <a:custGeom>
            <a:avLst/>
            <a:gdLst/>
            <a:ahLst/>
            <a:cxnLst/>
            <a:rect l="l" t="t" r="r" b="b"/>
            <a:pathLst>
              <a:path w="45713" h="76967" extrusionOk="0">
                <a:moveTo>
                  <a:pt x="45431" y="1"/>
                </a:moveTo>
                <a:lnTo>
                  <a:pt x="1" y="203"/>
                </a:lnTo>
                <a:lnTo>
                  <a:pt x="79" y="76776"/>
                </a:lnTo>
                <a:lnTo>
                  <a:pt x="282" y="76967"/>
                </a:lnTo>
                <a:lnTo>
                  <a:pt x="45712" y="38360"/>
                </a:lnTo>
                <a:lnTo>
                  <a:pt x="45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
          <p:cNvSpPr/>
          <p:nvPr/>
        </p:nvSpPr>
        <p:spPr>
          <a:xfrm rot="5400000">
            <a:off x="1585559" y="-350488"/>
            <a:ext cx="2550926" cy="3117702"/>
          </a:xfrm>
          <a:custGeom>
            <a:avLst/>
            <a:gdLst/>
            <a:ahLst/>
            <a:cxnLst/>
            <a:rect l="l" t="t" r="r" b="b"/>
            <a:pathLst>
              <a:path w="76922" h="82824" extrusionOk="0">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6" name="Google Shape;686;p4"/>
          <p:cNvPicPr preferRelativeResize="0"/>
          <p:nvPr/>
        </p:nvPicPr>
        <p:blipFill rotWithShape="1">
          <a:blip r:embed="rId2">
            <a:alphaModFix/>
          </a:blip>
          <a:srcRect r="3956"/>
          <a:stretch/>
        </p:blipFill>
        <p:spPr>
          <a:xfrm>
            <a:off x="-188972" y="46200"/>
            <a:ext cx="3725773" cy="5275824"/>
          </a:xfrm>
          <a:prstGeom prst="rect">
            <a:avLst/>
          </a:prstGeom>
          <a:noFill/>
          <a:ln>
            <a:noFill/>
          </a:ln>
        </p:spPr>
      </p:pic>
      <p:sp>
        <p:nvSpPr>
          <p:cNvPr id="687" name="Google Shape;687;p4"/>
          <p:cNvSpPr/>
          <p:nvPr/>
        </p:nvSpPr>
        <p:spPr>
          <a:xfrm flipH="1">
            <a:off x="3207414" y="6463"/>
            <a:ext cx="1389811" cy="2754393"/>
          </a:xfrm>
          <a:custGeom>
            <a:avLst/>
            <a:gdLst/>
            <a:ahLst/>
            <a:cxnLst/>
            <a:rect l="l" t="t" r="r" b="b"/>
            <a:pathLst>
              <a:path w="13830" h="76708" extrusionOk="0">
                <a:moveTo>
                  <a:pt x="13829" y="1"/>
                </a:moveTo>
                <a:lnTo>
                  <a:pt x="35" y="23"/>
                </a:lnTo>
                <a:lnTo>
                  <a:pt x="1" y="76708"/>
                </a:lnTo>
                <a:lnTo>
                  <a:pt x="13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4"/>
          <p:cNvGrpSpPr/>
          <p:nvPr/>
        </p:nvGrpSpPr>
        <p:grpSpPr>
          <a:xfrm>
            <a:off x="-210872" y="4487792"/>
            <a:ext cx="693267" cy="758945"/>
            <a:chOff x="1385400" y="3442950"/>
            <a:chExt cx="483450" cy="529250"/>
          </a:xfrm>
        </p:grpSpPr>
        <p:sp>
          <p:nvSpPr>
            <p:cNvPr id="689" name="Google Shape;689;p4"/>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4"/>
          <p:cNvGrpSpPr/>
          <p:nvPr/>
        </p:nvGrpSpPr>
        <p:grpSpPr>
          <a:xfrm>
            <a:off x="8149838" y="-515733"/>
            <a:ext cx="994167" cy="1088297"/>
            <a:chOff x="1385400" y="3442950"/>
            <a:chExt cx="483450" cy="529250"/>
          </a:xfrm>
        </p:grpSpPr>
        <p:sp>
          <p:nvSpPr>
            <p:cNvPr id="741" name="Google Shape;741;p4"/>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2" name="Google Shape;792;p4"/>
          <p:cNvPicPr preferRelativeResize="0"/>
          <p:nvPr/>
        </p:nvPicPr>
        <p:blipFill rotWithShape="1">
          <a:blip r:embed="rId2">
            <a:alphaModFix/>
          </a:blip>
          <a:srcRect r="3956"/>
          <a:stretch/>
        </p:blipFill>
        <p:spPr>
          <a:xfrm>
            <a:off x="5847425" y="-446163"/>
            <a:ext cx="3725777" cy="3822278"/>
          </a:xfrm>
          <a:prstGeom prst="rect">
            <a:avLst/>
          </a:prstGeom>
          <a:noFill/>
          <a:ln>
            <a:noFill/>
          </a:ln>
        </p:spPr>
      </p:pic>
      <p:pic>
        <p:nvPicPr>
          <p:cNvPr id="793" name="Google Shape;793;p4"/>
          <p:cNvPicPr preferRelativeResize="0"/>
          <p:nvPr/>
        </p:nvPicPr>
        <p:blipFill rotWithShape="1">
          <a:blip r:embed="rId2">
            <a:alphaModFix/>
          </a:blip>
          <a:srcRect r="3956"/>
          <a:stretch/>
        </p:blipFill>
        <p:spPr>
          <a:xfrm>
            <a:off x="4636550" y="2159937"/>
            <a:ext cx="3725777" cy="3822278"/>
          </a:xfrm>
          <a:prstGeom prst="rect">
            <a:avLst/>
          </a:prstGeom>
          <a:noFill/>
          <a:ln>
            <a:noFill/>
          </a:ln>
        </p:spPr>
      </p:pic>
      <p:sp>
        <p:nvSpPr>
          <p:cNvPr id="794" name="Google Shape;794;p4"/>
          <p:cNvSpPr txBox="1">
            <a:spLocks noGrp="1"/>
          </p:cNvSpPr>
          <p:nvPr>
            <p:ph type="body" idx="1"/>
          </p:nvPr>
        </p:nvSpPr>
        <p:spPr>
          <a:xfrm>
            <a:off x="2246700" y="2037300"/>
            <a:ext cx="4650600" cy="1293600"/>
          </a:xfrm>
          <a:prstGeom prst="rect">
            <a:avLst/>
          </a:prstGeom>
        </p:spPr>
        <p:txBody>
          <a:bodyPr spcFirstLastPara="1" wrap="square" lIns="91425" tIns="91425" rIns="91425" bIns="91425" anchor="t" anchorCtr="0">
            <a:noAutofit/>
          </a:bodyPr>
          <a:lstStyle>
            <a:lvl1pPr marL="457200" lvl="0" indent="-342900" algn="ctr">
              <a:lnSpc>
                <a:spcPct val="100000"/>
              </a:lnSpc>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795" name="Google Shape;795;p4"/>
          <p:cNvSpPr txBox="1">
            <a:spLocks noGrp="1"/>
          </p:cNvSpPr>
          <p:nvPr>
            <p:ph type="title"/>
          </p:nvPr>
        </p:nvSpPr>
        <p:spPr>
          <a:xfrm>
            <a:off x="1870325" y="1070673"/>
            <a:ext cx="54033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96" name="Google Shape;796;p4"/>
          <p:cNvGrpSpPr/>
          <p:nvPr/>
        </p:nvGrpSpPr>
        <p:grpSpPr>
          <a:xfrm>
            <a:off x="6516759" y="2989208"/>
            <a:ext cx="994167" cy="1088350"/>
            <a:chOff x="1385400" y="3442950"/>
            <a:chExt cx="483450" cy="529250"/>
          </a:xfrm>
        </p:grpSpPr>
        <p:sp>
          <p:nvSpPr>
            <p:cNvPr id="797" name="Google Shape;797;p4"/>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4"/>
          <p:cNvSpPr/>
          <p:nvPr/>
        </p:nvSpPr>
        <p:spPr>
          <a:xfrm>
            <a:off x="1992750" y="862450"/>
            <a:ext cx="5158446" cy="2917611"/>
          </a:xfrm>
          <a:custGeom>
            <a:avLst/>
            <a:gdLst/>
            <a:ahLst/>
            <a:cxnLst/>
            <a:rect l="l" t="t" r="r" b="b"/>
            <a:pathLst>
              <a:path w="69007" h="98518" extrusionOk="0">
                <a:moveTo>
                  <a:pt x="0" y="0"/>
                </a:moveTo>
                <a:lnTo>
                  <a:pt x="0" y="98518"/>
                </a:lnTo>
                <a:lnTo>
                  <a:pt x="69006" y="98518"/>
                </a:lnTo>
                <a:lnTo>
                  <a:pt x="69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39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2"/>
        <p:cNvGrpSpPr/>
        <p:nvPr/>
      </p:nvGrpSpPr>
      <p:grpSpPr>
        <a:xfrm>
          <a:off x="0" y="0"/>
          <a:ext cx="0" cy="0"/>
          <a:chOff x="0" y="0"/>
          <a:chExt cx="0" cy="0"/>
        </a:xfrm>
      </p:grpSpPr>
      <p:grpSp>
        <p:nvGrpSpPr>
          <p:cNvPr id="863" name="Google Shape;863;p6"/>
          <p:cNvGrpSpPr/>
          <p:nvPr/>
        </p:nvGrpSpPr>
        <p:grpSpPr>
          <a:xfrm>
            <a:off x="-1323899" y="-628801"/>
            <a:ext cx="10592561" cy="6761719"/>
            <a:chOff x="238125" y="577800"/>
            <a:chExt cx="7140250" cy="4557950"/>
          </a:xfrm>
        </p:grpSpPr>
        <p:sp>
          <p:nvSpPr>
            <p:cNvPr id="864" name="Google Shape;864;p6"/>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6"/>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6"/>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6"/>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6"/>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6"/>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6"/>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6"/>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6"/>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6"/>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6"/>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6"/>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6"/>
          <p:cNvGrpSpPr/>
          <p:nvPr/>
        </p:nvGrpSpPr>
        <p:grpSpPr>
          <a:xfrm>
            <a:off x="-98791" y="4053940"/>
            <a:ext cx="1096271" cy="1200127"/>
            <a:chOff x="1385400" y="3442950"/>
            <a:chExt cx="483450" cy="529250"/>
          </a:xfrm>
        </p:grpSpPr>
        <p:sp>
          <p:nvSpPr>
            <p:cNvPr id="1299" name="Google Shape;1299;p6"/>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6"/>
          <p:cNvSpPr/>
          <p:nvPr/>
        </p:nvSpPr>
        <p:spPr>
          <a:xfrm>
            <a:off x="393300" y="346525"/>
            <a:ext cx="8357400" cy="44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
          <p:cNvSpPr txBox="1">
            <a:spLocks noGrp="1"/>
          </p:cNvSpPr>
          <p:nvPr>
            <p:ph type="title"/>
          </p:nvPr>
        </p:nvSpPr>
        <p:spPr>
          <a:xfrm>
            <a:off x="749825" y="486198"/>
            <a:ext cx="54033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52"/>
        <p:cNvGrpSpPr/>
        <p:nvPr/>
      </p:nvGrpSpPr>
      <p:grpSpPr>
        <a:xfrm>
          <a:off x="0" y="0"/>
          <a:ext cx="0" cy="0"/>
          <a:chOff x="0" y="0"/>
          <a:chExt cx="0" cy="0"/>
        </a:xfrm>
      </p:grpSpPr>
      <p:grpSp>
        <p:nvGrpSpPr>
          <p:cNvPr id="1353" name="Google Shape;1353;p7"/>
          <p:cNvGrpSpPr/>
          <p:nvPr/>
        </p:nvGrpSpPr>
        <p:grpSpPr>
          <a:xfrm>
            <a:off x="-1323899" y="-628801"/>
            <a:ext cx="10592561" cy="6761719"/>
            <a:chOff x="238125" y="577800"/>
            <a:chExt cx="7140250" cy="4557950"/>
          </a:xfrm>
        </p:grpSpPr>
        <p:sp>
          <p:nvSpPr>
            <p:cNvPr id="1354" name="Google Shape;1354;p7"/>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8" name="Google Shape;1788;p7"/>
          <p:cNvGrpSpPr/>
          <p:nvPr/>
        </p:nvGrpSpPr>
        <p:grpSpPr>
          <a:xfrm>
            <a:off x="8305509" y="3401640"/>
            <a:ext cx="1096271" cy="1200127"/>
            <a:chOff x="1385400" y="3442950"/>
            <a:chExt cx="483450" cy="529250"/>
          </a:xfrm>
        </p:grpSpPr>
        <p:sp>
          <p:nvSpPr>
            <p:cNvPr id="1789" name="Google Shape;1789;p7"/>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7"/>
          <p:cNvSpPr/>
          <p:nvPr/>
        </p:nvSpPr>
        <p:spPr>
          <a:xfrm>
            <a:off x="393300" y="346525"/>
            <a:ext cx="8357400" cy="44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
          <p:cNvSpPr txBox="1">
            <a:spLocks noGrp="1"/>
          </p:cNvSpPr>
          <p:nvPr>
            <p:ph type="subTitle" idx="1"/>
          </p:nvPr>
        </p:nvSpPr>
        <p:spPr>
          <a:xfrm>
            <a:off x="838500" y="1490775"/>
            <a:ext cx="7467000" cy="31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AutoNum type="arabicPeriod"/>
              <a:defRPr sz="1100">
                <a:solidFill>
                  <a:schemeClr val="dk1"/>
                </a:solidFill>
              </a:defRPr>
            </a:lvl1pPr>
            <a:lvl2pPr lvl="1" rtl="0">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a:endParaRPr/>
          </a:p>
        </p:txBody>
      </p:sp>
      <p:sp>
        <p:nvSpPr>
          <p:cNvPr id="1842" name="Google Shape;1842;p7"/>
          <p:cNvSpPr txBox="1">
            <a:spLocks noGrp="1"/>
          </p:cNvSpPr>
          <p:nvPr>
            <p:ph type="title"/>
          </p:nvPr>
        </p:nvSpPr>
        <p:spPr>
          <a:xfrm>
            <a:off x="749824" y="491057"/>
            <a:ext cx="39609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5"/>
        <p:cNvGrpSpPr/>
        <p:nvPr/>
      </p:nvGrpSpPr>
      <p:grpSpPr>
        <a:xfrm>
          <a:off x="0" y="0"/>
          <a:ext cx="0" cy="0"/>
          <a:chOff x="0" y="0"/>
          <a:chExt cx="0" cy="0"/>
        </a:xfrm>
      </p:grpSpPr>
      <p:sp>
        <p:nvSpPr>
          <p:cNvPr id="1846" name="Google Shape;1846;p9"/>
          <p:cNvSpPr txBox="1">
            <a:spLocks noGrp="1"/>
          </p:cNvSpPr>
          <p:nvPr>
            <p:ph type="subTitle" idx="1"/>
          </p:nvPr>
        </p:nvSpPr>
        <p:spPr>
          <a:xfrm>
            <a:off x="749825" y="1443175"/>
            <a:ext cx="4296300" cy="161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47" name="Google Shape;1847;p9"/>
          <p:cNvSpPr txBox="1">
            <a:spLocks noGrp="1"/>
          </p:cNvSpPr>
          <p:nvPr>
            <p:ph type="title"/>
          </p:nvPr>
        </p:nvSpPr>
        <p:spPr>
          <a:xfrm>
            <a:off x="749828" y="531827"/>
            <a:ext cx="42066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76"/>
        <p:cNvGrpSpPr/>
        <p:nvPr/>
      </p:nvGrpSpPr>
      <p:grpSpPr>
        <a:xfrm>
          <a:off x="0" y="0"/>
          <a:ext cx="0" cy="0"/>
          <a:chOff x="0" y="0"/>
          <a:chExt cx="0" cy="0"/>
        </a:xfrm>
      </p:grpSpPr>
      <p:sp>
        <p:nvSpPr>
          <p:cNvPr id="2077" name="Google Shape;2077;p12"/>
          <p:cNvSpPr/>
          <p:nvPr/>
        </p:nvSpPr>
        <p:spPr>
          <a:xfrm flipH="1">
            <a:off x="4897387" y="-5275"/>
            <a:ext cx="1270113" cy="5143271"/>
          </a:xfrm>
          <a:custGeom>
            <a:avLst/>
            <a:gdLst/>
            <a:ahLst/>
            <a:cxnLst/>
            <a:rect l="l" t="t" r="r" b="b"/>
            <a:pathLst>
              <a:path w="13830" h="76708" extrusionOk="0">
                <a:moveTo>
                  <a:pt x="13829" y="1"/>
                </a:moveTo>
                <a:lnTo>
                  <a:pt x="35" y="23"/>
                </a:lnTo>
                <a:lnTo>
                  <a:pt x="1" y="76708"/>
                </a:lnTo>
                <a:lnTo>
                  <a:pt x="13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2"/>
          <p:cNvSpPr/>
          <p:nvPr/>
        </p:nvSpPr>
        <p:spPr>
          <a:xfrm>
            <a:off x="6166050" y="-57550"/>
            <a:ext cx="3281622" cy="5200853"/>
          </a:xfrm>
          <a:custGeom>
            <a:avLst/>
            <a:gdLst/>
            <a:ahLst/>
            <a:cxnLst/>
            <a:rect l="l" t="t" r="r" b="b"/>
            <a:pathLst>
              <a:path w="45713" h="76967" extrusionOk="0">
                <a:moveTo>
                  <a:pt x="45431" y="1"/>
                </a:moveTo>
                <a:lnTo>
                  <a:pt x="1" y="203"/>
                </a:lnTo>
                <a:lnTo>
                  <a:pt x="79" y="76776"/>
                </a:lnTo>
                <a:lnTo>
                  <a:pt x="282" y="76967"/>
                </a:lnTo>
                <a:lnTo>
                  <a:pt x="45712" y="38360"/>
                </a:lnTo>
                <a:lnTo>
                  <a:pt x="45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9" name="Google Shape;2079;p12"/>
          <p:cNvGrpSpPr/>
          <p:nvPr/>
        </p:nvGrpSpPr>
        <p:grpSpPr>
          <a:xfrm>
            <a:off x="4928714" y="3944873"/>
            <a:ext cx="1270120" cy="1390499"/>
            <a:chOff x="1385400" y="3442950"/>
            <a:chExt cx="483450" cy="529250"/>
          </a:xfrm>
        </p:grpSpPr>
        <p:sp>
          <p:nvSpPr>
            <p:cNvPr id="2080" name="Google Shape;2080;p12"/>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2"/>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2"/>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2"/>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2"/>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2"/>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2"/>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2"/>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2"/>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2"/>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2"/>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2"/>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2"/>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2"/>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2"/>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2"/>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2"/>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2"/>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2"/>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2"/>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2"/>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2"/>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2"/>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2"/>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2"/>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2"/>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2"/>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2"/>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2"/>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2"/>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2"/>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2"/>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2"/>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2"/>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2"/>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2"/>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2"/>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2"/>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2"/>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2"/>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2"/>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2"/>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2"/>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2"/>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2"/>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2"/>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2"/>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2"/>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2"/>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2"/>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2"/>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1" name="Google Shape;2131;p12"/>
          <p:cNvSpPr/>
          <p:nvPr/>
        </p:nvSpPr>
        <p:spPr>
          <a:xfrm flipH="1">
            <a:off x="6116750" y="-341048"/>
            <a:ext cx="1817617" cy="5479105"/>
          </a:xfrm>
          <a:custGeom>
            <a:avLst/>
            <a:gdLst/>
            <a:ahLst/>
            <a:cxnLst/>
            <a:rect l="l" t="t" r="r" b="b"/>
            <a:pathLst>
              <a:path w="25431" h="76663" extrusionOk="0">
                <a:moveTo>
                  <a:pt x="9320" y="1"/>
                </a:moveTo>
                <a:lnTo>
                  <a:pt x="0" y="12"/>
                </a:lnTo>
                <a:lnTo>
                  <a:pt x="7207" y="17820"/>
                </a:lnTo>
                <a:lnTo>
                  <a:pt x="4756" y="26274"/>
                </a:lnTo>
                <a:lnTo>
                  <a:pt x="25431" y="76663"/>
                </a:lnTo>
                <a:lnTo>
                  <a:pt x="7589" y="27668"/>
                </a:lnTo>
                <a:lnTo>
                  <a:pt x="12367" y="17022"/>
                </a:lnTo>
                <a:lnTo>
                  <a:pt x="93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2"/>
          <p:cNvSpPr/>
          <p:nvPr/>
        </p:nvSpPr>
        <p:spPr>
          <a:xfrm flipH="1">
            <a:off x="6061550" y="940300"/>
            <a:ext cx="7284102" cy="4268435"/>
          </a:xfrm>
          <a:custGeom>
            <a:avLst/>
            <a:gdLst/>
            <a:ahLst/>
            <a:cxnLst/>
            <a:rect l="l" t="t" r="r" b="b"/>
            <a:pathLst>
              <a:path w="130481" h="76461" extrusionOk="0">
                <a:moveTo>
                  <a:pt x="46938" y="1"/>
                </a:moveTo>
                <a:lnTo>
                  <a:pt x="0" y="136"/>
                </a:lnTo>
                <a:lnTo>
                  <a:pt x="130481" y="76461"/>
                </a:lnTo>
                <a:lnTo>
                  <a:pt x="105106" y="51424"/>
                </a:lnTo>
                <a:lnTo>
                  <a:pt x="96034" y="51435"/>
                </a:lnTo>
                <a:lnTo>
                  <a:pt x="46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3" name="Google Shape;2133;p12"/>
          <p:cNvGrpSpPr/>
          <p:nvPr/>
        </p:nvGrpSpPr>
        <p:grpSpPr>
          <a:xfrm>
            <a:off x="8032188" y="-409280"/>
            <a:ext cx="783624" cy="857861"/>
            <a:chOff x="1385400" y="3442950"/>
            <a:chExt cx="483450" cy="529250"/>
          </a:xfrm>
        </p:grpSpPr>
        <p:sp>
          <p:nvSpPr>
            <p:cNvPr id="2134" name="Google Shape;2134;p12"/>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2"/>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2"/>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2"/>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2"/>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2"/>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2"/>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2"/>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2"/>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2"/>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2"/>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2"/>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2"/>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2"/>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2"/>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2"/>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2"/>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2"/>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2"/>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2"/>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2"/>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2"/>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2"/>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2"/>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2"/>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2"/>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2"/>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2"/>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2"/>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2"/>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2"/>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2"/>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2"/>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2"/>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2"/>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2"/>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2"/>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2"/>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2"/>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2"/>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2"/>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2"/>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2"/>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2"/>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2"/>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2"/>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2"/>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2"/>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2"/>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2"/>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2"/>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5" name="Google Shape;2185;p12"/>
          <p:cNvGrpSpPr/>
          <p:nvPr/>
        </p:nvGrpSpPr>
        <p:grpSpPr>
          <a:xfrm>
            <a:off x="8510263" y="4603495"/>
            <a:ext cx="783624" cy="857861"/>
            <a:chOff x="1385400" y="3442950"/>
            <a:chExt cx="483450" cy="529250"/>
          </a:xfrm>
        </p:grpSpPr>
        <p:sp>
          <p:nvSpPr>
            <p:cNvPr id="2186" name="Google Shape;2186;p12"/>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2"/>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2"/>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2"/>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2"/>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2"/>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2"/>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2"/>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2"/>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2"/>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2"/>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2"/>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2"/>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2"/>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2"/>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2"/>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2"/>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2"/>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2"/>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2"/>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2"/>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2"/>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2"/>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2"/>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2"/>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2"/>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2"/>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2"/>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2"/>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2"/>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2"/>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2"/>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2"/>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2"/>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2"/>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2"/>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2"/>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2"/>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2"/>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2"/>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2"/>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2"/>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2"/>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2"/>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2"/>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2"/>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2"/>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2"/>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2"/>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2"/>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2"/>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12"/>
          <p:cNvGrpSpPr/>
          <p:nvPr/>
        </p:nvGrpSpPr>
        <p:grpSpPr>
          <a:xfrm>
            <a:off x="8694738" y="908395"/>
            <a:ext cx="783624" cy="857861"/>
            <a:chOff x="1385400" y="3442950"/>
            <a:chExt cx="483450" cy="529250"/>
          </a:xfrm>
        </p:grpSpPr>
        <p:sp>
          <p:nvSpPr>
            <p:cNvPr id="2238" name="Google Shape;2238;p12"/>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2"/>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2"/>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2"/>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2"/>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2"/>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2"/>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2"/>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2"/>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2"/>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2"/>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2"/>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2"/>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2"/>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2"/>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2"/>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2"/>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2"/>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2"/>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2"/>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2"/>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2"/>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2"/>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2"/>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2"/>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2"/>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2"/>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2"/>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2"/>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2"/>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2"/>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2"/>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2"/>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2"/>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2"/>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2"/>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2"/>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2"/>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2"/>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2"/>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2"/>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2"/>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2"/>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2"/>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2"/>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2"/>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2"/>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2"/>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2"/>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2"/>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2"/>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9" name="Google Shape;2289;p12"/>
          <p:cNvSpPr/>
          <p:nvPr/>
        </p:nvSpPr>
        <p:spPr>
          <a:xfrm flipH="1">
            <a:off x="6166059" y="-48676"/>
            <a:ext cx="4007441" cy="5200929"/>
          </a:xfrm>
          <a:custGeom>
            <a:avLst/>
            <a:gdLst/>
            <a:ahLst/>
            <a:cxnLst/>
            <a:rect l="l" t="t" r="r" b="b"/>
            <a:pathLst>
              <a:path w="59181" h="76809" extrusionOk="0">
                <a:moveTo>
                  <a:pt x="11558" y="0"/>
                </a:moveTo>
                <a:lnTo>
                  <a:pt x="0" y="12"/>
                </a:lnTo>
                <a:lnTo>
                  <a:pt x="55752" y="72357"/>
                </a:lnTo>
                <a:lnTo>
                  <a:pt x="59181" y="76809"/>
                </a:lnTo>
                <a:lnTo>
                  <a:pt x="11558" y="0"/>
                </a:lnTo>
                <a:close/>
                <a:moveTo>
                  <a:pt x="59181" y="76809"/>
                </a:moveTo>
                <a:lnTo>
                  <a:pt x="59181" y="76809"/>
                </a:lnTo>
                <a:lnTo>
                  <a:pt x="59181" y="7680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0" name="Google Shape;2290;p12"/>
          <p:cNvGrpSpPr/>
          <p:nvPr/>
        </p:nvGrpSpPr>
        <p:grpSpPr>
          <a:xfrm>
            <a:off x="6929469" y="4256685"/>
            <a:ext cx="513762" cy="562434"/>
            <a:chOff x="1385400" y="3442950"/>
            <a:chExt cx="483450" cy="529250"/>
          </a:xfrm>
        </p:grpSpPr>
        <p:sp>
          <p:nvSpPr>
            <p:cNvPr id="2291" name="Google Shape;2291;p12"/>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2"/>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2"/>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2"/>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2"/>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2"/>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2"/>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2"/>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2"/>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2"/>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2"/>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2"/>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2"/>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2"/>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2"/>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2"/>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2"/>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2"/>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2"/>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2"/>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2"/>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2"/>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2"/>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2"/>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2"/>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2"/>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2"/>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2"/>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2"/>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2"/>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2"/>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2"/>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2"/>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2"/>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2"/>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2"/>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2"/>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2"/>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2"/>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2"/>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2"/>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2"/>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2"/>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2"/>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2"/>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2"/>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2"/>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2"/>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2"/>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2"/>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2"/>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2" name="Google Shape;2342;p12"/>
          <p:cNvGrpSpPr/>
          <p:nvPr/>
        </p:nvGrpSpPr>
        <p:grpSpPr>
          <a:xfrm>
            <a:off x="6860919" y="908410"/>
            <a:ext cx="513762" cy="562434"/>
            <a:chOff x="1385400" y="3442950"/>
            <a:chExt cx="483450" cy="529250"/>
          </a:xfrm>
        </p:grpSpPr>
        <p:sp>
          <p:nvSpPr>
            <p:cNvPr id="2343" name="Google Shape;2343;p12"/>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2"/>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2"/>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2"/>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2"/>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2"/>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2"/>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2"/>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2"/>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2"/>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2"/>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2"/>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2"/>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2"/>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2"/>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2"/>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2"/>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2"/>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2"/>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2"/>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2"/>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2"/>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2"/>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2"/>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2"/>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2"/>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2"/>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2"/>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2"/>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2"/>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2"/>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2"/>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2"/>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2"/>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2"/>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2"/>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2"/>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2"/>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2"/>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2"/>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2"/>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2"/>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2"/>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2"/>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2"/>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2"/>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2"/>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2"/>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2"/>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2"/>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2"/>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94" name="Google Shape;2394;p12"/>
          <p:cNvPicPr preferRelativeResize="0"/>
          <p:nvPr/>
        </p:nvPicPr>
        <p:blipFill rotWithShape="1">
          <a:blip r:embed="rId2">
            <a:alphaModFix/>
          </a:blip>
          <a:srcRect r="3956"/>
          <a:stretch/>
        </p:blipFill>
        <p:spPr>
          <a:xfrm>
            <a:off x="5540850" y="65225"/>
            <a:ext cx="3632323" cy="5143503"/>
          </a:xfrm>
          <a:prstGeom prst="rect">
            <a:avLst/>
          </a:prstGeom>
          <a:noFill/>
          <a:ln>
            <a:noFill/>
          </a:ln>
        </p:spPr>
      </p:pic>
      <p:sp>
        <p:nvSpPr>
          <p:cNvPr id="2395" name="Google Shape;2395;p12"/>
          <p:cNvSpPr/>
          <p:nvPr/>
        </p:nvSpPr>
        <p:spPr>
          <a:xfrm>
            <a:off x="-14900" y="-19900"/>
            <a:ext cx="5555754" cy="5143378"/>
          </a:xfrm>
          <a:custGeom>
            <a:avLst/>
            <a:gdLst/>
            <a:ahLst/>
            <a:cxnLst/>
            <a:rect l="l" t="t" r="r" b="b"/>
            <a:pathLst>
              <a:path w="69007" h="98518" extrusionOk="0">
                <a:moveTo>
                  <a:pt x="0" y="0"/>
                </a:moveTo>
                <a:lnTo>
                  <a:pt x="0" y="98518"/>
                </a:lnTo>
                <a:lnTo>
                  <a:pt x="69006" y="98518"/>
                </a:lnTo>
                <a:lnTo>
                  <a:pt x="69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2"/>
          <p:cNvSpPr txBox="1">
            <a:spLocks noGrp="1"/>
          </p:cNvSpPr>
          <p:nvPr>
            <p:ph type="title" hasCustomPrompt="1"/>
          </p:nvPr>
        </p:nvSpPr>
        <p:spPr>
          <a:xfrm>
            <a:off x="499214" y="1204275"/>
            <a:ext cx="895800" cy="9870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6000"/>
              <a:buNone/>
              <a:defRPr sz="6500">
                <a:solidFill>
                  <a:schemeClr val="accent1"/>
                </a:solidFill>
              </a:defRPr>
            </a:lvl1pPr>
            <a:lvl2pPr lvl="1"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2397" name="Google Shape;2397;p12"/>
          <p:cNvSpPr txBox="1">
            <a:spLocks noGrp="1"/>
          </p:cNvSpPr>
          <p:nvPr>
            <p:ph type="subTitle" idx="1"/>
          </p:nvPr>
        </p:nvSpPr>
        <p:spPr>
          <a:xfrm flipH="1">
            <a:off x="1489861" y="1281280"/>
            <a:ext cx="16476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Font typeface="Fira Sans Condensed"/>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a:endParaRPr/>
          </a:p>
        </p:txBody>
      </p:sp>
      <p:sp>
        <p:nvSpPr>
          <p:cNvPr id="2398" name="Google Shape;2398;p12"/>
          <p:cNvSpPr txBox="1">
            <a:spLocks noGrp="1"/>
          </p:cNvSpPr>
          <p:nvPr>
            <p:ph type="subTitle" idx="2"/>
          </p:nvPr>
        </p:nvSpPr>
        <p:spPr>
          <a:xfrm>
            <a:off x="1489861" y="1638607"/>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2399" name="Google Shape;2399;p12"/>
          <p:cNvSpPr txBox="1">
            <a:spLocks noGrp="1"/>
          </p:cNvSpPr>
          <p:nvPr>
            <p:ph type="title" idx="3" hasCustomPrompt="1"/>
          </p:nvPr>
        </p:nvSpPr>
        <p:spPr>
          <a:xfrm>
            <a:off x="499214" y="2394312"/>
            <a:ext cx="957900" cy="9870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lt2"/>
              </a:buClr>
              <a:buSzPts val="6000"/>
              <a:buNone/>
              <a:defRPr sz="6500">
                <a:solidFill>
                  <a:schemeClr val="lt2"/>
                </a:solidFill>
              </a:defRPr>
            </a:lvl1pPr>
            <a:lvl2pPr lvl="1"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2pPr>
            <a:lvl3pPr lvl="2"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3pPr>
            <a:lvl4pPr lvl="3"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4pPr>
            <a:lvl5pPr lvl="4"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5pPr>
            <a:lvl6pPr lvl="5"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6pPr>
            <a:lvl7pPr lvl="6"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7pPr>
            <a:lvl8pPr lvl="7"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8pPr>
            <a:lvl9pPr lvl="8" algn="r" rtl="0">
              <a:spcBef>
                <a:spcPts val="0"/>
              </a:spcBef>
              <a:spcAft>
                <a:spcPts val="0"/>
              </a:spcAft>
              <a:buClr>
                <a:schemeClr val="lt2"/>
              </a:buClr>
              <a:buSzPts val="6000"/>
              <a:buFont typeface="Yanone Kaffeesatz"/>
              <a:buNone/>
              <a:defRPr sz="6000">
                <a:solidFill>
                  <a:schemeClr val="lt2"/>
                </a:solidFill>
                <a:latin typeface="Yanone Kaffeesatz"/>
                <a:ea typeface="Yanone Kaffeesatz"/>
                <a:cs typeface="Yanone Kaffeesatz"/>
                <a:sym typeface="Yanone Kaffeesatz"/>
              </a:defRPr>
            </a:lvl9pPr>
          </a:lstStyle>
          <a:p>
            <a:r>
              <a:t>xx%</a:t>
            </a:r>
          </a:p>
        </p:txBody>
      </p:sp>
      <p:sp>
        <p:nvSpPr>
          <p:cNvPr id="2400" name="Google Shape;2400;p12"/>
          <p:cNvSpPr txBox="1">
            <a:spLocks noGrp="1"/>
          </p:cNvSpPr>
          <p:nvPr>
            <p:ph type="title" idx="4" hasCustomPrompt="1"/>
          </p:nvPr>
        </p:nvSpPr>
        <p:spPr>
          <a:xfrm rot="1077">
            <a:off x="499214" y="3584500"/>
            <a:ext cx="957900" cy="9870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6000"/>
              <a:buNone/>
              <a:defRPr sz="6500"/>
            </a:lvl1pPr>
            <a:lvl2pPr lvl="1"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algn="r" rtl="0">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2401" name="Google Shape;2401;p12"/>
          <p:cNvSpPr txBox="1">
            <a:spLocks noGrp="1"/>
          </p:cNvSpPr>
          <p:nvPr>
            <p:ph type="subTitle" idx="5"/>
          </p:nvPr>
        </p:nvSpPr>
        <p:spPr>
          <a:xfrm flipH="1">
            <a:off x="1489861" y="2471061"/>
            <a:ext cx="2173800" cy="53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Font typeface="Fira Sans Condensed"/>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2pPr>
            <a:lvl3pPr lvl="2"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3pPr>
            <a:lvl4pPr lvl="3"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4pPr>
            <a:lvl5pPr lvl="4"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5pPr>
            <a:lvl6pPr lvl="5"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6pPr>
            <a:lvl7pPr lvl="6"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7pPr>
            <a:lvl8pPr lvl="7"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8pPr>
            <a:lvl9pPr lvl="8"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9pPr>
          </a:lstStyle>
          <a:p>
            <a:endParaRPr/>
          </a:p>
        </p:txBody>
      </p:sp>
      <p:sp>
        <p:nvSpPr>
          <p:cNvPr id="2402" name="Google Shape;2402;p12"/>
          <p:cNvSpPr txBox="1">
            <a:spLocks noGrp="1"/>
          </p:cNvSpPr>
          <p:nvPr>
            <p:ph type="subTitle" idx="6"/>
          </p:nvPr>
        </p:nvSpPr>
        <p:spPr>
          <a:xfrm>
            <a:off x="1489861" y="4005992"/>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2403" name="Google Shape;2403;p12"/>
          <p:cNvSpPr txBox="1">
            <a:spLocks noGrp="1"/>
          </p:cNvSpPr>
          <p:nvPr>
            <p:ph type="subTitle" idx="7"/>
          </p:nvPr>
        </p:nvSpPr>
        <p:spPr>
          <a:xfrm flipH="1">
            <a:off x="1489861" y="3646125"/>
            <a:ext cx="1928700" cy="53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400"/>
              <a:buFont typeface="Fira Sans Condensed"/>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a:endParaRPr/>
          </a:p>
        </p:txBody>
      </p:sp>
      <p:sp>
        <p:nvSpPr>
          <p:cNvPr id="2404" name="Google Shape;2404;p12"/>
          <p:cNvSpPr txBox="1">
            <a:spLocks noGrp="1"/>
          </p:cNvSpPr>
          <p:nvPr>
            <p:ph type="subTitle" idx="8"/>
          </p:nvPr>
        </p:nvSpPr>
        <p:spPr>
          <a:xfrm>
            <a:off x="1489861" y="2820030"/>
            <a:ext cx="2754900" cy="5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2405" name="Google Shape;2405;p12"/>
          <p:cNvSpPr txBox="1">
            <a:spLocks noGrp="1"/>
          </p:cNvSpPr>
          <p:nvPr>
            <p:ph type="title" idx="9"/>
          </p:nvPr>
        </p:nvSpPr>
        <p:spPr>
          <a:xfrm>
            <a:off x="749825" y="486198"/>
            <a:ext cx="54033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2406"/>
        <p:cNvGrpSpPr/>
        <p:nvPr/>
      </p:nvGrpSpPr>
      <p:grpSpPr>
        <a:xfrm>
          <a:off x="0" y="0"/>
          <a:ext cx="0" cy="0"/>
          <a:chOff x="0" y="0"/>
          <a:chExt cx="0" cy="0"/>
        </a:xfrm>
      </p:grpSpPr>
      <p:sp>
        <p:nvSpPr>
          <p:cNvPr id="2407" name="Google Shape;2407;p13"/>
          <p:cNvSpPr/>
          <p:nvPr/>
        </p:nvSpPr>
        <p:spPr>
          <a:xfrm rot="5400000">
            <a:off x="-58913" y="1437508"/>
            <a:ext cx="4310671" cy="4192804"/>
          </a:xfrm>
          <a:custGeom>
            <a:avLst/>
            <a:gdLst/>
            <a:ahLst/>
            <a:cxnLst/>
            <a:rect l="l" t="t" r="r" b="b"/>
            <a:pathLst>
              <a:path w="98361" h="77383" extrusionOk="0">
                <a:moveTo>
                  <a:pt x="98282" y="1"/>
                </a:moveTo>
                <a:lnTo>
                  <a:pt x="97360" y="282"/>
                </a:lnTo>
                <a:lnTo>
                  <a:pt x="47320" y="36066"/>
                </a:lnTo>
                <a:lnTo>
                  <a:pt x="47320" y="43531"/>
                </a:lnTo>
                <a:lnTo>
                  <a:pt x="0" y="77382"/>
                </a:lnTo>
                <a:lnTo>
                  <a:pt x="0" y="77382"/>
                </a:lnTo>
                <a:lnTo>
                  <a:pt x="98361" y="77270"/>
                </a:lnTo>
                <a:lnTo>
                  <a:pt x="982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3"/>
          <p:cNvSpPr/>
          <p:nvPr/>
        </p:nvSpPr>
        <p:spPr>
          <a:xfrm rot="5400000">
            <a:off x="-47590" y="1557813"/>
            <a:ext cx="4218402" cy="4752027"/>
          </a:xfrm>
          <a:custGeom>
            <a:avLst/>
            <a:gdLst/>
            <a:ahLst/>
            <a:cxnLst/>
            <a:rect l="l" t="t" r="r" b="b"/>
            <a:pathLst>
              <a:path w="76922" h="82824" extrusionOk="0">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3"/>
          <p:cNvSpPr/>
          <p:nvPr/>
        </p:nvSpPr>
        <p:spPr>
          <a:xfrm rot="265342">
            <a:off x="-1554810" y="-183976"/>
            <a:ext cx="5997262" cy="4988694"/>
          </a:xfrm>
          <a:custGeom>
            <a:avLst/>
            <a:gdLst/>
            <a:ahLst/>
            <a:cxnLst/>
            <a:rect l="l" t="t" r="r" b="b"/>
            <a:pathLst>
              <a:path w="92257" h="76742" extrusionOk="0">
                <a:moveTo>
                  <a:pt x="66826" y="1"/>
                </a:moveTo>
                <a:lnTo>
                  <a:pt x="10389" y="68"/>
                </a:lnTo>
                <a:lnTo>
                  <a:pt x="1" y="619"/>
                </a:lnTo>
                <a:lnTo>
                  <a:pt x="57809" y="51626"/>
                </a:lnTo>
                <a:lnTo>
                  <a:pt x="66893" y="51615"/>
                </a:lnTo>
                <a:lnTo>
                  <a:pt x="92178" y="76742"/>
                </a:lnTo>
                <a:lnTo>
                  <a:pt x="92256" y="76663"/>
                </a:lnTo>
                <a:lnTo>
                  <a:pt x="71581" y="26274"/>
                </a:lnTo>
                <a:lnTo>
                  <a:pt x="74032" y="17820"/>
                </a:lnTo>
                <a:lnTo>
                  <a:pt x="66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0" name="Google Shape;2410;p13"/>
          <p:cNvGrpSpPr/>
          <p:nvPr/>
        </p:nvGrpSpPr>
        <p:grpSpPr>
          <a:xfrm>
            <a:off x="2451864" y="1854098"/>
            <a:ext cx="928562" cy="1016530"/>
            <a:chOff x="1385400" y="3442950"/>
            <a:chExt cx="483450" cy="529250"/>
          </a:xfrm>
        </p:grpSpPr>
        <p:sp>
          <p:nvSpPr>
            <p:cNvPr id="2411" name="Google Shape;2411;p13"/>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3"/>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3"/>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3"/>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3"/>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3"/>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3"/>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3"/>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3"/>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3"/>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3"/>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3"/>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3"/>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3"/>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3"/>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3"/>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3"/>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3"/>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3"/>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3"/>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3"/>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3"/>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3"/>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3"/>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3"/>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3"/>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3"/>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3"/>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3"/>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3"/>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3"/>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3"/>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3"/>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3"/>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3"/>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3"/>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3"/>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3"/>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3"/>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3"/>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3"/>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3"/>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3"/>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3"/>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3"/>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3"/>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3"/>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3"/>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3"/>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3"/>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3"/>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13"/>
          <p:cNvGrpSpPr/>
          <p:nvPr/>
        </p:nvGrpSpPr>
        <p:grpSpPr>
          <a:xfrm>
            <a:off x="-228811" y="-303752"/>
            <a:ext cx="928562" cy="1016530"/>
            <a:chOff x="1385400" y="3442950"/>
            <a:chExt cx="483450" cy="529250"/>
          </a:xfrm>
        </p:grpSpPr>
        <p:sp>
          <p:nvSpPr>
            <p:cNvPr id="2463" name="Google Shape;2463;p13"/>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3"/>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3"/>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3"/>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3"/>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3"/>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3"/>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3"/>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3"/>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3"/>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3"/>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3"/>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3"/>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3"/>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3"/>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3"/>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3"/>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3"/>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3"/>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3"/>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3"/>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3"/>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3"/>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3"/>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3"/>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3"/>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3"/>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3"/>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3"/>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3"/>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3"/>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3"/>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3"/>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3"/>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3"/>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3"/>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3"/>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3"/>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3"/>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3"/>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3"/>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3"/>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3"/>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3"/>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3"/>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3"/>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3"/>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3"/>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3"/>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3"/>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3"/>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13"/>
          <p:cNvGrpSpPr/>
          <p:nvPr/>
        </p:nvGrpSpPr>
        <p:grpSpPr>
          <a:xfrm>
            <a:off x="-292886" y="4840923"/>
            <a:ext cx="928562" cy="1016530"/>
            <a:chOff x="1385400" y="3442950"/>
            <a:chExt cx="483450" cy="529250"/>
          </a:xfrm>
        </p:grpSpPr>
        <p:sp>
          <p:nvSpPr>
            <p:cNvPr id="2515" name="Google Shape;2515;p13"/>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3"/>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3"/>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3"/>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3"/>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3"/>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3"/>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3"/>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3"/>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3"/>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3"/>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3"/>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3"/>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3"/>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3"/>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3"/>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3"/>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3"/>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3"/>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3"/>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3"/>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3"/>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3"/>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3"/>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3"/>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3"/>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3"/>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3"/>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3"/>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3"/>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3"/>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3"/>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3"/>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3"/>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3"/>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3"/>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3"/>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3"/>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3"/>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3"/>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3"/>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3"/>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3"/>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3"/>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3"/>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3"/>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3"/>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3"/>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3"/>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3"/>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3"/>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13"/>
          <p:cNvSpPr/>
          <p:nvPr/>
        </p:nvSpPr>
        <p:spPr>
          <a:xfrm>
            <a:off x="-228802" y="540000"/>
            <a:ext cx="2598286" cy="979023"/>
          </a:xfrm>
          <a:custGeom>
            <a:avLst/>
            <a:gdLst/>
            <a:ahLst/>
            <a:cxnLst/>
            <a:rect l="l" t="t" r="r" b="b"/>
            <a:pathLst>
              <a:path w="69007" h="98518" extrusionOk="0">
                <a:moveTo>
                  <a:pt x="0" y="0"/>
                </a:moveTo>
                <a:lnTo>
                  <a:pt x="0" y="98518"/>
                </a:lnTo>
                <a:lnTo>
                  <a:pt x="69006" y="98518"/>
                </a:lnTo>
                <a:lnTo>
                  <a:pt x="69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3"/>
          <p:cNvSpPr/>
          <p:nvPr/>
        </p:nvSpPr>
        <p:spPr>
          <a:xfrm>
            <a:off x="3019426" y="75"/>
            <a:ext cx="6124544" cy="5143378"/>
          </a:xfrm>
          <a:custGeom>
            <a:avLst/>
            <a:gdLst/>
            <a:ahLst/>
            <a:cxnLst/>
            <a:rect l="l" t="t" r="r" b="b"/>
            <a:pathLst>
              <a:path w="69007" h="98518" extrusionOk="0">
                <a:moveTo>
                  <a:pt x="0" y="0"/>
                </a:moveTo>
                <a:lnTo>
                  <a:pt x="0" y="98518"/>
                </a:lnTo>
                <a:lnTo>
                  <a:pt x="69006" y="98518"/>
                </a:lnTo>
                <a:lnTo>
                  <a:pt x="69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3"/>
          <p:cNvSpPr txBox="1">
            <a:spLocks noGrp="1"/>
          </p:cNvSpPr>
          <p:nvPr>
            <p:ph type="title"/>
          </p:nvPr>
        </p:nvSpPr>
        <p:spPr>
          <a:xfrm>
            <a:off x="749825" y="486198"/>
            <a:ext cx="54033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2569" name="Google Shape;2569;p13"/>
          <p:cNvPicPr preferRelativeResize="0"/>
          <p:nvPr/>
        </p:nvPicPr>
        <p:blipFill rotWithShape="1">
          <a:blip r:embed="rId2">
            <a:alphaModFix/>
          </a:blip>
          <a:srcRect r="3956"/>
          <a:stretch/>
        </p:blipFill>
        <p:spPr>
          <a:xfrm>
            <a:off x="-706350" y="1854112"/>
            <a:ext cx="3725777" cy="382227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TITLE_ONLY_1_2_1">
    <p:spTree>
      <p:nvGrpSpPr>
        <p:cNvPr id="1" name="Shape 2735"/>
        <p:cNvGrpSpPr/>
        <p:nvPr/>
      </p:nvGrpSpPr>
      <p:grpSpPr>
        <a:xfrm>
          <a:off x="0" y="0"/>
          <a:ext cx="0" cy="0"/>
          <a:chOff x="0" y="0"/>
          <a:chExt cx="0" cy="0"/>
        </a:xfrm>
      </p:grpSpPr>
      <p:grpSp>
        <p:nvGrpSpPr>
          <p:cNvPr id="2736" name="Google Shape;2736;p15"/>
          <p:cNvGrpSpPr/>
          <p:nvPr/>
        </p:nvGrpSpPr>
        <p:grpSpPr>
          <a:xfrm>
            <a:off x="481907" y="15063"/>
            <a:ext cx="958536" cy="1049291"/>
            <a:chOff x="1385400" y="3442950"/>
            <a:chExt cx="483450" cy="529250"/>
          </a:xfrm>
        </p:grpSpPr>
        <p:sp>
          <p:nvSpPr>
            <p:cNvPr id="2737" name="Google Shape;2737;p15"/>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5"/>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5"/>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5"/>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5"/>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5"/>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5"/>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5"/>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5"/>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5"/>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5"/>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5"/>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5"/>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5"/>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5"/>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5"/>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5"/>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5"/>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5"/>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5"/>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5"/>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5"/>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5"/>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5"/>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5"/>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5"/>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5"/>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5"/>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5"/>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5"/>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5"/>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5"/>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5"/>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5"/>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5"/>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5"/>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5"/>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5"/>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5"/>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5"/>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5"/>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5"/>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5"/>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5"/>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5"/>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5"/>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5"/>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5"/>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5"/>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5"/>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5"/>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8" name="Google Shape;2788;p15"/>
          <p:cNvSpPr/>
          <p:nvPr/>
        </p:nvSpPr>
        <p:spPr>
          <a:xfrm>
            <a:off x="-3856" y="24649"/>
            <a:ext cx="3990693" cy="6782797"/>
          </a:xfrm>
          <a:custGeom>
            <a:avLst/>
            <a:gdLst/>
            <a:ahLst/>
            <a:cxnLst/>
            <a:rect l="l" t="t" r="r" b="b"/>
            <a:pathLst>
              <a:path w="45634" h="77562" extrusionOk="0">
                <a:moveTo>
                  <a:pt x="0" y="0"/>
                </a:moveTo>
                <a:lnTo>
                  <a:pt x="45634" y="77562"/>
                </a:lnTo>
                <a:lnTo>
                  <a:pt x="45634" y="40462"/>
                </a:lnTo>
                <a:lnTo>
                  <a:pt x="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5"/>
          <p:cNvSpPr/>
          <p:nvPr/>
        </p:nvSpPr>
        <p:spPr>
          <a:xfrm rot="9051930">
            <a:off x="1264115" y="-725116"/>
            <a:ext cx="1789165" cy="5393526"/>
          </a:xfrm>
          <a:custGeom>
            <a:avLst/>
            <a:gdLst/>
            <a:ahLst/>
            <a:cxnLst/>
            <a:rect l="l" t="t" r="r" b="b"/>
            <a:pathLst>
              <a:path w="25431" h="76663" extrusionOk="0">
                <a:moveTo>
                  <a:pt x="9320" y="1"/>
                </a:moveTo>
                <a:lnTo>
                  <a:pt x="0" y="12"/>
                </a:lnTo>
                <a:lnTo>
                  <a:pt x="7207" y="17820"/>
                </a:lnTo>
                <a:lnTo>
                  <a:pt x="4756" y="26274"/>
                </a:lnTo>
                <a:lnTo>
                  <a:pt x="25431" y="76663"/>
                </a:lnTo>
                <a:lnTo>
                  <a:pt x="7589" y="27668"/>
                </a:lnTo>
                <a:lnTo>
                  <a:pt x="12367" y="17022"/>
                </a:lnTo>
                <a:lnTo>
                  <a:pt x="93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5"/>
          <p:cNvSpPr/>
          <p:nvPr/>
        </p:nvSpPr>
        <p:spPr>
          <a:xfrm>
            <a:off x="-13650" y="75"/>
            <a:ext cx="4000488" cy="6807370"/>
          </a:xfrm>
          <a:custGeom>
            <a:avLst/>
            <a:gdLst/>
            <a:ahLst/>
            <a:cxnLst/>
            <a:rect l="l" t="t" r="r" b="b"/>
            <a:pathLst>
              <a:path w="45746" h="77843" extrusionOk="0">
                <a:moveTo>
                  <a:pt x="0" y="0"/>
                </a:moveTo>
                <a:lnTo>
                  <a:pt x="27803" y="77517"/>
                </a:lnTo>
                <a:lnTo>
                  <a:pt x="45746" y="778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5"/>
          <p:cNvSpPr/>
          <p:nvPr/>
        </p:nvSpPr>
        <p:spPr>
          <a:xfrm>
            <a:off x="3667200" y="75"/>
            <a:ext cx="5476741" cy="5143378"/>
          </a:xfrm>
          <a:custGeom>
            <a:avLst/>
            <a:gdLst/>
            <a:ahLst/>
            <a:cxnLst/>
            <a:rect l="l" t="t" r="r" b="b"/>
            <a:pathLst>
              <a:path w="69007" h="98518" extrusionOk="0">
                <a:moveTo>
                  <a:pt x="0" y="0"/>
                </a:moveTo>
                <a:lnTo>
                  <a:pt x="0" y="98518"/>
                </a:lnTo>
                <a:lnTo>
                  <a:pt x="69006" y="98518"/>
                </a:lnTo>
                <a:lnTo>
                  <a:pt x="69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5"/>
          <p:cNvSpPr/>
          <p:nvPr/>
        </p:nvSpPr>
        <p:spPr>
          <a:xfrm>
            <a:off x="-228800" y="540000"/>
            <a:ext cx="3105315" cy="631500"/>
          </a:xfrm>
          <a:custGeom>
            <a:avLst/>
            <a:gdLst/>
            <a:ahLst/>
            <a:cxnLst/>
            <a:rect l="l" t="t" r="r" b="b"/>
            <a:pathLst>
              <a:path w="69007" h="98518" extrusionOk="0">
                <a:moveTo>
                  <a:pt x="0" y="0"/>
                </a:moveTo>
                <a:lnTo>
                  <a:pt x="0" y="98518"/>
                </a:lnTo>
                <a:lnTo>
                  <a:pt x="69006" y="98518"/>
                </a:lnTo>
                <a:lnTo>
                  <a:pt x="69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5"/>
          <p:cNvSpPr txBox="1">
            <a:spLocks noGrp="1"/>
          </p:cNvSpPr>
          <p:nvPr>
            <p:ph type="title"/>
          </p:nvPr>
        </p:nvSpPr>
        <p:spPr>
          <a:xfrm>
            <a:off x="749825" y="486200"/>
            <a:ext cx="31458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2794" name="Google Shape;2794;p15"/>
          <p:cNvGrpSpPr/>
          <p:nvPr/>
        </p:nvGrpSpPr>
        <p:grpSpPr>
          <a:xfrm>
            <a:off x="405656" y="2645349"/>
            <a:ext cx="1096271" cy="1200127"/>
            <a:chOff x="1385400" y="3442950"/>
            <a:chExt cx="483450" cy="529250"/>
          </a:xfrm>
        </p:grpSpPr>
        <p:sp>
          <p:nvSpPr>
            <p:cNvPr id="2795" name="Google Shape;2795;p15"/>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5"/>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5"/>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5"/>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5"/>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5"/>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5"/>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5"/>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5"/>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5"/>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5"/>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5"/>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5"/>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5"/>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5"/>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5"/>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5"/>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5"/>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5"/>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5"/>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5"/>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5"/>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5"/>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5"/>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5"/>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5"/>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5"/>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5"/>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5"/>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5"/>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5"/>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5"/>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5"/>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5"/>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5"/>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5"/>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5"/>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5"/>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5"/>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5"/>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5"/>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5"/>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5"/>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5"/>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5"/>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5"/>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5"/>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5"/>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5"/>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5"/>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5"/>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6" name="Google Shape;2846;p15"/>
          <p:cNvGrpSpPr/>
          <p:nvPr/>
        </p:nvGrpSpPr>
        <p:grpSpPr>
          <a:xfrm>
            <a:off x="2758382" y="4529913"/>
            <a:ext cx="958536" cy="1049291"/>
            <a:chOff x="1385400" y="3442950"/>
            <a:chExt cx="483450" cy="529250"/>
          </a:xfrm>
        </p:grpSpPr>
        <p:sp>
          <p:nvSpPr>
            <p:cNvPr id="2847" name="Google Shape;2847;p15"/>
            <p:cNvSpPr/>
            <p:nvPr/>
          </p:nvSpPr>
          <p:spPr>
            <a:xfrm>
              <a:off x="1608850" y="3719700"/>
              <a:ext cx="29450" cy="27775"/>
            </a:xfrm>
            <a:custGeom>
              <a:avLst/>
              <a:gdLst/>
              <a:ahLst/>
              <a:cxnLst/>
              <a:rect l="l" t="t" r="r" b="b"/>
              <a:pathLst>
                <a:path w="1178" h="1111" extrusionOk="0">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5"/>
            <p:cNvSpPr/>
            <p:nvPr/>
          </p:nvSpPr>
          <p:spPr>
            <a:xfrm>
              <a:off x="1658675" y="3720625"/>
              <a:ext cx="36775" cy="27500"/>
            </a:xfrm>
            <a:custGeom>
              <a:avLst/>
              <a:gdLst/>
              <a:ahLst/>
              <a:cxnLst/>
              <a:rect l="l" t="t" r="r" b="b"/>
              <a:pathLst>
                <a:path w="1471" h="1100" extrusionOk="0">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5"/>
            <p:cNvSpPr/>
            <p:nvPr/>
          </p:nvSpPr>
          <p:spPr>
            <a:xfrm>
              <a:off x="1659725" y="3667775"/>
              <a:ext cx="36850" cy="27675"/>
            </a:xfrm>
            <a:custGeom>
              <a:avLst/>
              <a:gdLst/>
              <a:ahLst/>
              <a:cxnLst/>
              <a:rect l="l" t="t" r="r" b="b"/>
              <a:pathLst>
                <a:path w="1474" h="1107" extrusionOk="0">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5"/>
            <p:cNvSpPr/>
            <p:nvPr/>
          </p:nvSpPr>
          <p:spPr>
            <a:xfrm>
              <a:off x="1611200" y="3666825"/>
              <a:ext cx="29425" cy="27575"/>
            </a:xfrm>
            <a:custGeom>
              <a:avLst/>
              <a:gdLst/>
              <a:ahLst/>
              <a:cxnLst/>
              <a:rect l="l" t="t" r="r" b="b"/>
              <a:pathLst>
                <a:path w="1177" h="1103" extrusionOk="0">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5"/>
            <p:cNvSpPr/>
            <p:nvPr/>
          </p:nvSpPr>
          <p:spPr>
            <a:xfrm>
              <a:off x="1603800" y="3760475"/>
              <a:ext cx="35725" cy="30600"/>
            </a:xfrm>
            <a:custGeom>
              <a:avLst/>
              <a:gdLst/>
              <a:ahLst/>
              <a:cxnLst/>
              <a:rect l="l" t="t" r="r" b="b"/>
              <a:pathLst>
                <a:path w="1429" h="1224" extrusionOk="0">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5"/>
            <p:cNvSpPr/>
            <p:nvPr/>
          </p:nvSpPr>
          <p:spPr>
            <a:xfrm>
              <a:off x="1660025" y="3761675"/>
              <a:ext cx="36825" cy="30475"/>
            </a:xfrm>
            <a:custGeom>
              <a:avLst/>
              <a:gdLst/>
              <a:ahLst/>
              <a:cxnLst/>
              <a:rect l="l" t="t" r="r" b="b"/>
              <a:pathLst>
                <a:path w="1473" h="1219" extrusionOk="0">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5"/>
            <p:cNvSpPr/>
            <p:nvPr/>
          </p:nvSpPr>
          <p:spPr>
            <a:xfrm>
              <a:off x="1701325" y="3722300"/>
              <a:ext cx="37100" cy="30300"/>
            </a:xfrm>
            <a:custGeom>
              <a:avLst/>
              <a:gdLst/>
              <a:ahLst/>
              <a:cxnLst/>
              <a:rect l="l" t="t" r="r" b="b"/>
              <a:pathLst>
                <a:path w="1484" h="1212" extrusionOk="0">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5"/>
            <p:cNvSpPr/>
            <p:nvPr/>
          </p:nvSpPr>
          <p:spPr>
            <a:xfrm>
              <a:off x="1702400" y="3665250"/>
              <a:ext cx="35775" cy="30300"/>
            </a:xfrm>
            <a:custGeom>
              <a:avLst/>
              <a:gdLst/>
              <a:ahLst/>
              <a:cxnLst/>
              <a:rect l="l" t="t" r="r" b="b"/>
              <a:pathLst>
                <a:path w="1431" h="1212" extrusionOk="0">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5"/>
            <p:cNvSpPr/>
            <p:nvPr/>
          </p:nvSpPr>
          <p:spPr>
            <a:xfrm>
              <a:off x="1662825" y="3624225"/>
              <a:ext cx="36850" cy="30400"/>
            </a:xfrm>
            <a:custGeom>
              <a:avLst/>
              <a:gdLst/>
              <a:ahLst/>
              <a:cxnLst/>
              <a:rect l="l" t="t" r="r" b="b"/>
              <a:pathLst>
                <a:path w="1474" h="1216" extrusionOk="0">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5"/>
            <p:cNvSpPr/>
            <p:nvPr/>
          </p:nvSpPr>
          <p:spPr>
            <a:xfrm>
              <a:off x="1605475" y="3622875"/>
              <a:ext cx="36850" cy="30500"/>
            </a:xfrm>
            <a:custGeom>
              <a:avLst/>
              <a:gdLst/>
              <a:ahLst/>
              <a:cxnLst/>
              <a:rect l="l" t="t" r="r" b="b"/>
              <a:pathLst>
                <a:path w="1474" h="1220" extrusionOk="0">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5"/>
            <p:cNvSpPr/>
            <p:nvPr/>
          </p:nvSpPr>
          <p:spPr>
            <a:xfrm>
              <a:off x="1564150" y="3662550"/>
              <a:ext cx="36850" cy="30300"/>
            </a:xfrm>
            <a:custGeom>
              <a:avLst/>
              <a:gdLst/>
              <a:ahLst/>
              <a:cxnLst/>
              <a:rect l="l" t="t" r="r" b="b"/>
              <a:pathLst>
                <a:path w="1474" h="1212" extrusionOk="0">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5"/>
            <p:cNvSpPr/>
            <p:nvPr/>
          </p:nvSpPr>
          <p:spPr>
            <a:xfrm>
              <a:off x="1564175" y="3719500"/>
              <a:ext cx="35725" cy="30200"/>
            </a:xfrm>
            <a:custGeom>
              <a:avLst/>
              <a:gdLst/>
              <a:ahLst/>
              <a:cxnLst/>
              <a:rect l="l" t="t" r="r" b="b"/>
              <a:pathLst>
                <a:path w="1429" h="1208" extrusionOk="0">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5"/>
            <p:cNvSpPr/>
            <p:nvPr/>
          </p:nvSpPr>
          <p:spPr>
            <a:xfrm>
              <a:off x="1559950" y="3777300"/>
              <a:ext cx="20250" cy="15300"/>
            </a:xfrm>
            <a:custGeom>
              <a:avLst/>
              <a:gdLst/>
              <a:ahLst/>
              <a:cxnLst/>
              <a:rect l="l" t="t" r="r" b="b"/>
              <a:pathLst>
                <a:path w="810" h="612" extrusionOk="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5"/>
            <p:cNvSpPr/>
            <p:nvPr/>
          </p:nvSpPr>
          <p:spPr>
            <a:xfrm>
              <a:off x="1641175" y="3811625"/>
              <a:ext cx="17925" cy="15275"/>
            </a:xfrm>
            <a:custGeom>
              <a:avLst/>
              <a:gdLst/>
              <a:ahLst/>
              <a:cxnLst/>
              <a:rect l="l" t="t" r="r" b="b"/>
              <a:pathLst>
                <a:path w="717" h="611" extrusionOk="0">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5"/>
            <p:cNvSpPr/>
            <p:nvPr/>
          </p:nvSpPr>
          <p:spPr>
            <a:xfrm>
              <a:off x="1718750" y="3780500"/>
              <a:ext cx="20250" cy="15300"/>
            </a:xfrm>
            <a:custGeom>
              <a:avLst/>
              <a:gdLst/>
              <a:ahLst/>
              <a:cxnLst/>
              <a:rect l="l" t="t" r="r" b="b"/>
              <a:pathLst>
                <a:path w="810" h="612" extrusionOk="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5"/>
            <p:cNvSpPr/>
            <p:nvPr/>
          </p:nvSpPr>
          <p:spPr>
            <a:xfrm>
              <a:off x="1753325" y="3702150"/>
              <a:ext cx="17925" cy="15400"/>
            </a:xfrm>
            <a:custGeom>
              <a:avLst/>
              <a:gdLst/>
              <a:ahLst/>
              <a:cxnLst/>
              <a:rect l="l" t="t" r="r" b="b"/>
              <a:pathLst>
                <a:path w="717" h="616" extrusionOk="0">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5"/>
            <p:cNvSpPr/>
            <p:nvPr/>
          </p:nvSpPr>
          <p:spPr>
            <a:xfrm>
              <a:off x="1723800" y="3622800"/>
              <a:ext cx="19175" cy="15050"/>
            </a:xfrm>
            <a:custGeom>
              <a:avLst/>
              <a:gdLst/>
              <a:ahLst/>
              <a:cxnLst/>
              <a:rect l="l" t="t" r="r" b="b"/>
              <a:pathLst>
                <a:path w="767" h="602" extrusionOk="0">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5"/>
            <p:cNvSpPr/>
            <p:nvPr/>
          </p:nvSpPr>
          <p:spPr>
            <a:xfrm>
              <a:off x="1643225" y="3588250"/>
              <a:ext cx="17925" cy="15200"/>
            </a:xfrm>
            <a:custGeom>
              <a:avLst/>
              <a:gdLst/>
              <a:ahLst/>
              <a:cxnLst/>
              <a:rect l="l" t="t" r="r" b="b"/>
              <a:pathLst>
                <a:path w="717" h="608" extrusionOk="0">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5"/>
            <p:cNvSpPr/>
            <p:nvPr/>
          </p:nvSpPr>
          <p:spPr>
            <a:xfrm>
              <a:off x="1565650" y="3619250"/>
              <a:ext cx="15975" cy="15200"/>
            </a:xfrm>
            <a:custGeom>
              <a:avLst/>
              <a:gdLst/>
              <a:ahLst/>
              <a:cxnLst/>
              <a:rect l="l" t="t" r="r" b="b"/>
              <a:pathLst>
                <a:path w="639" h="608" extrusionOk="0">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5"/>
            <p:cNvSpPr/>
            <p:nvPr/>
          </p:nvSpPr>
          <p:spPr>
            <a:xfrm>
              <a:off x="1531275" y="3697575"/>
              <a:ext cx="17725" cy="15275"/>
            </a:xfrm>
            <a:custGeom>
              <a:avLst/>
              <a:gdLst/>
              <a:ahLst/>
              <a:cxnLst/>
              <a:rect l="l" t="t" r="r" b="b"/>
              <a:pathLst>
                <a:path w="709" h="611" extrusionOk="0">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5"/>
            <p:cNvSpPr/>
            <p:nvPr/>
          </p:nvSpPr>
          <p:spPr>
            <a:xfrm>
              <a:off x="1578225" y="3832600"/>
              <a:ext cx="26600" cy="22875"/>
            </a:xfrm>
            <a:custGeom>
              <a:avLst/>
              <a:gdLst/>
              <a:ahLst/>
              <a:cxnLst/>
              <a:rect l="l" t="t" r="r" b="b"/>
              <a:pathLst>
                <a:path w="1064" h="915" extrusionOk="0">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5"/>
            <p:cNvSpPr/>
            <p:nvPr/>
          </p:nvSpPr>
          <p:spPr>
            <a:xfrm>
              <a:off x="1691800" y="3834925"/>
              <a:ext cx="27825" cy="22800"/>
            </a:xfrm>
            <a:custGeom>
              <a:avLst/>
              <a:gdLst/>
              <a:ahLst/>
              <a:cxnLst/>
              <a:rect l="l" t="t" r="r" b="b"/>
              <a:pathLst>
                <a:path w="1113" h="912" extrusionOk="0">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5"/>
            <p:cNvSpPr/>
            <p:nvPr/>
          </p:nvSpPr>
          <p:spPr>
            <a:xfrm>
              <a:off x="1774400" y="3756075"/>
              <a:ext cx="27825" cy="22725"/>
            </a:xfrm>
            <a:custGeom>
              <a:avLst/>
              <a:gdLst/>
              <a:ahLst/>
              <a:cxnLst/>
              <a:rect l="l" t="t" r="r" b="b"/>
              <a:pathLst>
                <a:path w="1113" h="909" extrusionOk="0">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5"/>
            <p:cNvSpPr/>
            <p:nvPr/>
          </p:nvSpPr>
          <p:spPr>
            <a:xfrm>
              <a:off x="1776725" y="3641900"/>
              <a:ext cx="26650" cy="22775"/>
            </a:xfrm>
            <a:custGeom>
              <a:avLst/>
              <a:gdLst/>
              <a:ahLst/>
              <a:cxnLst/>
              <a:rect l="l" t="t" r="r" b="b"/>
              <a:pathLst>
                <a:path w="1066" h="911" extrusionOk="0">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5"/>
            <p:cNvSpPr/>
            <p:nvPr/>
          </p:nvSpPr>
          <p:spPr>
            <a:xfrm>
              <a:off x="1697450" y="3559650"/>
              <a:ext cx="26650" cy="22800"/>
            </a:xfrm>
            <a:custGeom>
              <a:avLst/>
              <a:gdLst/>
              <a:ahLst/>
              <a:cxnLst/>
              <a:rect l="l" t="t" r="r" b="b"/>
              <a:pathLst>
                <a:path w="1066" h="912" extrusionOk="0">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5"/>
            <p:cNvSpPr/>
            <p:nvPr/>
          </p:nvSpPr>
          <p:spPr>
            <a:xfrm>
              <a:off x="1582725" y="3557275"/>
              <a:ext cx="27775" cy="22775"/>
            </a:xfrm>
            <a:custGeom>
              <a:avLst/>
              <a:gdLst/>
              <a:ahLst/>
              <a:cxnLst/>
              <a:rect l="l" t="t" r="r" b="b"/>
              <a:pathLst>
                <a:path w="1111" h="911" extrusionOk="0">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5"/>
            <p:cNvSpPr/>
            <p:nvPr/>
          </p:nvSpPr>
          <p:spPr>
            <a:xfrm>
              <a:off x="1500150" y="3636225"/>
              <a:ext cx="27775" cy="22825"/>
            </a:xfrm>
            <a:custGeom>
              <a:avLst/>
              <a:gdLst/>
              <a:ahLst/>
              <a:cxnLst/>
              <a:rect l="l" t="t" r="r" b="b"/>
              <a:pathLst>
                <a:path w="1111" h="913" extrusionOk="0">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5"/>
            <p:cNvSpPr/>
            <p:nvPr/>
          </p:nvSpPr>
          <p:spPr>
            <a:xfrm>
              <a:off x="1498950" y="3750475"/>
              <a:ext cx="26675" cy="22550"/>
            </a:xfrm>
            <a:custGeom>
              <a:avLst/>
              <a:gdLst/>
              <a:ahLst/>
              <a:cxnLst/>
              <a:rect l="l" t="t" r="r" b="b"/>
              <a:pathLst>
                <a:path w="1067" h="902" extrusionOk="0">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5"/>
            <p:cNvSpPr/>
            <p:nvPr/>
          </p:nvSpPr>
          <p:spPr>
            <a:xfrm>
              <a:off x="1511875" y="3832675"/>
              <a:ext cx="8175" cy="7600"/>
            </a:xfrm>
            <a:custGeom>
              <a:avLst/>
              <a:gdLst/>
              <a:ahLst/>
              <a:cxnLst/>
              <a:rect l="l" t="t" r="r" b="b"/>
              <a:pathLst>
                <a:path w="327" h="304" extrusionOk="0">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5"/>
            <p:cNvSpPr/>
            <p:nvPr/>
          </p:nvSpPr>
          <p:spPr>
            <a:xfrm>
              <a:off x="1643425" y="3890000"/>
              <a:ext cx="9025" cy="7725"/>
            </a:xfrm>
            <a:custGeom>
              <a:avLst/>
              <a:gdLst/>
              <a:ahLst/>
              <a:cxnLst/>
              <a:rect l="l" t="t" r="r" b="b"/>
              <a:pathLst>
                <a:path w="361" h="309" extrusionOk="0">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5"/>
            <p:cNvSpPr/>
            <p:nvPr/>
          </p:nvSpPr>
          <p:spPr>
            <a:xfrm>
              <a:off x="1775525" y="3838100"/>
              <a:ext cx="10150" cy="7550"/>
            </a:xfrm>
            <a:custGeom>
              <a:avLst/>
              <a:gdLst/>
              <a:ahLst/>
              <a:cxnLst/>
              <a:rect l="l" t="t" r="r" b="b"/>
              <a:pathLst>
                <a:path w="406" h="302" extrusionOk="0">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5"/>
            <p:cNvSpPr/>
            <p:nvPr/>
          </p:nvSpPr>
          <p:spPr>
            <a:xfrm>
              <a:off x="1833150" y="3707525"/>
              <a:ext cx="9000" cy="7525"/>
            </a:xfrm>
            <a:custGeom>
              <a:avLst/>
              <a:gdLst/>
              <a:ahLst/>
              <a:cxnLst/>
              <a:rect l="l" t="t" r="r" b="b"/>
              <a:pathLst>
                <a:path w="360" h="301" extrusionOk="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5"/>
            <p:cNvSpPr/>
            <p:nvPr/>
          </p:nvSpPr>
          <p:spPr>
            <a:xfrm>
              <a:off x="1782275" y="3574675"/>
              <a:ext cx="7875" cy="7775"/>
            </a:xfrm>
            <a:custGeom>
              <a:avLst/>
              <a:gdLst/>
              <a:ahLst/>
              <a:cxnLst/>
              <a:rect l="l" t="t" r="r" b="b"/>
              <a:pathLst>
                <a:path w="315" h="311" extrusionOk="0">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5"/>
            <p:cNvSpPr/>
            <p:nvPr/>
          </p:nvSpPr>
          <p:spPr>
            <a:xfrm>
              <a:off x="1651000" y="3517700"/>
              <a:ext cx="7900" cy="7325"/>
            </a:xfrm>
            <a:custGeom>
              <a:avLst/>
              <a:gdLst/>
              <a:ahLst/>
              <a:cxnLst/>
              <a:rect l="l" t="t" r="r" b="b"/>
              <a:pathLst>
                <a:path w="316" h="293" extrusionOk="0">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5"/>
            <p:cNvSpPr/>
            <p:nvPr/>
          </p:nvSpPr>
          <p:spPr>
            <a:xfrm>
              <a:off x="1517775" y="3569325"/>
              <a:ext cx="7900" cy="7600"/>
            </a:xfrm>
            <a:custGeom>
              <a:avLst/>
              <a:gdLst/>
              <a:ahLst/>
              <a:cxnLst/>
              <a:rect l="l" t="t" r="r" b="b"/>
              <a:pathLst>
                <a:path w="316" h="304" extrusionOk="0">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5"/>
            <p:cNvSpPr/>
            <p:nvPr/>
          </p:nvSpPr>
          <p:spPr>
            <a:xfrm>
              <a:off x="1460250" y="3699825"/>
              <a:ext cx="8950" cy="7800"/>
            </a:xfrm>
            <a:custGeom>
              <a:avLst/>
              <a:gdLst/>
              <a:ahLst/>
              <a:cxnLst/>
              <a:rect l="l" t="t" r="r" b="b"/>
              <a:pathLst>
                <a:path w="358" h="312" extrusionOk="0">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5"/>
            <p:cNvSpPr/>
            <p:nvPr/>
          </p:nvSpPr>
          <p:spPr>
            <a:xfrm>
              <a:off x="1551675" y="3904675"/>
              <a:ext cx="18425" cy="15250"/>
            </a:xfrm>
            <a:custGeom>
              <a:avLst/>
              <a:gdLst/>
              <a:ahLst/>
              <a:cxnLst/>
              <a:rect l="l" t="t" r="r" b="b"/>
              <a:pathLst>
                <a:path w="737" h="610" extrusionOk="0">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5"/>
            <p:cNvSpPr/>
            <p:nvPr/>
          </p:nvSpPr>
          <p:spPr>
            <a:xfrm>
              <a:off x="1723650" y="3908075"/>
              <a:ext cx="18450" cy="15400"/>
            </a:xfrm>
            <a:custGeom>
              <a:avLst/>
              <a:gdLst/>
              <a:ahLst/>
              <a:cxnLst/>
              <a:rect l="l" t="t" r="r" b="b"/>
              <a:pathLst>
                <a:path w="738" h="616" extrusionOk="0">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5"/>
            <p:cNvSpPr/>
            <p:nvPr/>
          </p:nvSpPr>
          <p:spPr>
            <a:xfrm>
              <a:off x="1847475" y="3789775"/>
              <a:ext cx="18700" cy="15275"/>
            </a:xfrm>
            <a:custGeom>
              <a:avLst/>
              <a:gdLst/>
              <a:ahLst/>
              <a:cxnLst/>
              <a:rect l="l" t="t" r="r" b="b"/>
              <a:pathLst>
                <a:path w="748" h="611" extrusionOk="0">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5"/>
            <p:cNvSpPr/>
            <p:nvPr/>
          </p:nvSpPr>
          <p:spPr>
            <a:xfrm>
              <a:off x="1851225" y="3618600"/>
              <a:ext cx="17625" cy="15200"/>
            </a:xfrm>
            <a:custGeom>
              <a:avLst/>
              <a:gdLst/>
              <a:ahLst/>
              <a:cxnLst/>
              <a:rect l="l" t="t" r="r" b="b"/>
              <a:pathLst>
                <a:path w="705" h="608" extrusionOk="0">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5"/>
            <p:cNvSpPr/>
            <p:nvPr/>
          </p:nvSpPr>
          <p:spPr>
            <a:xfrm>
              <a:off x="1732100" y="3495075"/>
              <a:ext cx="17875" cy="15350"/>
            </a:xfrm>
            <a:custGeom>
              <a:avLst/>
              <a:gdLst/>
              <a:ahLst/>
              <a:cxnLst/>
              <a:rect l="l" t="t" r="r" b="b"/>
              <a:pathLst>
                <a:path w="715" h="614" extrusionOk="0">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5"/>
            <p:cNvSpPr/>
            <p:nvPr/>
          </p:nvSpPr>
          <p:spPr>
            <a:xfrm>
              <a:off x="1560500" y="3491675"/>
              <a:ext cx="18200" cy="15225"/>
            </a:xfrm>
            <a:custGeom>
              <a:avLst/>
              <a:gdLst/>
              <a:ahLst/>
              <a:cxnLst/>
              <a:rect l="l" t="t" r="r" b="b"/>
              <a:pathLst>
                <a:path w="728" h="609" extrusionOk="0">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5"/>
            <p:cNvSpPr/>
            <p:nvPr/>
          </p:nvSpPr>
          <p:spPr>
            <a:xfrm>
              <a:off x="1436150" y="3610075"/>
              <a:ext cx="18700" cy="15300"/>
            </a:xfrm>
            <a:custGeom>
              <a:avLst/>
              <a:gdLst/>
              <a:ahLst/>
              <a:cxnLst/>
              <a:rect l="l" t="t" r="r" b="b"/>
              <a:pathLst>
                <a:path w="748" h="612" extrusionOk="0">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5"/>
            <p:cNvSpPr/>
            <p:nvPr/>
          </p:nvSpPr>
          <p:spPr>
            <a:xfrm>
              <a:off x="1430450" y="3781300"/>
              <a:ext cx="20200" cy="15425"/>
            </a:xfrm>
            <a:custGeom>
              <a:avLst/>
              <a:gdLst/>
              <a:ahLst/>
              <a:cxnLst/>
              <a:rect l="l" t="t" r="r" b="b"/>
              <a:pathLst>
                <a:path w="808" h="617" extrusionOk="0">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5"/>
            <p:cNvSpPr/>
            <p:nvPr/>
          </p:nvSpPr>
          <p:spPr>
            <a:xfrm>
              <a:off x="1457925" y="3884300"/>
              <a:ext cx="8175" cy="7600"/>
            </a:xfrm>
            <a:custGeom>
              <a:avLst/>
              <a:gdLst/>
              <a:ahLst/>
              <a:cxnLst/>
              <a:rect l="l" t="t" r="r" b="b"/>
              <a:pathLst>
                <a:path w="327" h="304" extrusionOk="0">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5"/>
            <p:cNvSpPr/>
            <p:nvPr/>
          </p:nvSpPr>
          <p:spPr>
            <a:xfrm>
              <a:off x="1642025" y="3964500"/>
              <a:ext cx="8725" cy="7700"/>
            </a:xfrm>
            <a:custGeom>
              <a:avLst/>
              <a:gdLst/>
              <a:ahLst/>
              <a:cxnLst/>
              <a:rect l="l" t="t" r="r" b="b"/>
              <a:pathLst>
                <a:path w="349" h="308" extrusionOk="0">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5"/>
            <p:cNvSpPr/>
            <p:nvPr/>
          </p:nvSpPr>
          <p:spPr>
            <a:xfrm>
              <a:off x="1828350" y="3891850"/>
              <a:ext cx="8475" cy="7700"/>
            </a:xfrm>
            <a:custGeom>
              <a:avLst/>
              <a:gdLst/>
              <a:ahLst/>
              <a:cxnLst/>
              <a:rect l="l" t="t" r="r" b="b"/>
              <a:pathLst>
                <a:path w="339" h="308" extrusionOk="0">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5"/>
            <p:cNvSpPr/>
            <p:nvPr/>
          </p:nvSpPr>
          <p:spPr>
            <a:xfrm>
              <a:off x="1835200" y="3523425"/>
              <a:ext cx="9200" cy="7375"/>
            </a:xfrm>
            <a:custGeom>
              <a:avLst/>
              <a:gdLst/>
              <a:ahLst/>
              <a:cxnLst/>
              <a:rect l="l" t="t" r="r" b="b"/>
              <a:pathLst>
                <a:path w="368" h="295" extrusionOk="0">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5"/>
            <p:cNvSpPr/>
            <p:nvPr/>
          </p:nvSpPr>
          <p:spPr>
            <a:xfrm>
              <a:off x="1651300" y="3442950"/>
              <a:ext cx="9000" cy="7700"/>
            </a:xfrm>
            <a:custGeom>
              <a:avLst/>
              <a:gdLst/>
              <a:ahLst/>
              <a:cxnLst/>
              <a:rect l="l" t="t" r="r" b="b"/>
              <a:pathLst>
                <a:path w="360" h="308" extrusionOk="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5"/>
            <p:cNvSpPr/>
            <p:nvPr/>
          </p:nvSpPr>
          <p:spPr>
            <a:xfrm>
              <a:off x="1464675" y="3515525"/>
              <a:ext cx="10125" cy="7550"/>
            </a:xfrm>
            <a:custGeom>
              <a:avLst/>
              <a:gdLst/>
              <a:ahLst/>
              <a:cxnLst/>
              <a:rect l="l" t="t" r="r" b="b"/>
              <a:pathLst>
                <a:path w="405" h="302" extrusionOk="0">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5"/>
            <p:cNvSpPr/>
            <p:nvPr/>
          </p:nvSpPr>
          <p:spPr>
            <a:xfrm>
              <a:off x="1385400" y="3698425"/>
              <a:ext cx="8750" cy="7500"/>
            </a:xfrm>
            <a:custGeom>
              <a:avLst/>
              <a:gdLst/>
              <a:ahLst/>
              <a:cxnLst/>
              <a:rect l="l" t="t" r="r" b="b"/>
              <a:pathLst>
                <a:path w="350" h="300" extrusionOk="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98" name="Google Shape;2898;p15"/>
          <p:cNvPicPr preferRelativeResize="0"/>
          <p:nvPr/>
        </p:nvPicPr>
        <p:blipFill rotWithShape="1">
          <a:blip r:embed="rId2">
            <a:alphaModFix/>
          </a:blip>
          <a:srcRect r="3956"/>
          <a:stretch/>
        </p:blipFill>
        <p:spPr>
          <a:xfrm rot="4163237">
            <a:off x="-539027" y="1504913"/>
            <a:ext cx="3725779" cy="38222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4893"/>
        <p:cNvGrpSpPr/>
        <p:nvPr/>
      </p:nvGrpSpPr>
      <p:grpSpPr>
        <a:xfrm>
          <a:off x="0" y="0"/>
          <a:ext cx="0" cy="0"/>
          <a:chOff x="0" y="0"/>
          <a:chExt cx="0" cy="0"/>
        </a:xfrm>
      </p:grpSpPr>
      <p:sp>
        <p:nvSpPr>
          <p:cNvPr id="4894" name="Google Shape;4894;p22"/>
          <p:cNvSpPr/>
          <p:nvPr/>
        </p:nvSpPr>
        <p:spPr>
          <a:xfrm flipH="1">
            <a:off x="6093971" y="2444100"/>
            <a:ext cx="2209704" cy="2699430"/>
          </a:xfrm>
          <a:custGeom>
            <a:avLst/>
            <a:gdLst/>
            <a:ahLst/>
            <a:cxnLst/>
            <a:rect l="l" t="t" r="r" b="b"/>
            <a:pathLst>
              <a:path w="44645" h="77900" extrusionOk="0">
                <a:moveTo>
                  <a:pt x="44645" y="1"/>
                </a:moveTo>
                <a:lnTo>
                  <a:pt x="1" y="77787"/>
                </a:lnTo>
                <a:lnTo>
                  <a:pt x="16651" y="77900"/>
                </a:lnTo>
                <a:lnTo>
                  <a:pt x="44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22"/>
          <p:cNvSpPr/>
          <p:nvPr/>
        </p:nvSpPr>
        <p:spPr>
          <a:xfrm>
            <a:off x="4100596" y="6025"/>
            <a:ext cx="1844574" cy="1835504"/>
          </a:xfrm>
          <a:custGeom>
            <a:avLst/>
            <a:gdLst/>
            <a:ahLst/>
            <a:cxnLst/>
            <a:rect l="l" t="t" r="r" b="b"/>
            <a:pathLst>
              <a:path w="25431" h="76663" extrusionOk="0">
                <a:moveTo>
                  <a:pt x="9320" y="1"/>
                </a:moveTo>
                <a:lnTo>
                  <a:pt x="0" y="12"/>
                </a:lnTo>
                <a:lnTo>
                  <a:pt x="7207" y="17820"/>
                </a:lnTo>
                <a:lnTo>
                  <a:pt x="4756" y="26274"/>
                </a:lnTo>
                <a:lnTo>
                  <a:pt x="25431" y="76663"/>
                </a:lnTo>
                <a:lnTo>
                  <a:pt x="7589" y="27668"/>
                </a:lnTo>
                <a:lnTo>
                  <a:pt x="12367" y="17022"/>
                </a:lnTo>
                <a:lnTo>
                  <a:pt x="93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22"/>
          <p:cNvSpPr/>
          <p:nvPr/>
        </p:nvSpPr>
        <p:spPr>
          <a:xfrm>
            <a:off x="2542085" y="2444098"/>
            <a:ext cx="3560422" cy="2801071"/>
          </a:xfrm>
          <a:custGeom>
            <a:avLst/>
            <a:gdLst/>
            <a:ahLst/>
            <a:cxnLst/>
            <a:rect l="l" t="t" r="r" b="b"/>
            <a:pathLst>
              <a:path w="98361" h="77383" extrusionOk="0">
                <a:moveTo>
                  <a:pt x="98282" y="1"/>
                </a:moveTo>
                <a:lnTo>
                  <a:pt x="97360" y="282"/>
                </a:lnTo>
                <a:lnTo>
                  <a:pt x="47320" y="36066"/>
                </a:lnTo>
                <a:lnTo>
                  <a:pt x="47320" y="43531"/>
                </a:lnTo>
                <a:lnTo>
                  <a:pt x="0" y="77382"/>
                </a:lnTo>
                <a:lnTo>
                  <a:pt x="0" y="77382"/>
                </a:lnTo>
                <a:lnTo>
                  <a:pt x="98361" y="77270"/>
                </a:lnTo>
                <a:lnTo>
                  <a:pt x="982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22"/>
          <p:cNvSpPr/>
          <p:nvPr/>
        </p:nvSpPr>
        <p:spPr>
          <a:xfrm>
            <a:off x="3309587" y="2434325"/>
            <a:ext cx="2784384" cy="2998022"/>
          </a:xfrm>
          <a:custGeom>
            <a:avLst/>
            <a:gdLst/>
            <a:ahLst/>
            <a:cxnLst/>
            <a:rect l="l" t="t" r="r" b="b"/>
            <a:pathLst>
              <a:path w="76922" h="82824" extrusionOk="0">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8" name="Google Shape;4898;p22"/>
          <p:cNvPicPr preferRelativeResize="0"/>
          <p:nvPr/>
        </p:nvPicPr>
        <p:blipFill rotWithShape="1">
          <a:blip r:embed="rId2">
            <a:alphaModFix/>
          </a:blip>
          <a:srcRect r="3956"/>
          <a:stretch/>
        </p:blipFill>
        <p:spPr>
          <a:xfrm>
            <a:off x="2942300" y="1796025"/>
            <a:ext cx="3725777" cy="3822278"/>
          </a:xfrm>
          <a:prstGeom prst="rect">
            <a:avLst/>
          </a:prstGeom>
          <a:noFill/>
          <a:ln>
            <a:noFill/>
          </a:ln>
        </p:spPr>
      </p:pic>
      <p:sp>
        <p:nvSpPr>
          <p:cNvPr id="4899" name="Google Shape;4899;p22"/>
          <p:cNvSpPr/>
          <p:nvPr/>
        </p:nvSpPr>
        <p:spPr>
          <a:xfrm>
            <a:off x="6287816" y="0"/>
            <a:ext cx="2845406" cy="2572237"/>
          </a:xfrm>
          <a:custGeom>
            <a:avLst/>
            <a:gdLst/>
            <a:ahLst/>
            <a:cxnLst/>
            <a:rect l="l" t="t" r="r" b="b"/>
            <a:pathLst>
              <a:path w="45713" h="76967" extrusionOk="0">
                <a:moveTo>
                  <a:pt x="45431" y="1"/>
                </a:moveTo>
                <a:lnTo>
                  <a:pt x="1" y="203"/>
                </a:lnTo>
                <a:lnTo>
                  <a:pt x="79" y="76776"/>
                </a:lnTo>
                <a:lnTo>
                  <a:pt x="282" y="76967"/>
                </a:lnTo>
                <a:lnTo>
                  <a:pt x="45712" y="38360"/>
                </a:lnTo>
                <a:lnTo>
                  <a:pt x="45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22"/>
          <p:cNvSpPr/>
          <p:nvPr/>
        </p:nvSpPr>
        <p:spPr>
          <a:xfrm>
            <a:off x="6285700" y="6015"/>
            <a:ext cx="860848" cy="2563581"/>
          </a:xfrm>
          <a:custGeom>
            <a:avLst/>
            <a:gdLst/>
            <a:ahLst/>
            <a:cxnLst/>
            <a:rect l="l" t="t" r="r" b="b"/>
            <a:pathLst>
              <a:path w="13830" h="76708" extrusionOk="0">
                <a:moveTo>
                  <a:pt x="13829" y="1"/>
                </a:moveTo>
                <a:lnTo>
                  <a:pt x="35" y="23"/>
                </a:lnTo>
                <a:lnTo>
                  <a:pt x="1" y="76708"/>
                </a:lnTo>
                <a:lnTo>
                  <a:pt x="13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22"/>
          <p:cNvSpPr/>
          <p:nvPr/>
        </p:nvSpPr>
        <p:spPr>
          <a:xfrm>
            <a:off x="0" y="1901325"/>
            <a:ext cx="4956300" cy="286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22"/>
          <p:cNvSpPr/>
          <p:nvPr/>
        </p:nvSpPr>
        <p:spPr>
          <a:xfrm rot="10800000" flipH="1">
            <a:off x="5815866" y="2353025"/>
            <a:ext cx="3391595" cy="1151489"/>
          </a:xfrm>
          <a:custGeom>
            <a:avLst/>
            <a:gdLst/>
            <a:ahLst/>
            <a:cxnLst/>
            <a:rect l="l" t="t" r="r" b="b"/>
            <a:pathLst>
              <a:path w="46196" h="19676" extrusionOk="0">
                <a:moveTo>
                  <a:pt x="45915" y="1"/>
                </a:moveTo>
                <a:lnTo>
                  <a:pt x="1" y="18450"/>
                </a:lnTo>
                <a:lnTo>
                  <a:pt x="113" y="18562"/>
                </a:lnTo>
                <a:lnTo>
                  <a:pt x="46196" y="19675"/>
                </a:lnTo>
                <a:lnTo>
                  <a:pt x="45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22"/>
          <p:cNvSpPr/>
          <p:nvPr/>
        </p:nvSpPr>
        <p:spPr>
          <a:xfrm rot="10800000" flipH="1">
            <a:off x="5774900" y="2434314"/>
            <a:ext cx="3391201" cy="1292586"/>
          </a:xfrm>
          <a:custGeom>
            <a:avLst/>
            <a:gdLst/>
            <a:ahLst/>
            <a:cxnLst/>
            <a:rect l="l" t="t" r="r" b="b"/>
            <a:pathLst>
              <a:path w="45776" h="22087" extrusionOk="0">
                <a:moveTo>
                  <a:pt x="45776" y="1"/>
                </a:moveTo>
                <a:cubicBezTo>
                  <a:pt x="45776" y="1"/>
                  <a:pt x="15857" y="15024"/>
                  <a:pt x="4476" y="20289"/>
                </a:cubicBezTo>
                <a:lnTo>
                  <a:pt x="4476" y="20289"/>
                </a:lnTo>
                <a:cubicBezTo>
                  <a:pt x="15856" y="16081"/>
                  <a:pt x="45776" y="5948"/>
                  <a:pt x="45776" y="5948"/>
                </a:cubicBezTo>
                <a:lnTo>
                  <a:pt x="45776" y="1"/>
                </a:lnTo>
                <a:close/>
                <a:moveTo>
                  <a:pt x="4476" y="20289"/>
                </a:moveTo>
                <a:lnTo>
                  <a:pt x="4476" y="20289"/>
                </a:lnTo>
                <a:cubicBezTo>
                  <a:pt x="1678" y="21324"/>
                  <a:pt x="1" y="22001"/>
                  <a:pt x="165" y="22081"/>
                </a:cubicBezTo>
                <a:cubicBezTo>
                  <a:pt x="172" y="22085"/>
                  <a:pt x="183" y="22086"/>
                  <a:pt x="198" y="22086"/>
                </a:cubicBezTo>
                <a:cubicBezTo>
                  <a:pt x="477" y="22086"/>
                  <a:pt x="2058" y="21408"/>
                  <a:pt x="4476" y="202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22"/>
          <p:cNvSpPr txBox="1">
            <a:spLocks noGrp="1"/>
          </p:cNvSpPr>
          <p:nvPr>
            <p:ph type="subTitle" idx="1"/>
          </p:nvPr>
        </p:nvSpPr>
        <p:spPr>
          <a:xfrm>
            <a:off x="749825" y="1443175"/>
            <a:ext cx="4296300" cy="1616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905" name="Google Shape;4905;p22"/>
          <p:cNvSpPr txBox="1"/>
          <p:nvPr/>
        </p:nvSpPr>
        <p:spPr>
          <a:xfrm>
            <a:off x="778400" y="3607500"/>
            <a:ext cx="3560400" cy="931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lang="en" sz="11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100">
                <a:solidFill>
                  <a:schemeClr val="dk1"/>
                </a:solidFill>
                <a:latin typeface="DM Sans"/>
                <a:ea typeface="DM Sans"/>
                <a:cs typeface="DM Sans"/>
                <a:sym typeface="DM Sans"/>
              </a:rPr>
              <a:t>, including icons by </a:t>
            </a:r>
            <a:r>
              <a:rPr lang="en" sz="11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100">
                <a:solidFill>
                  <a:schemeClr val="dk1"/>
                </a:solidFill>
                <a:latin typeface="DM Sans"/>
                <a:ea typeface="DM Sans"/>
                <a:cs typeface="DM Sans"/>
                <a:sym typeface="DM Sans"/>
              </a:rPr>
              <a:t>, and infographics &amp; images by </a:t>
            </a:r>
            <a:r>
              <a:rPr lang="en" sz="1100" b="1">
                <a:solidFill>
                  <a:schemeClr val="dk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endParaRPr sz="1100" b="1">
              <a:solidFill>
                <a:schemeClr val="dk1"/>
              </a:solidFill>
              <a:latin typeface="DM Sans"/>
              <a:ea typeface="DM Sans"/>
              <a:cs typeface="DM Sans"/>
              <a:sym typeface="DM Sans"/>
            </a:endParaRPr>
          </a:p>
        </p:txBody>
      </p:sp>
      <p:sp>
        <p:nvSpPr>
          <p:cNvPr id="4906" name="Google Shape;4906;p22"/>
          <p:cNvSpPr txBox="1">
            <a:spLocks noGrp="1"/>
          </p:cNvSpPr>
          <p:nvPr>
            <p:ph type="title"/>
          </p:nvPr>
        </p:nvSpPr>
        <p:spPr>
          <a:xfrm>
            <a:off x="749828" y="531827"/>
            <a:ext cx="42066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4907" name="Google Shape;4907;p22"/>
          <p:cNvPicPr preferRelativeResize="0"/>
          <p:nvPr/>
        </p:nvPicPr>
        <p:blipFill rotWithShape="1">
          <a:blip r:embed="rId2">
            <a:alphaModFix/>
          </a:blip>
          <a:srcRect r="3956"/>
          <a:stretch/>
        </p:blipFill>
        <p:spPr>
          <a:xfrm>
            <a:off x="5714075" y="-623325"/>
            <a:ext cx="3725777" cy="382227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5400"/>
        <p:cNvGrpSpPr/>
        <p:nvPr/>
      </p:nvGrpSpPr>
      <p:grpSpPr>
        <a:xfrm>
          <a:off x="0" y="0"/>
          <a:ext cx="0" cy="0"/>
          <a:chOff x="0" y="0"/>
          <a:chExt cx="0" cy="0"/>
        </a:xfrm>
      </p:grpSpPr>
      <p:grpSp>
        <p:nvGrpSpPr>
          <p:cNvPr id="5401" name="Google Shape;5401;p24"/>
          <p:cNvGrpSpPr/>
          <p:nvPr/>
        </p:nvGrpSpPr>
        <p:grpSpPr>
          <a:xfrm>
            <a:off x="-564930" y="-325751"/>
            <a:ext cx="9813560" cy="6264446"/>
            <a:chOff x="238125" y="577800"/>
            <a:chExt cx="7140250" cy="4557950"/>
          </a:xfrm>
        </p:grpSpPr>
        <p:sp>
          <p:nvSpPr>
            <p:cNvPr id="5402" name="Google Shape;5402;p24"/>
            <p:cNvSpPr/>
            <p:nvPr/>
          </p:nvSpPr>
          <p:spPr>
            <a:xfrm>
              <a:off x="6168950" y="2174400"/>
              <a:ext cx="1202125" cy="511575"/>
            </a:xfrm>
            <a:custGeom>
              <a:avLst/>
              <a:gdLst/>
              <a:ahLst/>
              <a:cxnLst/>
              <a:rect l="l" t="t" r="r" b="b"/>
              <a:pathLst>
                <a:path w="48085" h="20463" extrusionOk="0">
                  <a:moveTo>
                    <a:pt x="47792" y="1"/>
                  </a:moveTo>
                  <a:lnTo>
                    <a:pt x="1" y="19187"/>
                  </a:lnTo>
                  <a:lnTo>
                    <a:pt x="118" y="19304"/>
                  </a:lnTo>
                  <a:lnTo>
                    <a:pt x="48084" y="20463"/>
                  </a:lnTo>
                  <a:lnTo>
                    <a:pt x="477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24"/>
            <p:cNvSpPr/>
            <p:nvPr/>
          </p:nvSpPr>
          <p:spPr>
            <a:xfrm>
              <a:off x="6161650" y="2657000"/>
              <a:ext cx="1216725" cy="2478750"/>
            </a:xfrm>
            <a:custGeom>
              <a:avLst/>
              <a:gdLst/>
              <a:ahLst/>
              <a:cxnLst/>
              <a:rect l="l" t="t" r="r" b="b"/>
              <a:pathLst>
                <a:path w="48669" h="99150" extrusionOk="0">
                  <a:moveTo>
                    <a:pt x="0" y="0"/>
                  </a:moveTo>
                  <a:lnTo>
                    <a:pt x="48669" y="99150"/>
                  </a:lnTo>
                  <a:lnTo>
                    <a:pt x="47499" y="42117"/>
                  </a:lnTo>
                  <a:lnTo>
                    <a:pt x="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24"/>
            <p:cNvSpPr/>
            <p:nvPr/>
          </p:nvSpPr>
          <p:spPr>
            <a:xfrm>
              <a:off x="6159600" y="649725"/>
              <a:ext cx="1189525" cy="2002325"/>
            </a:xfrm>
            <a:custGeom>
              <a:avLst/>
              <a:gdLst/>
              <a:ahLst/>
              <a:cxnLst/>
              <a:rect l="l" t="t" r="r" b="b"/>
              <a:pathLst>
                <a:path w="47581" h="80093" extrusionOk="0">
                  <a:moveTo>
                    <a:pt x="47288" y="1"/>
                  </a:moveTo>
                  <a:lnTo>
                    <a:pt x="1" y="212"/>
                  </a:lnTo>
                  <a:lnTo>
                    <a:pt x="82" y="79894"/>
                  </a:lnTo>
                  <a:lnTo>
                    <a:pt x="293" y="80092"/>
                  </a:lnTo>
                  <a:lnTo>
                    <a:pt x="47581" y="39930"/>
                  </a:lnTo>
                  <a:lnTo>
                    <a:pt x="472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24"/>
            <p:cNvSpPr/>
            <p:nvPr/>
          </p:nvSpPr>
          <p:spPr>
            <a:xfrm>
              <a:off x="339600" y="2657000"/>
              <a:ext cx="5812125" cy="871000"/>
            </a:xfrm>
            <a:custGeom>
              <a:avLst/>
              <a:gdLst/>
              <a:ahLst/>
              <a:cxnLst/>
              <a:rect l="l" t="t" r="r" b="b"/>
              <a:pathLst>
                <a:path w="232485" h="34840" extrusionOk="0">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24"/>
            <p:cNvSpPr/>
            <p:nvPr/>
          </p:nvSpPr>
          <p:spPr>
            <a:xfrm>
              <a:off x="4330150" y="2657000"/>
              <a:ext cx="1833875" cy="2012250"/>
            </a:xfrm>
            <a:custGeom>
              <a:avLst/>
              <a:gdLst/>
              <a:ahLst/>
              <a:cxnLst/>
              <a:rect l="l" t="t" r="r" b="b"/>
              <a:pathLst>
                <a:path w="73355" h="80490" extrusionOk="0">
                  <a:moveTo>
                    <a:pt x="73260" y="0"/>
                  </a:moveTo>
                  <a:lnTo>
                    <a:pt x="72582" y="281"/>
                  </a:lnTo>
                  <a:lnTo>
                    <a:pt x="35274" y="37519"/>
                  </a:lnTo>
                  <a:lnTo>
                    <a:pt x="35285" y="45287"/>
                  </a:lnTo>
                  <a:lnTo>
                    <a:pt x="1" y="80490"/>
                  </a:lnTo>
                  <a:lnTo>
                    <a:pt x="1" y="80490"/>
                  </a:lnTo>
                  <a:lnTo>
                    <a:pt x="73354" y="80408"/>
                  </a:lnTo>
                  <a:lnTo>
                    <a:pt x="732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24"/>
            <p:cNvSpPr/>
            <p:nvPr/>
          </p:nvSpPr>
          <p:spPr>
            <a:xfrm>
              <a:off x="3715075" y="659400"/>
              <a:ext cx="2399800" cy="1996450"/>
            </a:xfrm>
            <a:custGeom>
              <a:avLst/>
              <a:gdLst/>
              <a:ahLst/>
              <a:cxnLst/>
              <a:rect l="l" t="t" r="r" b="b"/>
              <a:pathLst>
                <a:path w="95992" h="79858" extrusionOk="0">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24"/>
            <p:cNvSpPr/>
            <p:nvPr/>
          </p:nvSpPr>
          <p:spPr>
            <a:xfrm>
              <a:off x="1401575" y="660850"/>
              <a:ext cx="4757175" cy="1989150"/>
            </a:xfrm>
            <a:custGeom>
              <a:avLst/>
              <a:gdLst/>
              <a:ahLst/>
              <a:cxnLst/>
              <a:rect l="l" t="t" r="r" b="b"/>
              <a:pathLst>
                <a:path w="190287" h="79566" extrusionOk="0">
                  <a:moveTo>
                    <a:pt x="103362" y="1"/>
                  </a:moveTo>
                  <a:lnTo>
                    <a:pt x="1" y="328"/>
                  </a:lnTo>
                  <a:lnTo>
                    <a:pt x="190286" y="79566"/>
                  </a:lnTo>
                  <a:lnTo>
                    <a:pt x="163893" y="53500"/>
                  </a:lnTo>
                  <a:lnTo>
                    <a:pt x="154440" y="53512"/>
                  </a:lnTo>
                  <a:lnTo>
                    <a:pt x="103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24"/>
            <p:cNvSpPr/>
            <p:nvPr/>
          </p:nvSpPr>
          <p:spPr>
            <a:xfrm>
              <a:off x="6158725" y="654700"/>
              <a:ext cx="360075" cy="1995300"/>
            </a:xfrm>
            <a:custGeom>
              <a:avLst/>
              <a:gdLst/>
              <a:ahLst/>
              <a:cxnLst/>
              <a:rect l="l" t="t" r="r" b="b"/>
              <a:pathLst>
                <a:path w="14403" h="79812" extrusionOk="0">
                  <a:moveTo>
                    <a:pt x="14402" y="1"/>
                  </a:moveTo>
                  <a:lnTo>
                    <a:pt x="36" y="13"/>
                  </a:lnTo>
                  <a:lnTo>
                    <a:pt x="0" y="79812"/>
                  </a:lnTo>
                  <a:lnTo>
                    <a:pt x="14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24"/>
            <p:cNvSpPr/>
            <p:nvPr/>
          </p:nvSpPr>
          <p:spPr>
            <a:xfrm>
              <a:off x="6154750" y="2075550"/>
              <a:ext cx="1190875" cy="574600"/>
            </a:xfrm>
            <a:custGeom>
              <a:avLst/>
              <a:gdLst/>
              <a:ahLst/>
              <a:cxnLst/>
              <a:rect l="l" t="t" r="r" b="b"/>
              <a:pathLst>
                <a:path w="47635" h="22984" extrusionOk="0">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24"/>
            <p:cNvSpPr/>
            <p:nvPr/>
          </p:nvSpPr>
          <p:spPr>
            <a:xfrm>
              <a:off x="6158725" y="2649975"/>
              <a:ext cx="1219650" cy="2485775"/>
            </a:xfrm>
            <a:custGeom>
              <a:avLst/>
              <a:gdLst/>
              <a:ahLst/>
              <a:cxnLst/>
              <a:rect l="l" t="t" r="r" b="b"/>
              <a:pathLst>
                <a:path w="48786" h="99431" extrusionOk="0">
                  <a:moveTo>
                    <a:pt x="0" y="1"/>
                  </a:moveTo>
                  <a:lnTo>
                    <a:pt x="28944" y="80654"/>
                  </a:lnTo>
                  <a:lnTo>
                    <a:pt x="48786" y="9943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24"/>
            <p:cNvSpPr/>
            <p:nvPr/>
          </p:nvSpPr>
          <p:spPr>
            <a:xfrm>
              <a:off x="3817450" y="2649975"/>
              <a:ext cx="2341300" cy="2032450"/>
            </a:xfrm>
            <a:custGeom>
              <a:avLst/>
              <a:gdLst/>
              <a:ahLst/>
              <a:cxnLst/>
              <a:rect l="l" t="t" r="r" b="b"/>
              <a:pathLst>
                <a:path w="93652" h="81298" extrusionOk="0">
                  <a:moveTo>
                    <a:pt x="93651" y="1"/>
                  </a:moveTo>
                  <a:lnTo>
                    <a:pt x="0" y="81297"/>
                  </a:lnTo>
                  <a:lnTo>
                    <a:pt x="8634" y="80782"/>
                  </a:lnTo>
                  <a:lnTo>
                    <a:pt x="20509" y="80771"/>
                  </a:lnTo>
                  <a:lnTo>
                    <a:pt x="55793" y="45568"/>
                  </a:lnTo>
                  <a:lnTo>
                    <a:pt x="55782" y="37800"/>
                  </a:lnTo>
                  <a:lnTo>
                    <a:pt x="936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24"/>
            <p:cNvSpPr/>
            <p:nvPr/>
          </p:nvSpPr>
          <p:spPr>
            <a:xfrm>
              <a:off x="5327200" y="2649975"/>
              <a:ext cx="831550" cy="2026300"/>
            </a:xfrm>
            <a:custGeom>
              <a:avLst/>
              <a:gdLst/>
              <a:ahLst/>
              <a:cxnLst/>
              <a:rect l="l" t="t" r="r" b="b"/>
              <a:pathLst>
                <a:path w="33262" h="81052" extrusionOk="0">
                  <a:moveTo>
                    <a:pt x="33261" y="1"/>
                  </a:moveTo>
                  <a:lnTo>
                    <a:pt x="1" y="80923"/>
                  </a:lnTo>
                  <a:lnTo>
                    <a:pt x="12414" y="81051"/>
                  </a:lnTo>
                  <a:lnTo>
                    <a:pt x="332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24"/>
            <p:cNvSpPr/>
            <p:nvPr/>
          </p:nvSpPr>
          <p:spPr>
            <a:xfrm>
              <a:off x="4619125" y="651775"/>
              <a:ext cx="1539625" cy="1998225"/>
            </a:xfrm>
            <a:custGeom>
              <a:avLst/>
              <a:gdLst/>
              <a:ahLst/>
              <a:cxnLst/>
              <a:rect l="l" t="t" r="r" b="b"/>
              <a:pathLst>
                <a:path w="61585" h="79929" extrusionOk="0">
                  <a:moveTo>
                    <a:pt x="12027" y="1"/>
                  </a:moveTo>
                  <a:lnTo>
                    <a:pt x="1" y="13"/>
                  </a:lnTo>
                  <a:lnTo>
                    <a:pt x="61584" y="79929"/>
                  </a:lnTo>
                  <a:lnTo>
                    <a:pt x="120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24"/>
            <p:cNvSpPr/>
            <p:nvPr/>
          </p:nvSpPr>
          <p:spPr>
            <a:xfrm>
              <a:off x="5497425" y="655575"/>
              <a:ext cx="661325" cy="1994425"/>
            </a:xfrm>
            <a:custGeom>
              <a:avLst/>
              <a:gdLst/>
              <a:ahLst/>
              <a:cxnLst/>
              <a:rect l="l" t="t" r="r" b="b"/>
              <a:pathLst>
                <a:path w="26453" h="79777" extrusionOk="0">
                  <a:moveTo>
                    <a:pt x="9688" y="1"/>
                  </a:moveTo>
                  <a:lnTo>
                    <a:pt x="1" y="13"/>
                  </a:lnTo>
                  <a:lnTo>
                    <a:pt x="7488" y="18544"/>
                  </a:lnTo>
                  <a:lnTo>
                    <a:pt x="4938" y="27342"/>
                  </a:lnTo>
                  <a:lnTo>
                    <a:pt x="26452" y="79777"/>
                  </a:lnTo>
                  <a:lnTo>
                    <a:pt x="7886" y="28792"/>
                  </a:lnTo>
                  <a:lnTo>
                    <a:pt x="12870" y="17713"/>
                  </a:lnTo>
                  <a:lnTo>
                    <a:pt x="96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24"/>
            <p:cNvSpPr/>
            <p:nvPr/>
          </p:nvSpPr>
          <p:spPr>
            <a:xfrm>
              <a:off x="238125" y="2419225"/>
              <a:ext cx="5920625" cy="420300"/>
            </a:xfrm>
            <a:custGeom>
              <a:avLst/>
              <a:gdLst/>
              <a:ahLst/>
              <a:cxnLst/>
              <a:rect l="l" t="t" r="r" b="b"/>
              <a:pathLst>
                <a:path w="236825" h="16812" extrusionOk="0">
                  <a:moveTo>
                    <a:pt x="1614" y="0"/>
                  </a:moveTo>
                  <a:lnTo>
                    <a:pt x="0" y="16812"/>
                  </a:lnTo>
                  <a:lnTo>
                    <a:pt x="108450" y="13068"/>
                  </a:lnTo>
                  <a:lnTo>
                    <a:pt x="100612" y="9827"/>
                  </a:lnTo>
                  <a:lnTo>
                    <a:pt x="236824" y="9231"/>
                  </a:lnTo>
                  <a:lnTo>
                    <a:pt x="16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24"/>
            <p:cNvSpPr/>
            <p:nvPr/>
          </p:nvSpPr>
          <p:spPr>
            <a:xfrm>
              <a:off x="632950" y="577800"/>
              <a:ext cx="6431025" cy="2098225"/>
            </a:xfrm>
            <a:custGeom>
              <a:avLst/>
              <a:gdLst/>
              <a:ahLst/>
              <a:cxnLst/>
              <a:rect l="l" t="t" r="r" b="b"/>
              <a:pathLst>
                <a:path w="257241" h="83929" extrusionOk="0">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24"/>
            <p:cNvSpPr/>
            <p:nvPr/>
          </p:nvSpPr>
          <p:spPr>
            <a:xfrm>
              <a:off x="2229875" y="2618975"/>
              <a:ext cx="4471700" cy="2377850"/>
            </a:xfrm>
            <a:custGeom>
              <a:avLst/>
              <a:gdLst/>
              <a:ahLst/>
              <a:cxnLst/>
              <a:rect l="l" t="t" r="r" b="b"/>
              <a:pathLst>
                <a:path w="178868" h="95114" extrusionOk="0">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24"/>
            <p:cNvSpPr/>
            <p:nvPr/>
          </p:nvSpPr>
          <p:spPr>
            <a:xfrm>
              <a:off x="4725575" y="2649975"/>
              <a:ext cx="1433175" cy="2154100"/>
            </a:xfrm>
            <a:custGeom>
              <a:avLst/>
              <a:gdLst/>
              <a:ahLst/>
              <a:cxnLst/>
              <a:rect l="l" t="t" r="r" b="b"/>
              <a:pathLst>
                <a:path w="57327" h="86164" extrusionOk="0">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24"/>
            <p:cNvSpPr/>
            <p:nvPr/>
          </p:nvSpPr>
          <p:spPr>
            <a:xfrm>
              <a:off x="5269600" y="2975275"/>
              <a:ext cx="38550" cy="28625"/>
            </a:xfrm>
            <a:custGeom>
              <a:avLst/>
              <a:gdLst/>
              <a:ahLst/>
              <a:cxnLst/>
              <a:rect l="l" t="t" r="r" b="b"/>
              <a:pathLst>
                <a:path w="1542" h="1145" extrusionOk="0">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24"/>
            <p:cNvSpPr/>
            <p:nvPr/>
          </p:nvSpPr>
          <p:spPr>
            <a:xfrm>
              <a:off x="5328100" y="2976200"/>
              <a:ext cx="30350" cy="28875"/>
            </a:xfrm>
            <a:custGeom>
              <a:avLst/>
              <a:gdLst/>
              <a:ahLst/>
              <a:cxnLst/>
              <a:rect l="l" t="t" r="r" b="b"/>
              <a:pathLst>
                <a:path w="1214" h="1155" extrusionOk="0">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24"/>
            <p:cNvSpPr/>
            <p:nvPr/>
          </p:nvSpPr>
          <p:spPr>
            <a:xfrm>
              <a:off x="5330525" y="2921400"/>
              <a:ext cx="30350" cy="28850"/>
            </a:xfrm>
            <a:custGeom>
              <a:avLst/>
              <a:gdLst/>
              <a:ahLst/>
              <a:cxnLst/>
              <a:rect l="l" t="t" r="r" b="b"/>
              <a:pathLst>
                <a:path w="1214" h="1154" extrusionOk="0">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24"/>
            <p:cNvSpPr/>
            <p:nvPr/>
          </p:nvSpPr>
          <p:spPr>
            <a:xfrm>
              <a:off x="5270775" y="2920475"/>
              <a:ext cx="38525" cy="28725"/>
            </a:xfrm>
            <a:custGeom>
              <a:avLst/>
              <a:gdLst/>
              <a:ahLst/>
              <a:cxnLst/>
              <a:rect l="l" t="t" r="r" b="b"/>
              <a:pathLst>
                <a:path w="1541" h="1149" extrusionOk="0">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24"/>
            <p:cNvSpPr/>
            <p:nvPr/>
          </p:nvSpPr>
          <p:spPr>
            <a:xfrm>
              <a:off x="5267850" y="3017800"/>
              <a:ext cx="36925" cy="31600"/>
            </a:xfrm>
            <a:custGeom>
              <a:avLst/>
              <a:gdLst/>
              <a:ahLst/>
              <a:cxnLst/>
              <a:rect l="l" t="t" r="r" b="b"/>
              <a:pathLst>
                <a:path w="1477" h="1264" extrusionOk="0">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24"/>
            <p:cNvSpPr/>
            <p:nvPr/>
          </p:nvSpPr>
          <p:spPr>
            <a:xfrm>
              <a:off x="5326325" y="3018925"/>
              <a:ext cx="38350" cy="31725"/>
            </a:xfrm>
            <a:custGeom>
              <a:avLst/>
              <a:gdLst/>
              <a:ahLst/>
              <a:cxnLst/>
              <a:rect l="l" t="t" r="r" b="b"/>
              <a:pathLst>
                <a:path w="1534" h="1269" extrusionOk="0">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24"/>
            <p:cNvSpPr/>
            <p:nvPr/>
          </p:nvSpPr>
          <p:spPr>
            <a:xfrm>
              <a:off x="5369325" y="2977925"/>
              <a:ext cx="38400" cy="31725"/>
            </a:xfrm>
            <a:custGeom>
              <a:avLst/>
              <a:gdLst/>
              <a:ahLst/>
              <a:cxnLst/>
              <a:rect l="l" t="t" r="r" b="b"/>
              <a:pathLst>
                <a:path w="1536" h="1269" extrusionOk="0">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24"/>
            <p:cNvSpPr/>
            <p:nvPr/>
          </p:nvSpPr>
          <p:spPr>
            <a:xfrm>
              <a:off x="5370450" y="2918650"/>
              <a:ext cx="36925" cy="31625"/>
            </a:xfrm>
            <a:custGeom>
              <a:avLst/>
              <a:gdLst/>
              <a:ahLst/>
              <a:cxnLst/>
              <a:rect l="l" t="t" r="r" b="b"/>
              <a:pathLst>
                <a:path w="1477" h="1265" extrusionOk="0">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24"/>
            <p:cNvSpPr/>
            <p:nvPr/>
          </p:nvSpPr>
          <p:spPr>
            <a:xfrm>
              <a:off x="5329225" y="2875775"/>
              <a:ext cx="36900" cy="31725"/>
            </a:xfrm>
            <a:custGeom>
              <a:avLst/>
              <a:gdLst/>
              <a:ahLst/>
              <a:cxnLst/>
              <a:rect l="l" t="t" r="r" b="b"/>
              <a:pathLst>
                <a:path w="1476" h="1269" extrusionOk="0">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24"/>
            <p:cNvSpPr/>
            <p:nvPr/>
          </p:nvSpPr>
          <p:spPr>
            <a:xfrm>
              <a:off x="5269300" y="2874675"/>
              <a:ext cx="38400" cy="31700"/>
            </a:xfrm>
            <a:custGeom>
              <a:avLst/>
              <a:gdLst/>
              <a:ahLst/>
              <a:cxnLst/>
              <a:rect l="l" t="t" r="r" b="b"/>
              <a:pathLst>
                <a:path w="1536" h="1268" extrusionOk="0">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24"/>
            <p:cNvSpPr/>
            <p:nvPr/>
          </p:nvSpPr>
          <p:spPr>
            <a:xfrm>
              <a:off x="5226300" y="2915700"/>
              <a:ext cx="38650" cy="31650"/>
            </a:xfrm>
            <a:custGeom>
              <a:avLst/>
              <a:gdLst/>
              <a:ahLst/>
              <a:cxnLst/>
              <a:rect l="l" t="t" r="r" b="b"/>
              <a:pathLst>
                <a:path w="1546" h="1266" extrusionOk="0">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24"/>
            <p:cNvSpPr/>
            <p:nvPr/>
          </p:nvSpPr>
          <p:spPr>
            <a:xfrm>
              <a:off x="5226600" y="2975000"/>
              <a:ext cx="36925" cy="31525"/>
            </a:xfrm>
            <a:custGeom>
              <a:avLst/>
              <a:gdLst/>
              <a:ahLst/>
              <a:cxnLst/>
              <a:rect l="l" t="t" r="r" b="b"/>
              <a:pathLst>
                <a:path w="1477" h="1261" extrusionOk="0">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24"/>
            <p:cNvSpPr/>
            <p:nvPr/>
          </p:nvSpPr>
          <p:spPr>
            <a:xfrm>
              <a:off x="5223975" y="3035250"/>
              <a:ext cx="16700" cy="15925"/>
            </a:xfrm>
            <a:custGeom>
              <a:avLst/>
              <a:gdLst/>
              <a:ahLst/>
              <a:cxnLst/>
              <a:rect l="l" t="t" r="r" b="b"/>
              <a:pathLst>
                <a:path w="668" h="637" extrusionOk="0">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24"/>
            <p:cNvSpPr/>
            <p:nvPr/>
          </p:nvSpPr>
          <p:spPr>
            <a:xfrm>
              <a:off x="5306750" y="3070950"/>
              <a:ext cx="18450" cy="16000"/>
            </a:xfrm>
            <a:custGeom>
              <a:avLst/>
              <a:gdLst/>
              <a:ahLst/>
              <a:cxnLst/>
              <a:rect l="l" t="t" r="r" b="b"/>
              <a:pathLst>
                <a:path w="738" h="640" extrusionOk="0">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24"/>
            <p:cNvSpPr/>
            <p:nvPr/>
          </p:nvSpPr>
          <p:spPr>
            <a:xfrm>
              <a:off x="5389225" y="3038750"/>
              <a:ext cx="16900" cy="15950"/>
            </a:xfrm>
            <a:custGeom>
              <a:avLst/>
              <a:gdLst/>
              <a:ahLst/>
              <a:cxnLst/>
              <a:rect l="l" t="t" r="r" b="b"/>
              <a:pathLst>
                <a:path w="676" h="638" extrusionOk="0">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24"/>
            <p:cNvSpPr/>
            <p:nvPr/>
          </p:nvSpPr>
          <p:spPr>
            <a:xfrm>
              <a:off x="5425775" y="2957650"/>
              <a:ext cx="16125" cy="15250"/>
            </a:xfrm>
            <a:custGeom>
              <a:avLst/>
              <a:gdLst/>
              <a:ahLst/>
              <a:cxnLst/>
              <a:rect l="l" t="t" r="r" b="b"/>
              <a:pathLst>
                <a:path w="645" h="610" extrusionOk="0">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24"/>
            <p:cNvSpPr/>
            <p:nvPr/>
          </p:nvSpPr>
          <p:spPr>
            <a:xfrm>
              <a:off x="5393300" y="2874250"/>
              <a:ext cx="16700" cy="15800"/>
            </a:xfrm>
            <a:custGeom>
              <a:avLst/>
              <a:gdLst/>
              <a:ahLst/>
              <a:cxnLst/>
              <a:rect l="l" t="t" r="r" b="b"/>
              <a:pathLst>
                <a:path w="668" h="632" extrusionOk="0">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24"/>
            <p:cNvSpPr/>
            <p:nvPr/>
          </p:nvSpPr>
          <p:spPr>
            <a:xfrm>
              <a:off x="5308775" y="2838325"/>
              <a:ext cx="18450" cy="16025"/>
            </a:xfrm>
            <a:custGeom>
              <a:avLst/>
              <a:gdLst/>
              <a:ahLst/>
              <a:cxnLst/>
              <a:rect l="l" t="t" r="r" b="b"/>
              <a:pathLst>
                <a:path w="738" h="641" extrusionOk="0">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24"/>
            <p:cNvSpPr/>
            <p:nvPr/>
          </p:nvSpPr>
          <p:spPr>
            <a:xfrm>
              <a:off x="5228050" y="2870825"/>
              <a:ext cx="16700" cy="15775"/>
            </a:xfrm>
            <a:custGeom>
              <a:avLst/>
              <a:gdLst/>
              <a:ahLst/>
              <a:cxnLst/>
              <a:rect l="l" t="t" r="r" b="b"/>
              <a:pathLst>
                <a:path w="668" h="631" extrusionOk="0">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24"/>
            <p:cNvSpPr/>
            <p:nvPr/>
          </p:nvSpPr>
          <p:spPr>
            <a:xfrm>
              <a:off x="5192175" y="2952400"/>
              <a:ext cx="18650" cy="15825"/>
            </a:xfrm>
            <a:custGeom>
              <a:avLst/>
              <a:gdLst/>
              <a:ahLst/>
              <a:cxnLst/>
              <a:rect l="l" t="t" r="r" b="b"/>
              <a:pathLst>
                <a:path w="746" h="633" extrusionOk="0">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24"/>
            <p:cNvSpPr/>
            <p:nvPr/>
          </p:nvSpPr>
          <p:spPr>
            <a:xfrm>
              <a:off x="5240925" y="3092775"/>
              <a:ext cx="27750" cy="23925"/>
            </a:xfrm>
            <a:custGeom>
              <a:avLst/>
              <a:gdLst/>
              <a:ahLst/>
              <a:cxnLst/>
              <a:rect l="l" t="t" r="r" b="b"/>
              <a:pathLst>
                <a:path w="1110" h="957" extrusionOk="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24"/>
            <p:cNvSpPr/>
            <p:nvPr/>
          </p:nvSpPr>
          <p:spPr>
            <a:xfrm>
              <a:off x="5359425" y="3095025"/>
              <a:ext cx="28650" cy="23875"/>
            </a:xfrm>
            <a:custGeom>
              <a:avLst/>
              <a:gdLst/>
              <a:ahLst/>
              <a:cxnLst/>
              <a:rect l="l" t="t" r="r" b="b"/>
              <a:pathLst>
                <a:path w="1146" h="955" extrusionOk="0">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24"/>
            <p:cNvSpPr/>
            <p:nvPr/>
          </p:nvSpPr>
          <p:spPr>
            <a:xfrm>
              <a:off x="5445375" y="3012975"/>
              <a:ext cx="28650" cy="23825"/>
            </a:xfrm>
            <a:custGeom>
              <a:avLst/>
              <a:gdLst/>
              <a:ahLst/>
              <a:cxnLst/>
              <a:rect l="l" t="t" r="r" b="b"/>
              <a:pathLst>
                <a:path w="1146" h="953" extrusionOk="0">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24"/>
            <p:cNvSpPr/>
            <p:nvPr/>
          </p:nvSpPr>
          <p:spPr>
            <a:xfrm>
              <a:off x="5447750" y="2894400"/>
              <a:ext cx="27775" cy="23750"/>
            </a:xfrm>
            <a:custGeom>
              <a:avLst/>
              <a:gdLst/>
              <a:ahLst/>
              <a:cxnLst/>
              <a:rect l="l" t="t" r="r" b="b"/>
              <a:pathLst>
                <a:path w="1111" h="950" extrusionOk="0">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24"/>
            <p:cNvSpPr/>
            <p:nvPr/>
          </p:nvSpPr>
          <p:spPr>
            <a:xfrm>
              <a:off x="5365275" y="2808700"/>
              <a:ext cx="27775" cy="23850"/>
            </a:xfrm>
            <a:custGeom>
              <a:avLst/>
              <a:gdLst/>
              <a:ahLst/>
              <a:cxnLst/>
              <a:rect l="l" t="t" r="r" b="b"/>
              <a:pathLst>
                <a:path w="1111" h="954" extrusionOk="0">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24"/>
            <p:cNvSpPr/>
            <p:nvPr/>
          </p:nvSpPr>
          <p:spPr>
            <a:xfrm>
              <a:off x="5245900" y="2806225"/>
              <a:ext cx="28625" cy="23850"/>
            </a:xfrm>
            <a:custGeom>
              <a:avLst/>
              <a:gdLst/>
              <a:ahLst/>
              <a:cxnLst/>
              <a:rect l="l" t="t" r="r" b="b"/>
              <a:pathLst>
                <a:path w="1145" h="954" extrusionOk="0">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24"/>
            <p:cNvSpPr/>
            <p:nvPr/>
          </p:nvSpPr>
          <p:spPr>
            <a:xfrm>
              <a:off x="5159950" y="2888500"/>
              <a:ext cx="28650" cy="23800"/>
            </a:xfrm>
            <a:custGeom>
              <a:avLst/>
              <a:gdLst/>
              <a:ahLst/>
              <a:cxnLst/>
              <a:rect l="l" t="t" r="r" b="b"/>
              <a:pathLst>
                <a:path w="1146" h="952" extrusionOk="0">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24"/>
            <p:cNvSpPr/>
            <p:nvPr/>
          </p:nvSpPr>
          <p:spPr>
            <a:xfrm>
              <a:off x="5158450" y="3007125"/>
              <a:ext cx="27775" cy="23750"/>
            </a:xfrm>
            <a:custGeom>
              <a:avLst/>
              <a:gdLst/>
              <a:ahLst/>
              <a:cxnLst/>
              <a:rect l="l" t="t" r="r" b="b"/>
              <a:pathLst>
                <a:path w="1111" h="950" extrusionOk="0">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24"/>
            <p:cNvSpPr/>
            <p:nvPr/>
          </p:nvSpPr>
          <p:spPr>
            <a:xfrm>
              <a:off x="5171325" y="3092925"/>
              <a:ext cx="10550" cy="8075"/>
            </a:xfrm>
            <a:custGeom>
              <a:avLst/>
              <a:gdLst/>
              <a:ahLst/>
              <a:cxnLst/>
              <a:rect l="l" t="t" r="r" b="b"/>
              <a:pathLst>
                <a:path w="422" h="323" extrusionOk="0">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24"/>
            <p:cNvSpPr/>
            <p:nvPr/>
          </p:nvSpPr>
          <p:spPr>
            <a:xfrm>
              <a:off x="5308875" y="3152700"/>
              <a:ext cx="9300" cy="7850"/>
            </a:xfrm>
            <a:custGeom>
              <a:avLst/>
              <a:gdLst/>
              <a:ahLst/>
              <a:cxnLst/>
              <a:rect l="l" t="t" r="r" b="b"/>
              <a:pathLst>
                <a:path w="372" h="314" extrusionOk="0">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24"/>
            <p:cNvSpPr/>
            <p:nvPr/>
          </p:nvSpPr>
          <p:spPr>
            <a:xfrm>
              <a:off x="5447425" y="3098525"/>
              <a:ext cx="8200" cy="7925"/>
            </a:xfrm>
            <a:custGeom>
              <a:avLst/>
              <a:gdLst/>
              <a:ahLst/>
              <a:cxnLst/>
              <a:rect l="l" t="t" r="r" b="b"/>
              <a:pathLst>
                <a:path w="328" h="317" extrusionOk="0">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24"/>
            <p:cNvSpPr/>
            <p:nvPr/>
          </p:nvSpPr>
          <p:spPr>
            <a:xfrm>
              <a:off x="5506500" y="2962625"/>
              <a:ext cx="9300" cy="7925"/>
            </a:xfrm>
            <a:custGeom>
              <a:avLst/>
              <a:gdLst/>
              <a:ahLst/>
              <a:cxnLst/>
              <a:rect l="l" t="t" r="r" b="b"/>
              <a:pathLst>
                <a:path w="372" h="317" extrusionOk="0">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24"/>
            <p:cNvSpPr/>
            <p:nvPr/>
          </p:nvSpPr>
          <p:spPr>
            <a:xfrm>
              <a:off x="5453550" y="2824475"/>
              <a:ext cx="8225" cy="7925"/>
            </a:xfrm>
            <a:custGeom>
              <a:avLst/>
              <a:gdLst/>
              <a:ahLst/>
              <a:cxnLst/>
              <a:rect l="l" t="t" r="r" b="b"/>
              <a:pathLst>
                <a:path w="329" h="317" extrusionOk="0">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24"/>
            <p:cNvSpPr/>
            <p:nvPr/>
          </p:nvSpPr>
          <p:spPr>
            <a:xfrm>
              <a:off x="5315600" y="2764900"/>
              <a:ext cx="9300" cy="8050"/>
            </a:xfrm>
            <a:custGeom>
              <a:avLst/>
              <a:gdLst/>
              <a:ahLst/>
              <a:cxnLst/>
              <a:rect l="l" t="t" r="r" b="b"/>
              <a:pathLst>
                <a:path w="372" h="322" extrusionOk="0">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24"/>
            <p:cNvSpPr/>
            <p:nvPr/>
          </p:nvSpPr>
          <p:spPr>
            <a:xfrm>
              <a:off x="5177750" y="2818875"/>
              <a:ext cx="8800" cy="8000"/>
            </a:xfrm>
            <a:custGeom>
              <a:avLst/>
              <a:gdLst/>
              <a:ahLst/>
              <a:cxnLst/>
              <a:rect l="l" t="t" r="r" b="b"/>
              <a:pathLst>
                <a:path w="352" h="320" extrusionOk="0">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24"/>
            <p:cNvSpPr/>
            <p:nvPr/>
          </p:nvSpPr>
          <p:spPr>
            <a:xfrm>
              <a:off x="5118675" y="2954725"/>
              <a:ext cx="9100" cy="7925"/>
            </a:xfrm>
            <a:custGeom>
              <a:avLst/>
              <a:gdLst/>
              <a:ahLst/>
              <a:cxnLst/>
              <a:rect l="l" t="t" r="r" b="b"/>
              <a:pathLst>
                <a:path w="364" h="317" extrusionOk="0">
                  <a:moveTo>
                    <a:pt x="153" y="1"/>
                  </a:moveTo>
                  <a:cubicBezTo>
                    <a:pt x="71" y="1"/>
                    <a:pt x="1" y="71"/>
                    <a:pt x="1" y="153"/>
                  </a:cubicBezTo>
                  <a:cubicBezTo>
                    <a:pt x="1" y="247"/>
                    <a:pt x="71" y="317"/>
                    <a:pt x="153" y="317"/>
                  </a:cubicBezTo>
                  <a:cubicBezTo>
                    <a:pt x="363" y="317"/>
                    <a:pt x="363" y="1"/>
                    <a:pt x="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24"/>
            <p:cNvSpPr/>
            <p:nvPr/>
          </p:nvSpPr>
          <p:spPr>
            <a:xfrm>
              <a:off x="5214325" y="3167850"/>
              <a:ext cx="18275" cy="15775"/>
            </a:xfrm>
            <a:custGeom>
              <a:avLst/>
              <a:gdLst/>
              <a:ahLst/>
              <a:cxnLst/>
              <a:rect l="l" t="t" r="r" b="b"/>
              <a:pathLst>
                <a:path w="731" h="631" extrusionOk="0">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24"/>
            <p:cNvSpPr/>
            <p:nvPr/>
          </p:nvSpPr>
          <p:spPr>
            <a:xfrm>
              <a:off x="5392500" y="3171450"/>
              <a:ext cx="18975" cy="15875"/>
            </a:xfrm>
            <a:custGeom>
              <a:avLst/>
              <a:gdLst/>
              <a:ahLst/>
              <a:cxnLst/>
              <a:rect l="l" t="t" r="r" b="b"/>
              <a:pathLst>
                <a:path w="759" h="635" extrusionOk="0">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24"/>
            <p:cNvSpPr/>
            <p:nvPr/>
          </p:nvSpPr>
          <p:spPr>
            <a:xfrm>
              <a:off x="5521425" y="3048125"/>
              <a:ext cx="19200" cy="15825"/>
            </a:xfrm>
            <a:custGeom>
              <a:avLst/>
              <a:gdLst/>
              <a:ahLst/>
              <a:cxnLst/>
              <a:rect l="l" t="t" r="r" b="b"/>
              <a:pathLst>
                <a:path w="768" h="633" extrusionOk="0">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24"/>
            <p:cNvSpPr/>
            <p:nvPr/>
          </p:nvSpPr>
          <p:spPr>
            <a:xfrm>
              <a:off x="5525075" y="2870200"/>
              <a:ext cx="18600" cy="15825"/>
            </a:xfrm>
            <a:custGeom>
              <a:avLst/>
              <a:gdLst/>
              <a:ahLst/>
              <a:cxnLst/>
              <a:rect l="l" t="t" r="r" b="b"/>
              <a:pathLst>
                <a:path w="744" h="633" extrusionOk="0">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24"/>
            <p:cNvSpPr/>
            <p:nvPr/>
          </p:nvSpPr>
          <p:spPr>
            <a:xfrm>
              <a:off x="5401375" y="2741675"/>
              <a:ext cx="18575" cy="15775"/>
            </a:xfrm>
            <a:custGeom>
              <a:avLst/>
              <a:gdLst/>
              <a:ahLst/>
              <a:cxnLst/>
              <a:rect l="l" t="t" r="r" b="b"/>
              <a:pathLst>
                <a:path w="743" h="631" extrusionOk="0">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24"/>
            <p:cNvSpPr/>
            <p:nvPr/>
          </p:nvSpPr>
          <p:spPr>
            <a:xfrm>
              <a:off x="5222500" y="2737975"/>
              <a:ext cx="19175" cy="16000"/>
            </a:xfrm>
            <a:custGeom>
              <a:avLst/>
              <a:gdLst/>
              <a:ahLst/>
              <a:cxnLst/>
              <a:rect l="l" t="t" r="r" b="b"/>
              <a:pathLst>
                <a:path w="767" h="640" extrusionOk="0">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24"/>
            <p:cNvSpPr/>
            <p:nvPr/>
          </p:nvSpPr>
          <p:spPr>
            <a:xfrm>
              <a:off x="5091225" y="2861000"/>
              <a:ext cx="20750" cy="16050"/>
            </a:xfrm>
            <a:custGeom>
              <a:avLst/>
              <a:gdLst/>
              <a:ahLst/>
              <a:cxnLst/>
              <a:rect l="l" t="t" r="r" b="b"/>
              <a:pathLst>
                <a:path w="830" h="642" extrusionOk="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24"/>
            <p:cNvSpPr/>
            <p:nvPr/>
          </p:nvSpPr>
          <p:spPr>
            <a:xfrm>
              <a:off x="5090300" y="3039350"/>
              <a:ext cx="18625" cy="15850"/>
            </a:xfrm>
            <a:custGeom>
              <a:avLst/>
              <a:gdLst/>
              <a:ahLst/>
              <a:cxnLst/>
              <a:rect l="l" t="t" r="r" b="b"/>
              <a:pathLst>
                <a:path w="745" h="634" extrusionOk="0">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24"/>
            <p:cNvSpPr/>
            <p:nvPr/>
          </p:nvSpPr>
          <p:spPr>
            <a:xfrm>
              <a:off x="5116050" y="3146750"/>
              <a:ext cx="8800" cy="8000"/>
            </a:xfrm>
            <a:custGeom>
              <a:avLst/>
              <a:gdLst/>
              <a:ahLst/>
              <a:cxnLst/>
              <a:rect l="l" t="t" r="r" b="b"/>
              <a:pathLst>
                <a:path w="352" h="320" extrusionOk="0">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24"/>
            <p:cNvSpPr/>
            <p:nvPr/>
          </p:nvSpPr>
          <p:spPr>
            <a:xfrm>
              <a:off x="5307325" y="3230050"/>
              <a:ext cx="9375" cy="8125"/>
            </a:xfrm>
            <a:custGeom>
              <a:avLst/>
              <a:gdLst/>
              <a:ahLst/>
              <a:cxnLst/>
              <a:rect l="l" t="t" r="r" b="b"/>
              <a:pathLst>
                <a:path w="375" h="325" extrusionOk="0">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24"/>
            <p:cNvSpPr/>
            <p:nvPr/>
          </p:nvSpPr>
          <p:spPr>
            <a:xfrm>
              <a:off x="5501225" y="3154575"/>
              <a:ext cx="9850" cy="7700"/>
            </a:xfrm>
            <a:custGeom>
              <a:avLst/>
              <a:gdLst/>
              <a:ahLst/>
              <a:cxnLst/>
              <a:rect l="l" t="t" r="r" b="b"/>
              <a:pathLst>
                <a:path w="394" h="308" extrusionOk="0">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24"/>
            <p:cNvSpPr/>
            <p:nvPr/>
          </p:nvSpPr>
          <p:spPr>
            <a:xfrm>
              <a:off x="5584300" y="2964200"/>
              <a:ext cx="9375" cy="8100"/>
            </a:xfrm>
            <a:custGeom>
              <a:avLst/>
              <a:gdLst/>
              <a:ahLst/>
              <a:cxnLst/>
              <a:rect l="l" t="t" r="r" b="b"/>
              <a:pathLst>
                <a:path w="375" h="324" extrusionOk="0">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24"/>
            <p:cNvSpPr/>
            <p:nvPr/>
          </p:nvSpPr>
          <p:spPr>
            <a:xfrm>
              <a:off x="5509725" y="2770875"/>
              <a:ext cx="8200" cy="7925"/>
            </a:xfrm>
            <a:custGeom>
              <a:avLst/>
              <a:gdLst/>
              <a:ahLst/>
              <a:cxnLst/>
              <a:rect l="l" t="t" r="r" b="b"/>
              <a:pathLst>
                <a:path w="328" h="317" extrusionOk="0">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24"/>
            <p:cNvSpPr/>
            <p:nvPr/>
          </p:nvSpPr>
          <p:spPr>
            <a:xfrm>
              <a:off x="5317350" y="2687400"/>
              <a:ext cx="9300" cy="7750"/>
            </a:xfrm>
            <a:custGeom>
              <a:avLst/>
              <a:gdLst/>
              <a:ahLst/>
              <a:cxnLst/>
              <a:rect l="l" t="t" r="r" b="b"/>
              <a:pathLst>
                <a:path w="372" h="310" extrusionOk="0">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24"/>
            <p:cNvSpPr/>
            <p:nvPr/>
          </p:nvSpPr>
          <p:spPr>
            <a:xfrm>
              <a:off x="5123950" y="2762725"/>
              <a:ext cx="9950" cy="8175"/>
            </a:xfrm>
            <a:custGeom>
              <a:avLst/>
              <a:gdLst/>
              <a:ahLst/>
              <a:cxnLst/>
              <a:rect l="l" t="t" r="r" b="b"/>
              <a:pathLst>
                <a:path w="398" h="327" extrusionOk="0">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24"/>
            <p:cNvSpPr/>
            <p:nvPr/>
          </p:nvSpPr>
          <p:spPr>
            <a:xfrm>
              <a:off x="5040375" y="2953275"/>
              <a:ext cx="9300" cy="7825"/>
            </a:xfrm>
            <a:custGeom>
              <a:avLst/>
              <a:gdLst/>
              <a:ahLst/>
              <a:cxnLst/>
              <a:rect l="l" t="t" r="r" b="b"/>
              <a:pathLst>
                <a:path w="372" h="313" extrusionOk="0">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24"/>
            <p:cNvSpPr/>
            <p:nvPr/>
          </p:nvSpPr>
          <p:spPr>
            <a:xfrm>
              <a:off x="6010450" y="1743275"/>
              <a:ext cx="31600" cy="28650"/>
            </a:xfrm>
            <a:custGeom>
              <a:avLst/>
              <a:gdLst/>
              <a:ahLst/>
              <a:cxnLst/>
              <a:rect l="l" t="t" r="r" b="b"/>
              <a:pathLst>
                <a:path w="1264" h="1146" extrusionOk="0">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24"/>
            <p:cNvSpPr/>
            <p:nvPr/>
          </p:nvSpPr>
          <p:spPr>
            <a:xfrm>
              <a:off x="6065425" y="1744500"/>
              <a:ext cx="31900" cy="28600"/>
            </a:xfrm>
            <a:custGeom>
              <a:avLst/>
              <a:gdLst/>
              <a:ahLst/>
              <a:cxnLst/>
              <a:rect l="l" t="t" r="r" b="b"/>
              <a:pathLst>
                <a:path w="1276" h="1144" extrusionOk="0">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24"/>
            <p:cNvSpPr/>
            <p:nvPr/>
          </p:nvSpPr>
          <p:spPr>
            <a:xfrm>
              <a:off x="6066600" y="1689550"/>
              <a:ext cx="31900" cy="28600"/>
            </a:xfrm>
            <a:custGeom>
              <a:avLst/>
              <a:gdLst/>
              <a:ahLst/>
              <a:cxnLst/>
              <a:rect l="l" t="t" r="r" b="b"/>
              <a:pathLst>
                <a:path w="1276" h="1144" extrusionOk="0">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24"/>
            <p:cNvSpPr/>
            <p:nvPr/>
          </p:nvSpPr>
          <p:spPr>
            <a:xfrm>
              <a:off x="6011600" y="1688425"/>
              <a:ext cx="31625" cy="28550"/>
            </a:xfrm>
            <a:custGeom>
              <a:avLst/>
              <a:gdLst/>
              <a:ahLst/>
              <a:cxnLst/>
              <a:rect l="l" t="t" r="r" b="b"/>
              <a:pathLst>
                <a:path w="1265" h="1142" extrusionOk="0">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24"/>
            <p:cNvSpPr/>
            <p:nvPr/>
          </p:nvSpPr>
          <p:spPr>
            <a:xfrm>
              <a:off x="6005175" y="1785900"/>
              <a:ext cx="37150" cy="31700"/>
            </a:xfrm>
            <a:custGeom>
              <a:avLst/>
              <a:gdLst/>
              <a:ahLst/>
              <a:cxnLst/>
              <a:rect l="l" t="t" r="r" b="b"/>
              <a:pathLst>
                <a:path w="1486" h="1268" extrusionOk="0">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24"/>
            <p:cNvSpPr/>
            <p:nvPr/>
          </p:nvSpPr>
          <p:spPr>
            <a:xfrm>
              <a:off x="6063650" y="1787025"/>
              <a:ext cx="38350" cy="31725"/>
            </a:xfrm>
            <a:custGeom>
              <a:avLst/>
              <a:gdLst/>
              <a:ahLst/>
              <a:cxnLst/>
              <a:rect l="l" t="t" r="r" b="b"/>
              <a:pathLst>
                <a:path w="1534" h="1269" extrusionOk="0">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24"/>
            <p:cNvSpPr/>
            <p:nvPr/>
          </p:nvSpPr>
          <p:spPr>
            <a:xfrm>
              <a:off x="6107825" y="1746075"/>
              <a:ext cx="41200" cy="31850"/>
            </a:xfrm>
            <a:custGeom>
              <a:avLst/>
              <a:gdLst/>
              <a:ahLst/>
              <a:cxnLst/>
              <a:rect l="l" t="t" r="r" b="b"/>
              <a:pathLst>
                <a:path w="1648" h="1274" extrusionOk="0">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24"/>
            <p:cNvSpPr/>
            <p:nvPr/>
          </p:nvSpPr>
          <p:spPr>
            <a:xfrm>
              <a:off x="6107775" y="1686750"/>
              <a:ext cx="36925" cy="31625"/>
            </a:xfrm>
            <a:custGeom>
              <a:avLst/>
              <a:gdLst/>
              <a:ahLst/>
              <a:cxnLst/>
              <a:rect l="l" t="t" r="r" b="b"/>
              <a:pathLst>
                <a:path w="1477" h="1265" extrusionOk="0">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24"/>
            <p:cNvSpPr/>
            <p:nvPr/>
          </p:nvSpPr>
          <p:spPr>
            <a:xfrm>
              <a:off x="6066600" y="1643950"/>
              <a:ext cx="38375" cy="31675"/>
            </a:xfrm>
            <a:custGeom>
              <a:avLst/>
              <a:gdLst/>
              <a:ahLst/>
              <a:cxnLst/>
              <a:rect l="l" t="t" r="r" b="b"/>
              <a:pathLst>
                <a:path w="1535" h="1267" extrusionOk="0">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24"/>
            <p:cNvSpPr/>
            <p:nvPr/>
          </p:nvSpPr>
          <p:spPr>
            <a:xfrm>
              <a:off x="6006925" y="1642725"/>
              <a:ext cx="38350" cy="31725"/>
            </a:xfrm>
            <a:custGeom>
              <a:avLst/>
              <a:gdLst/>
              <a:ahLst/>
              <a:cxnLst/>
              <a:rect l="l" t="t" r="r" b="b"/>
              <a:pathLst>
                <a:path w="1534" h="1269" extrusionOk="0">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24"/>
            <p:cNvSpPr/>
            <p:nvPr/>
          </p:nvSpPr>
          <p:spPr>
            <a:xfrm>
              <a:off x="5963875" y="1683800"/>
              <a:ext cx="38400" cy="31650"/>
            </a:xfrm>
            <a:custGeom>
              <a:avLst/>
              <a:gdLst/>
              <a:ahLst/>
              <a:cxnLst/>
              <a:rect l="l" t="t" r="r" b="b"/>
              <a:pathLst>
                <a:path w="1536" h="1266" extrusionOk="0">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24"/>
            <p:cNvSpPr/>
            <p:nvPr/>
          </p:nvSpPr>
          <p:spPr>
            <a:xfrm>
              <a:off x="5963925" y="1743100"/>
              <a:ext cx="37200" cy="31625"/>
            </a:xfrm>
            <a:custGeom>
              <a:avLst/>
              <a:gdLst/>
              <a:ahLst/>
              <a:cxnLst/>
              <a:rect l="l" t="t" r="r" b="b"/>
              <a:pathLst>
                <a:path w="1488" h="1265" extrusionOk="0">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24"/>
            <p:cNvSpPr/>
            <p:nvPr/>
          </p:nvSpPr>
          <p:spPr>
            <a:xfrm>
              <a:off x="5961300" y="1803350"/>
              <a:ext cx="16900" cy="15800"/>
            </a:xfrm>
            <a:custGeom>
              <a:avLst/>
              <a:gdLst/>
              <a:ahLst/>
              <a:cxnLst/>
              <a:rect l="l" t="t" r="r" b="b"/>
              <a:pathLst>
                <a:path w="676" h="632" extrusionOk="0">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24"/>
            <p:cNvSpPr/>
            <p:nvPr/>
          </p:nvSpPr>
          <p:spPr>
            <a:xfrm>
              <a:off x="6044075" y="1839050"/>
              <a:ext cx="18450" cy="16000"/>
            </a:xfrm>
            <a:custGeom>
              <a:avLst/>
              <a:gdLst/>
              <a:ahLst/>
              <a:cxnLst/>
              <a:rect l="l" t="t" r="r" b="b"/>
              <a:pathLst>
                <a:path w="738" h="640" extrusionOk="0">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24"/>
            <p:cNvSpPr/>
            <p:nvPr/>
          </p:nvSpPr>
          <p:spPr>
            <a:xfrm>
              <a:off x="6124800" y="1806775"/>
              <a:ext cx="21075" cy="15925"/>
            </a:xfrm>
            <a:custGeom>
              <a:avLst/>
              <a:gdLst/>
              <a:ahLst/>
              <a:cxnLst/>
              <a:rect l="l" t="t" r="r" b="b"/>
              <a:pathLst>
                <a:path w="843" h="637" extrusionOk="0">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24"/>
            <p:cNvSpPr/>
            <p:nvPr/>
          </p:nvSpPr>
          <p:spPr>
            <a:xfrm>
              <a:off x="6160775" y="1725250"/>
              <a:ext cx="18450" cy="15750"/>
            </a:xfrm>
            <a:custGeom>
              <a:avLst/>
              <a:gdLst/>
              <a:ahLst/>
              <a:cxnLst/>
              <a:rect l="l" t="t" r="r" b="b"/>
              <a:pathLst>
                <a:path w="738" h="630" extrusionOk="0">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24"/>
            <p:cNvSpPr/>
            <p:nvPr/>
          </p:nvSpPr>
          <p:spPr>
            <a:xfrm>
              <a:off x="6130650" y="1642200"/>
              <a:ext cx="16700" cy="15925"/>
            </a:xfrm>
            <a:custGeom>
              <a:avLst/>
              <a:gdLst/>
              <a:ahLst/>
              <a:cxnLst/>
              <a:rect l="l" t="t" r="r" b="b"/>
              <a:pathLst>
                <a:path w="668" h="637" extrusionOk="0">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24"/>
            <p:cNvSpPr/>
            <p:nvPr/>
          </p:nvSpPr>
          <p:spPr>
            <a:xfrm>
              <a:off x="6046125" y="1606425"/>
              <a:ext cx="18750" cy="16000"/>
            </a:xfrm>
            <a:custGeom>
              <a:avLst/>
              <a:gdLst/>
              <a:ahLst/>
              <a:cxnLst/>
              <a:rect l="l" t="t" r="r" b="b"/>
              <a:pathLst>
                <a:path w="750" h="640" extrusionOk="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24"/>
            <p:cNvSpPr/>
            <p:nvPr/>
          </p:nvSpPr>
          <p:spPr>
            <a:xfrm>
              <a:off x="5963050" y="1638925"/>
              <a:ext cx="21000" cy="15800"/>
            </a:xfrm>
            <a:custGeom>
              <a:avLst/>
              <a:gdLst/>
              <a:ahLst/>
              <a:cxnLst/>
              <a:rect l="l" t="t" r="r" b="b"/>
              <a:pathLst>
                <a:path w="840" h="632" extrusionOk="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24"/>
            <p:cNvSpPr/>
            <p:nvPr/>
          </p:nvSpPr>
          <p:spPr>
            <a:xfrm>
              <a:off x="5929500" y="1720500"/>
              <a:ext cx="18675" cy="15825"/>
            </a:xfrm>
            <a:custGeom>
              <a:avLst/>
              <a:gdLst/>
              <a:ahLst/>
              <a:cxnLst/>
              <a:rect l="l" t="t" r="r" b="b"/>
              <a:pathLst>
                <a:path w="747" h="633" extrusionOk="0">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24"/>
            <p:cNvSpPr/>
            <p:nvPr/>
          </p:nvSpPr>
          <p:spPr>
            <a:xfrm>
              <a:off x="5978275" y="1860875"/>
              <a:ext cx="27750" cy="23825"/>
            </a:xfrm>
            <a:custGeom>
              <a:avLst/>
              <a:gdLst/>
              <a:ahLst/>
              <a:cxnLst/>
              <a:rect l="l" t="t" r="r" b="b"/>
              <a:pathLst>
                <a:path w="1110" h="953" extrusionOk="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24"/>
            <p:cNvSpPr/>
            <p:nvPr/>
          </p:nvSpPr>
          <p:spPr>
            <a:xfrm>
              <a:off x="6096775" y="1863300"/>
              <a:ext cx="28625" cy="23850"/>
            </a:xfrm>
            <a:custGeom>
              <a:avLst/>
              <a:gdLst/>
              <a:ahLst/>
              <a:cxnLst/>
              <a:rect l="l" t="t" r="r" b="b"/>
              <a:pathLst>
                <a:path w="1145" h="954" extrusionOk="0">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24"/>
            <p:cNvSpPr/>
            <p:nvPr/>
          </p:nvSpPr>
          <p:spPr>
            <a:xfrm>
              <a:off x="6182700" y="1781175"/>
              <a:ext cx="28950" cy="23700"/>
            </a:xfrm>
            <a:custGeom>
              <a:avLst/>
              <a:gdLst/>
              <a:ahLst/>
              <a:cxnLst/>
              <a:rect l="l" t="t" r="r" b="b"/>
              <a:pathLst>
                <a:path w="1158" h="948" extrusionOk="0">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24"/>
            <p:cNvSpPr/>
            <p:nvPr/>
          </p:nvSpPr>
          <p:spPr>
            <a:xfrm>
              <a:off x="6185125" y="1662550"/>
              <a:ext cx="27725" cy="23700"/>
            </a:xfrm>
            <a:custGeom>
              <a:avLst/>
              <a:gdLst/>
              <a:ahLst/>
              <a:cxnLst/>
              <a:rect l="l" t="t" r="r" b="b"/>
              <a:pathLst>
                <a:path w="1109" h="948" extrusionOk="0">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24"/>
            <p:cNvSpPr/>
            <p:nvPr/>
          </p:nvSpPr>
          <p:spPr>
            <a:xfrm>
              <a:off x="6102650" y="1576800"/>
              <a:ext cx="27725" cy="23850"/>
            </a:xfrm>
            <a:custGeom>
              <a:avLst/>
              <a:gdLst/>
              <a:ahLst/>
              <a:cxnLst/>
              <a:rect l="l" t="t" r="r" b="b"/>
              <a:pathLst>
                <a:path w="1109" h="954" extrusionOk="0">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24"/>
            <p:cNvSpPr/>
            <p:nvPr/>
          </p:nvSpPr>
          <p:spPr>
            <a:xfrm>
              <a:off x="5983250" y="1574325"/>
              <a:ext cx="28600" cy="23850"/>
            </a:xfrm>
            <a:custGeom>
              <a:avLst/>
              <a:gdLst/>
              <a:ahLst/>
              <a:cxnLst/>
              <a:rect l="l" t="t" r="r" b="b"/>
              <a:pathLst>
                <a:path w="1144" h="954" extrusionOk="0">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24"/>
            <p:cNvSpPr/>
            <p:nvPr/>
          </p:nvSpPr>
          <p:spPr>
            <a:xfrm>
              <a:off x="5897325" y="1656650"/>
              <a:ext cx="28025" cy="23675"/>
            </a:xfrm>
            <a:custGeom>
              <a:avLst/>
              <a:gdLst/>
              <a:ahLst/>
              <a:cxnLst/>
              <a:rect l="l" t="t" r="r" b="b"/>
              <a:pathLst>
                <a:path w="1121" h="947" extrusionOk="0">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24"/>
            <p:cNvSpPr/>
            <p:nvPr/>
          </p:nvSpPr>
          <p:spPr>
            <a:xfrm>
              <a:off x="5895775" y="1775225"/>
              <a:ext cx="27800" cy="23750"/>
            </a:xfrm>
            <a:custGeom>
              <a:avLst/>
              <a:gdLst/>
              <a:ahLst/>
              <a:cxnLst/>
              <a:rect l="l" t="t" r="r" b="b"/>
              <a:pathLst>
                <a:path w="1112" h="950" extrusionOk="0">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24"/>
            <p:cNvSpPr/>
            <p:nvPr/>
          </p:nvSpPr>
          <p:spPr>
            <a:xfrm>
              <a:off x="5909525" y="1861025"/>
              <a:ext cx="8800" cy="8000"/>
            </a:xfrm>
            <a:custGeom>
              <a:avLst/>
              <a:gdLst/>
              <a:ahLst/>
              <a:cxnLst/>
              <a:rect l="l" t="t" r="r" b="b"/>
              <a:pathLst>
                <a:path w="352" h="320" extrusionOk="0">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24"/>
            <p:cNvSpPr/>
            <p:nvPr/>
          </p:nvSpPr>
          <p:spPr>
            <a:xfrm>
              <a:off x="6046425" y="1920575"/>
              <a:ext cx="9300" cy="7900"/>
            </a:xfrm>
            <a:custGeom>
              <a:avLst/>
              <a:gdLst/>
              <a:ahLst/>
              <a:cxnLst/>
              <a:rect l="l" t="t" r="r" b="b"/>
              <a:pathLst>
                <a:path w="372" h="316" extrusionOk="0">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24"/>
            <p:cNvSpPr/>
            <p:nvPr/>
          </p:nvSpPr>
          <p:spPr>
            <a:xfrm>
              <a:off x="6183875" y="1866725"/>
              <a:ext cx="10550" cy="7850"/>
            </a:xfrm>
            <a:custGeom>
              <a:avLst/>
              <a:gdLst/>
              <a:ahLst/>
              <a:cxnLst/>
              <a:rect l="l" t="t" r="r" b="b"/>
              <a:pathLst>
                <a:path w="422" h="314" extrusionOk="0">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24"/>
            <p:cNvSpPr/>
            <p:nvPr/>
          </p:nvSpPr>
          <p:spPr>
            <a:xfrm>
              <a:off x="6243825" y="1730825"/>
              <a:ext cx="9300" cy="7825"/>
            </a:xfrm>
            <a:custGeom>
              <a:avLst/>
              <a:gdLst/>
              <a:ahLst/>
              <a:cxnLst/>
              <a:rect l="l" t="t" r="r" b="b"/>
              <a:pathLst>
                <a:path w="372" h="313" extrusionOk="0">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24"/>
            <p:cNvSpPr/>
            <p:nvPr/>
          </p:nvSpPr>
          <p:spPr>
            <a:xfrm>
              <a:off x="6189600" y="1592700"/>
              <a:ext cx="9500" cy="7825"/>
            </a:xfrm>
            <a:custGeom>
              <a:avLst/>
              <a:gdLst/>
              <a:ahLst/>
              <a:cxnLst/>
              <a:rect l="l" t="t" r="r" b="b"/>
              <a:pathLst>
                <a:path w="380" h="313" extrusionOk="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24"/>
            <p:cNvSpPr/>
            <p:nvPr/>
          </p:nvSpPr>
          <p:spPr>
            <a:xfrm>
              <a:off x="6054300" y="1533150"/>
              <a:ext cx="7925" cy="7700"/>
            </a:xfrm>
            <a:custGeom>
              <a:avLst/>
              <a:gdLst/>
              <a:ahLst/>
              <a:cxnLst/>
              <a:rect l="l" t="t" r="r" b="b"/>
              <a:pathLst>
                <a:path w="317" h="308" extrusionOk="0">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24"/>
            <p:cNvSpPr/>
            <p:nvPr/>
          </p:nvSpPr>
          <p:spPr>
            <a:xfrm>
              <a:off x="5915100" y="1586900"/>
              <a:ext cx="9600" cy="7725"/>
            </a:xfrm>
            <a:custGeom>
              <a:avLst/>
              <a:gdLst/>
              <a:ahLst/>
              <a:cxnLst/>
              <a:rect l="l" t="t" r="r" b="b"/>
              <a:pathLst>
                <a:path w="384" h="309" extrusionOk="0">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24"/>
            <p:cNvSpPr/>
            <p:nvPr/>
          </p:nvSpPr>
          <p:spPr>
            <a:xfrm>
              <a:off x="5855725" y="1722825"/>
              <a:ext cx="9075" cy="7950"/>
            </a:xfrm>
            <a:custGeom>
              <a:avLst/>
              <a:gdLst/>
              <a:ahLst/>
              <a:cxnLst/>
              <a:rect l="l" t="t" r="r" b="b"/>
              <a:pathLst>
                <a:path w="363" h="318" extrusionOk="0">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24"/>
            <p:cNvSpPr/>
            <p:nvPr/>
          </p:nvSpPr>
          <p:spPr>
            <a:xfrm>
              <a:off x="5951650" y="1935925"/>
              <a:ext cx="18575" cy="15775"/>
            </a:xfrm>
            <a:custGeom>
              <a:avLst/>
              <a:gdLst/>
              <a:ahLst/>
              <a:cxnLst/>
              <a:rect l="l" t="t" r="r" b="b"/>
              <a:pathLst>
                <a:path w="743" h="631" extrusionOk="0">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24"/>
            <p:cNvSpPr/>
            <p:nvPr/>
          </p:nvSpPr>
          <p:spPr>
            <a:xfrm>
              <a:off x="6129925" y="1939425"/>
              <a:ext cx="19175" cy="16000"/>
            </a:xfrm>
            <a:custGeom>
              <a:avLst/>
              <a:gdLst/>
              <a:ahLst/>
              <a:cxnLst/>
              <a:rect l="l" t="t" r="r" b="b"/>
              <a:pathLst>
                <a:path w="767" h="640" extrusionOk="0">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24"/>
            <p:cNvSpPr/>
            <p:nvPr/>
          </p:nvSpPr>
          <p:spPr>
            <a:xfrm>
              <a:off x="6258750" y="1816400"/>
              <a:ext cx="19200" cy="15650"/>
            </a:xfrm>
            <a:custGeom>
              <a:avLst/>
              <a:gdLst/>
              <a:ahLst/>
              <a:cxnLst/>
              <a:rect l="l" t="t" r="r" b="b"/>
              <a:pathLst>
                <a:path w="768" h="626" extrusionOk="0">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24"/>
            <p:cNvSpPr/>
            <p:nvPr/>
          </p:nvSpPr>
          <p:spPr>
            <a:xfrm>
              <a:off x="6262425" y="1638300"/>
              <a:ext cx="18575" cy="15825"/>
            </a:xfrm>
            <a:custGeom>
              <a:avLst/>
              <a:gdLst/>
              <a:ahLst/>
              <a:cxnLst/>
              <a:rect l="l" t="t" r="r" b="b"/>
              <a:pathLst>
                <a:path w="743" h="633" extrusionOk="0">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24"/>
            <p:cNvSpPr/>
            <p:nvPr/>
          </p:nvSpPr>
          <p:spPr>
            <a:xfrm>
              <a:off x="6138700" y="1509775"/>
              <a:ext cx="18575" cy="15775"/>
            </a:xfrm>
            <a:custGeom>
              <a:avLst/>
              <a:gdLst/>
              <a:ahLst/>
              <a:cxnLst/>
              <a:rect l="l" t="t" r="r" b="b"/>
              <a:pathLst>
                <a:path w="743" h="631" extrusionOk="0">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24"/>
            <p:cNvSpPr/>
            <p:nvPr/>
          </p:nvSpPr>
          <p:spPr>
            <a:xfrm>
              <a:off x="5959850" y="1506050"/>
              <a:ext cx="19175" cy="15900"/>
            </a:xfrm>
            <a:custGeom>
              <a:avLst/>
              <a:gdLst/>
              <a:ahLst/>
              <a:cxnLst/>
              <a:rect l="l" t="t" r="r" b="b"/>
              <a:pathLst>
                <a:path w="767" h="636" extrusionOk="0">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24"/>
            <p:cNvSpPr/>
            <p:nvPr/>
          </p:nvSpPr>
          <p:spPr>
            <a:xfrm>
              <a:off x="5830700" y="1629425"/>
              <a:ext cx="19200" cy="15825"/>
            </a:xfrm>
            <a:custGeom>
              <a:avLst/>
              <a:gdLst/>
              <a:ahLst/>
              <a:cxnLst/>
              <a:rect l="l" t="t" r="r" b="b"/>
              <a:pathLst>
                <a:path w="768" h="633" extrusionOk="0">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24"/>
            <p:cNvSpPr/>
            <p:nvPr/>
          </p:nvSpPr>
          <p:spPr>
            <a:xfrm>
              <a:off x="5824150" y="1807475"/>
              <a:ext cx="21650" cy="16400"/>
            </a:xfrm>
            <a:custGeom>
              <a:avLst/>
              <a:gdLst/>
              <a:ahLst/>
              <a:cxnLst/>
              <a:rect l="l" t="t" r="r" b="b"/>
              <a:pathLst>
                <a:path w="866" h="656" extrusionOk="0">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24"/>
            <p:cNvSpPr/>
            <p:nvPr/>
          </p:nvSpPr>
          <p:spPr>
            <a:xfrm>
              <a:off x="5853375" y="1914775"/>
              <a:ext cx="8800" cy="7775"/>
            </a:xfrm>
            <a:custGeom>
              <a:avLst/>
              <a:gdLst/>
              <a:ahLst/>
              <a:cxnLst/>
              <a:rect l="l" t="t" r="r" b="b"/>
              <a:pathLst>
                <a:path w="352" h="311" extrusionOk="0">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24"/>
            <p:cNvSpPr/>
            <p:nvPr/>
          </p:nvSpPr>
          <p:spPr>
            <a:xfrm>
              <a:off x="6044650" y="1998250"/>
              <a:ext cx="9400" cy="8025"/>
            </a:xfrm>
            <a:custGeom>
              <a:avLst/>
              <a:gdLst/>
              <a:ahLst/>
              <a:cxnLst/>
              <a:rect l="l" t="t" r="r" b="b"/>
              <a:pathLst>
                <a:path w="376" h="321" extrusionOk="0">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24"/>
            <p:cNvSpPr/>
            <p:nvPr/>
          </p:nvSpPr>
          <p:spPr>
            <a:xfrm>
              <a:off x="6238875" y="1922675"/>
              <a:ext cx="8500" cy="7775"/>
            </a:xfrm>
            <a:custGeom>
              <a:avLst/>
              <a:gdLst/>
              <a:ahLst/>
              <a:cxnLst/>
              <a:rect l="l" t="t" r="r" b="b"/>
              <a:pathLst>
                <a:path w="340" h="311" extrusionOk="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24"/>
            <p:cNvSpPr/>
            <p:nvPr/>
          </p:nvSpPr>
          <p:spPr>
            <a:xfrm>
              <a:off x="6321625" y="1732475"/>
              <a:ext cx="9600" cy="7925"/>
            </a:xfrm>
            <a:custGeom>
              <a:avLst/>
              <a:gdLst/>
              <a:ahLst/>
              <a:cxnLst/>
              <a:rect l="l" t="t" r="r" b="b"/>
              <a:pathLst>
                <a:path w="384" h="317" extrusionOk="0">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24"/>
            <p:cNvSpPr/>
            <p:nvPr/>
          </p:nvSpPr>
          <p:spPr>
            <a:xfrm>
              <a:off x="6246750" y="1538675"/>
              <a:ext cx="10200" cy="8025"/>
            </a:xfrm>
            <a:custGeom>
              <a:avLst/>
              <a:gdLst/>
              <a:ahLst/>
              <a:cxnLst/>
              <a:rect l="l" t="t" r="r" b="b"/>
              <a:pathLst>
                <a:path w="408" h="321" extrusionOk="0">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24"/>
            <p:cNvSpPr/>
            <p:nvPr/>
          </p:nvSpPr>
          <p:spPr>
            <a:xfrm>
              <a:off x="6054675" y="1455500"/>
              <a:ext cx="9300" cy="7875"/>
            </a:xfrm>
            <a:custGeom>
              <a:avLst/>
              <a:gdLst/>
              <a:ahLst/>
              <a:cxnLst/>
              <a:rect l="l" t="t" r="r" b="b"/>
              <a:pathLst>
                <a:path w="372" h="315" extrusionOk="0">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24"/>
            <p:cNvSpPr/>
            <p:nvPr/>
          </p:nvSpPr>
          <p:spPr>
            <a:xfrm>
              <a:off x="5860975" y="1530925"/>
              <a:ext cx="10450" cy="8200"/>
            </a:xfrm>
            <a:custGeom>
              <a:avLst/>
              <a:gdLst/>
              <a:ahLst/>
              <a:cxnLst/>
              <a:rect l="l" t="t" r="r" b="b"/>
              <a:pathLst>
                <a:path w="418" h="328" extrusionOk="0">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24"/>
            <p:cNvSpPr/>
            <p:nvPr/>
          </p:nvSpPr>
          <p:spPr>
            <a:xfrm>
              <a:off x="5777725" y="1721325"/>
              <a:ext cx="9275" cy="7850"/>
            </a:xfrm>
            <a:custGeom>
              <a:avLst/>
              <a:gdLst/>
              <a:ahLst/>
              <a:cxnLst/>
              <a:rect l="l" t="t" r="r" b="b"/>
              <a:pathLst>
                <a:path w="371" h="314" extrusionOk="0">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24"/>
            <p:cNvSpPr/>
            <p:nvPr/>
          </p:nvSpPr>
          <p:spPr>
            <a:xfrm>
              <a:off x="3704300" y="1710800"/>
              <a:ext cx="37425" cy="29475"/>
            </a:xfrm>
            <a:custGeom>
              <a:avLst/>
              <a:gdLst/>
              <a:ahLst/>
              <a:cxnLst/>
              <a:rect l="l" t="t" r="r" b="b"/>
              <a:pathLst>
                <a:path w="1497" h="1179" extrusionOk="0">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24"/>
            <p:cNvSpPr/>
            <p:nvPr/>
          </p:nvSpPr>
          <p:spPr>
            <a:xfrm>
              <a:off x="3761675" y="1711700"/>
              <a:ext cx="38550" cy="28900"/>
            </a:xfrm>
            <a:custGeom>
              <a:avLst/>
              <a:gdLst/>
              <a:ahLst/>
              <a:cxnLst/>
              <a:rect l="l" t="t" r="r" b="b"/>
              <a:pathLst>
                <a:path w="1542" h="1156" extrusionOk="0">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24"/>
            <p:cNvSpPr/>
            <p:nvPr/>
          </p:nvSpPr>
          <p:spPr>
            <a:xfrm>
              <a:off x="3767525" y="1656900"/>
              <a:ext cx="30350" cy="28875"/>
            </a:xfrm>
            <a:custGeom>
              <a:avLst/>
              <a:gdLst/>
              <a:ahLst/>
              <a:cxnLst/>
              <a:rect l="l" t="t" r="r" b="b"/>
              <a:pathLst>
                <a:path w="1214" h="1155" extrusionOk="0">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24"/>
            <p:cNvSpPr/>
            <p:nvPr/>
          </p:nvSpPr>
          <p:spPr>
            <a:xfrm>
              <a:off x="3710975" y="1655925"/>
              <a:ext cx="31925" cy="28650"/>
            </a:xfrm>
            <a:custGeom>
              <a:avLst/>
              <a:gdLst/>
              <a:ahLst/>
              <a:cxnLst/>
              <a:rect l="l" t="t" r="r" b="b"/>
              <a:pathLst>
                <a:path w="1277" h="1146" extrusionOk="0">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24"/>
            <p:cNvSpPr/>
            <p:nvPr/>
          </p:nvSpPr>
          <p:spPr>
            <a:xfrm>
              <a:off x="3703325" y="1753400"/>
              <a:ext cx="38675" cy="31650"/>
            </a:xfrm>
            <a:custGeom>
              <a:avLst/>
              <a:gdLst/>
              <a:ahLst/>
              <a:cxnLst/>
              <a:rect l="l" t="t" r="r" b="b"/>
              <a:pathLst>
                <a:path w="1547" h="1266" extrusionOk="0">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24"/>
            <p:cNvSpPr/>
            <p:nvPr/>
          </p:nvSpPr>
          <p:spPr>
            <a:xfrm>
              <a:off x="3763275" y="1754550"/>
              <a:ext cx="38100" cy="31700"/>
            </a:xfrm>
            <a:custGeom>
              <a:avLst/>
              <a:gdLst/>
              <a:ahLst/>
              <a:cxnLst/>
              <a:rect l="l" t="t" r="r" b="b"/>
              <a:pathLst>
                <a:path w="1524" h="1268" extrusionOk="0">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24"/>
            <p:cNvSpPr/>
            <p:nvPr/>
          </p:nvSpPr>
          <p:spPr>
            <a:xfrm>
              <a:off x="3806050" y="1713575"/>
              <a:ext cx="38375" cy="31650"/>
            </a:xfrm>
            <a:custGeom>
              <a:avLst/>
              <a:gdLst/>
              <a:ahLst/>
              <a:cxnLst/>
              <a:rect l="l" t="t" r="r" b="b"/>
              <a:pathLst>
                <a:path w="1535" h="1266" extrusionOk="0">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24"/>
            <p:cNvSpPr/>
            <p:nvPr/>
          </p:nvSpPr>
          <p:spPr>
            <a:xfrm>
              <a:off x="3807200" y="1654275"/>
              <a:ext cx="37175" cy="31625"/>
            </a:xfrm>
            <a:custGeom>
              <a:avLst/>
              <a:gdLst/>
              <a:ahLst/>
              <a:cxnLst/>
              <a:rect l="l" t="t" r="r" b="b"/>
              <a:pathLst>
                <a:path w="1487" h="1265" extrusionOk="0">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24"/>
            <p:cNvSpPr/>
            <p:nvPr/>
          </p:nvSpPr>
          <p:spPr>
            <a:xfrm>
              <a:off x="3766225" y="1611400"/>
              <a:ext cx="36925" cy="31725"/>
            </a:xfrm>
            <a:custGeom>
              <a:avLst/>
              <a:gdLst/>
              <a:ahLst/>
              <a:cxnLst/>
              <a:rect l="l" t="t" r="r" b="b"/>
              <a:pathLst>
                <a:path w="1477" h="1269" extrusionOk="0">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24"/>
            <p:cNvSpPr/>
            <p:nvPr/>
          </p:nvSpPr>
          <p:spPr>
            <a:xfrm>
              <a:off x="3706275" y="1610125"/>
              <a:ext cx="37200" cy="31725"/>
            </a:xfrm>
            <a:custGeom>
              <a:avLst/>
              <a:gdLst/>
              <a:ahLst/>
              <a:cxnLst/>
              <a:rect l="l" t="t" r="r" b="b"/>
              <a:pathLst>
                <a:path w="1488" h="1269" extrusionOk="0">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24"/>
            <p:cNvSpPr/>
            <p:nvPr/>
          </p:nvSpPr>
          <p:spPr>
            <a:xfrm>
              <a:off x="3663300" y="1651275"/>
              <a:ext cx="38350" cy="31525"/>
            </a:xfrm>
            <a:custGeom>
              <a:avLst/>
              <a:gdLst/>
              <a:ahLst/>
              <a:cxnLst/>
              <a:rect l="l" t="t" r="r" b="b"/>
              <a:pathLst>
                <a:path w="1534" h="1261" extrusionOk="0">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24"/>
            <p:cNvSpPr/>
            <p:nvPr/>
          </p:nvSpPr>
          <p:spPr>
            <a:xfrm>
              <a:off x="3663600" y="1710650"/>
              <a:ext cx="36925" cy="31500"/>
            </a:xfrm>
            <a:custGeom>
              <a:avLst/>
              <a:gdLst/>
              <a:ahLst/>
              <a:cxnLst/>
              <a:rect l="l" t="t" r="r" b="b"/>
              <a:pathLst>
                <a:path w="1477" h="1260" extrusionOk="0">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24"/>
            <p:cNvSpPr/>
            <p:nvPr/>
          </p:nvSpPr>
          <p:spPr>
            <a:xfrm>
              <a:off x="3658300" y="1770875"/>
              <a:ext cx="19950" cy="15750"/>
            </a:xfrm>
            <a:custGeom>
              <a:avLst/>
              <a:gdLst/>
              <a:ahLst/>
              <a:cxnLst/>
              <a:rect l="l" t="t" r="r" b="b"/>
              <a:pathLst>
                <a:path w="798" h="630" extrusionOk="0">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24"/>
            <p:cNvSpPr/>
            <p:nvPr/>
          </p:nvSpPr>
          <p:spPr>
            <a:xfrm>
              <a:off x="3743450" y="1806475"/>
              <a:ext cx="18650" cy="15825"/>
            </a:xfrm>
            <a:custGeom>
              <a:avLst/>
              <a:gdLst/>
              <a:ahLst/>
              <a:cxnLst/>
              <a:rect l="l" t="t" r="r" b="b"/>
              <a:pathLst>
                <a:path w="746" h="633" extrusionOk="0">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24"/>
            <p:cNvSpPr/>
            <p:nvPr/>
          </p:nvSpPr>
          <p:spPr>
            <a:xfrm>
              <a:off x="3826225" y="1774375"/>
              <a:ext cx="17275" cy="15675"/>
            </a:xfrm>
            <a:custGeom>
              <a:avLst/>
              <a:gdLst/>
              <a:ahLst/>
              <a:cxnLst/>
              <a:rect l="l" t="t" r="r" b="b"/>
              <a:pathLst>
                <a:path w="691" h="627" extrusionOk="0">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24"/>
            <p:cNvSpPr/>
            <p:nvPr/>
          </p:nvSpPr>
          <p:spPr>
            <a:xfrm>
              <a:off x="3860150" y="1692625"/>
              <a:ext cx="18650" cy="15900"/>
            </a:xfrm>
            <a:custGeom>
              <a:avLst/>
              <a:gdLst/>
              <a:ahLst/>
              <a:cxnLst/>
              <a:rect l="l" t="t" r="r" b="b"/>
              <a:pathLst>
                <a:path w="746" h="636" extrusionOk="0">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24"/>
            <p:cNvSpPr/>
            <p:nvPr/>
          </p:nvSpPr>
          <p:spPr>
            <a:xfrm>
              <a:off x="3830325" y="1609750"/>
              <a:ext cx="16675" cy="15925"/>
            </a:xfrm>
            <a:custGeom>
              <a:avLst/>
              <a:gdLst/>
              <a:ahLst/>
              <a:cxnLst/>
              <a:rect l="l" t="t" r="r" b="b"/>
              <a:pathLst>
                <a:path w="667" h="637" extrusionOk="0">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24"/>
            <p:cNvSpPr/>
            <p:nvPr/>
          </p:nvSpPr>
          <p:spPr>
            <a:xfrm>
              <a:off x="3745800" y="1573950"/>
              <a:ext cx="18450" cy="16025"/>
            </a:xfrm>
            <a:custGeom>
              <a:avLst/>
              <a:gdLst/>
              <a:ahLst/>
              <a:cxnLst/>
              <a:rect l="l" t="t" r="r" b="b"/>
              <a:pathLst>
                <a:path w="738" h="641" extrusionOk="0">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24"/>
            <p:cNvSpPr/>
            <p:nvPr/>
          </p:nvSpPr>
          <p:spPr>
            <a:xfrm>
              <a:off x="3662425" y="1606350"/>
              <a:ext cx="21100" cy="15900"/>
            </a:xfrm>
            <a:custGeom>
              <a:avLst/>
              <a:gdLst/>
              <a:ahLst/>
              <a:cxnLst/>
              <a:rect l="l" t="t" r="r" b="b"/>
              <a:pathLst>
                <a:path w="844" h="636" extrusionOk="0">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24"/>
            <p:cNvSpPr/>
            <p:nvPr/>
          </p:nvSpPr>
          <p:spPr>
            <a:xfrm>
              <a:off x="3625950" y="1687975"/>
              <a:ext cx="22200" cy="15900"/>
            </a:xfrm>
            <a:custGeom>
              <a:avLst/>
              <a:gdLst/>
              <a:ahLst/>
              <a:cxnLst/>
              <a:rect l="l" t="t" r="r" b="b"/>
              <a:pathLst>
                <a:path w="888" h="636" extrusionOk="0">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24"/>
            <p:cNvSpPr/>
            <p:nvPr/>
          </p:nvSpPr>
          <p:spPr>
            <a:xfrm>
              <a:off x="3676825" y="1828325"/>
              <a:ext cx="28925" cy="23750"/>
            </a:xfrm>
            <a:custGeom>
              <a:avLst/>
              <a:gdLst/>
              <a:ahLst/>
              <a:cxnLst/>
              <a:rect l="l" t="t" r="r" b="b"/>
              <a:pathLst>
                <a:path w="1157" h="950" extrusionOk="0">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24"/>
            <p:cNvSpPr/>
            <p:nvPr/>
          </p:nvSpPr>
          <p:spPr>
            <a:xfrm>
              <a:off x="3796175" y="1830675"/>
              <a:ext cx="28900" cy="23975"/>
            </a:xfrm>
            <a:custGeom>
              <a:avLst/>
              <a:gdLst/>
              <a:ahLst/>
              <a:cxnLst/>
              <a:rect l="l" t="t" r="r" b="b"/>
              <a:pathLst>
                <a:path w="1156" h="959" extrusionOk="0">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24"/>
            <p:cNvSpPr/>
            <p:nvPr/>
          </p:nvSpPr>
          <p:spPr>
            <a:xfrm>
              <a:off x="3882375" y="1748625"/>
              <a:ext cx="28650" cy="23800"/>
            </a:xfrm>
            <a:custGeom>
              <a:avLst/>
              <a:gdLst/>
              <a:ahLst/>
              <a:cxnLst/>
              <a:rect l="l" t="t" r="r" b="b"/>
              <a:pathLst>
                <a:path w="1146" h="952" extrusionOk="0">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24"/>
            <p:cNvSpPr/>
            <p:nvPr/>
          </p:nvSpPr>
          <p:spPr>
            <a:xfrm>
              <a:off x="3884750" y="1629775"/>
              <a:ext cx="27775" cy="23725"/>
            </a:xfrm>
            <a:custGeom>
              <a:avLst/>
              <a:gdLst/>
              <a:ahLst/>
              <a:cxnLst/>
              <a:rect l="l" t="t" r="r" b="b"/>
              <a:pathLst>
                <a:path w="1111" h="949" extrusionOk="0">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24"/>
            <p:cNvSpPr/>
            <p:nvPr/>
          </p:nvSpPr>
          <p:spPr>
            <a:xfrm>
              <a:off x="3802300" y="1544200"/>
              <a:ext cx="27750" cy="23925"/>
            </a:xfrm>
            <a:custGeom>
              <a:avLst/>
              <a:gdLst/>
              <a:ahLst/>
              <a:cxnLst/>
              <a:rect l="l" t="t" r="r" b="b"/>
              <a:pathLst>
                <a:path w="1110" h="957" extrusionOk="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24"/>
            <p:cNvSpPr/>
            <p:nvPr/>
          </p:nvSpPr>
          <p:spPr>
            <a:xfrm>
              <a:off x="3682900" y="1541850"/>
              <a:ext cx="28625" cy="23850"/>
            </a:xfrm>
            <a:custGeom>
              <a:avLst/>
              <a:gdLst/>
              <a:ahLst/>
              <a:cxnLst/>
              <a:rect l="l" t="t" r="r" b="b"/>
              <a:pathLst>
                <a:path w="1145" h="954" extrusionOk="0">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24"/>
            <p:cNvSpPr/>
            <p:nvPr/>
          </p:nvSpPr>
          <p:spPr>
            <a:xfrm>
              <a:off x="3596700" y="1624125"/>
              <a:ext cx="28900" cy="23800"/>
            </a:xfrm>
            <a:custGeom>
              <a:avLst/>
              <a:gdLst/>
              <a:ahLst/>
              <a:cxnLst/>
              <a:rect l="l" t="t" r="r" b="b"/>
              <a:pathLst>
                <a:path w="1156" h="952" extrusionOk="0">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24"/>
            <p:cNvSpPr/>
            <p:nvPr/>
          </p:nvSpPr>
          <p:spPr>
            <a:xfrm>
              <a:off x="3590525" y="1742800"/>
              <a:ext cx="31875" cy="24125"/>
            </a:xfrm>
            <a:custGeom>
              <a:avLst/>
              <a:gdLst/>
              <a:ahLst/>
              <a:cxnLst/>
              <a:rect l="l" t="t" r="r" b="b"/>
              <a:pathLst>
                <a:path w="1275" h="965" extrusionOk="0">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24"/>
            <p:cNvSpPr/>
            <p:nvPr/>
          </p:nvSpPr>
          <p:spPr>
            <a:xfrm>
              <a:off x="3608900" y="1828475"/>
              <a:ext cx="10300" cy="8075"/>
            </a:xfrm>
            <a:custGeom>
              <a:avLst/>
              <a:gdLst/>
              <a:ahLst/>
              <a:cxnLst/>
              <a:rect l="l" t="t" r="r" b="b"/>
              <a:pathLst>
                <a:path w="412" h="323" extrusionOk="0">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24"/>
            <p:cNvSpPr/>
            <p:nvPr/>
          </p:nvSpPr>
          <p:spPr>
            <a:xfrm>
              <a:off x="3745800" y="1888100"/>
              <a:ext cx="9375" cy="7900"/>
            </a:xfrm>
            <a:custGeom>
              <a:avLst/>
              <a:gdLst/>
              <a:ahLst/>
              <a:cxnLst/>
              <a:rect l="l" t="t" r="r" b="b"/>
              <a:pathLst>
                <a:path w="375" h="316" extrusionOk="0">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24"/>
            <p:cNvSpPr/>
            <p:nvPr/>
          </p:nvSpPr>
          <p:spPr>
            <a:xfrm>
              <a:off x="3884425" y="1834050"/>
              <a:ext cx="8500" cy="8000"/>
            </a:xfrm>
            <a:custGeom>
              <a:avLst/>
              <a:gdLst/>
              <a:ahLst/>
              <a:cxnLst/>
              <a:rect l="l" t="t" r="r" b="b"/>
              <a:pathLst>
                <a:path w="340" h="320" extrusionOk="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24"/>
            <p:cNvSpPr/>
            <p:nvPr/>
          </p:nvSpPr>
          <p:spPr>
            <a:xfrm>
              <a:off x="3943300" y="1698250"/>
              <a:ext cx="9300" cy="7925"/>
            </a:xfrm>
            <a:custGeom>
              <a:avLst/>
              <a:gdLst/>
              <a:ahLst/>
              <a:cxnLst/>
              <a:rect l="l" t="t" r="r" b="b"/>
              <a:pathLst>
                <a:path w="372" h="317" extrusionOk="0">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24"/>
            <p:cNvSpPr/>
            <p:nvPr/>
          </p:nvSpPr>
          <p:spPr>
            <a:xfrm>
              <a:off x="3889975" y="1560000"/>
              <a:ext cx="8800" cy="8000"/>
            </a:xfrm>
            <a:custGeom>
              <a:avLst/>
              <a:gdLst/>
              <a:ahLst/>
              <a:cxnLst/>
              <a:rect l="l" t="t" r="r" b="b"/>
              <a:pathLst>
                <a:path w="352" h="320" extrusionOk="0">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24"/>
            <p:cNvSpPr/>
            <p:nvPr/>
          </p:nvSpPr>
          <p:spPr>
            <a:xfrm>
              <a:off x="3752600" y="1500525"/>
              <a:ext cx="9300" cy="7750"/>
            </a:xfrm>
            <a:custGeom>
              <a:avLst/>
              <a:gdLst/>
              <a:ahLst/>
              <a:cxnLst/>
              <a:rect l="l" t="t" r="r" b="b"/>
              <a:pathLst>
                <a:path w="372" h="310" extrusionOk="0">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24"/>
            <p:cNvSpPr/>
            <p:nvPr/>
          </p:nvSpPr>
          <p:spPr>
            <a:xfrm>
              <a:off x="3614750" y="1554325"/>
              <a:ext cx="10225" cy="8175"/>
            </a:xfrm>
            <a:custGeom>
              <a:avLst/>
              <a:gdLst/>
              <a:ahLst/>
              <a:cxnLst/>
              <a:rect l="l" t="t" r="r" b="b"/>
              <a:pathLst>
                <a:path w="409" h="327" extrusionOk="0">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24"/>
            <p:cNvSpPr/>
            <p:nvPr/>
          </p:nvSpPr>
          <p:spPr>
            <a:xfrm>
              <a:off x="3555175" y="1690375"/>
              <a:ext cx="9300" cy="7800"/>
            </a:xfrm>
            <a:custGeom>
              <a:avLst/>
              <a:gdLst/>
              <a:ahLst/>
              <a:cxnLst/>
              <a:rect l="l" t="t" r="r" b="b"/>
              <a:pathLst>
                <a:path w="372" h="312" extrusionOk="0">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24"/>
            <p:cNvSpPr/>
            <p:nvPr/>
          </p:nvSpPr>
          <p:spPr>
            <a:xfrm>
              <a:off x="3650575" y="1903475"/>
              <a:ext cx="18900" cy="15650"/>
            </a:xfrm>
            <a:custGeom>
              <a:avLst/>
              <a:gdLst/>
              <a:ahLst/>
              <a:cxnLst/>
              <a:rect l="l" t="t" r="r" b="b"/>
              <a:pathLst>
                <a:path w="756" h="626" extrusionOk="0">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24"/>
            <p:cNvSpPr/>
            <p:nvPr/>
          </p:nvSpPr>
          <p:spPr>
            <a:xfrm>
              <a:off x="3829300" y="1906950"/>
              <a:ext cx="19175" cy="15875"/>
            </a:xfrm>
            <a:custGeom>
              <a:avLst/>
              <a:gdLst/>
              <a:ahLst/>
              <a:cxnLst/>
              <a:rect l="l" t="t" r="r" b="b"/>
              <a:pathLst>
                <a:path w="767" h="635" extrusionOk="0">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24"/>
            <p:cNvSpPr/>
            <p:nvPr/>
          </p:nvSpPr>
          <p:spPr>
            <a:xfrm>
              <a:off x="3958425" y="1783675"/>
              <a:ext cx="19175" cy="15900"/>
            </a:xfrm>
            <a:custGeom>
              <a:avLst/>
              <a:gdLst/>
              <a:ahLst/>
              <a:cxnLst/>
              <a:rect l="l" t="t" r="r" b="b"/>
              <a:pathLst>
                <a:path w="767" h="636" extrusionOk="0">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24"/>
            <p:cNvSpPr/>
            <p:nvPr/>
          </p:nvSpPr>
          <p:spPr>
            <a:xfrm>
              <a:off x="3962050" y="1605725"/>
              <a:ext cx="18625" cy="15825"/>
            </a:xfrm>
            <a:custGeom>
              <a:avLst/>
              <a:gdLst/>
              <a:ahLst/>
              <a:cxnLst/>
              <a:rect l="l" t="t" r="r" b="b"/>
              <a:pathLst>
                <a:path w="745" h="633" extrusionOk="0">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24"/>
            <p:cNvSpPr/>
            <p:nvPr/>
          </p:nvSpPr>
          <p:spPr>
            <a:xfrm>
              <a:off x="3838800" y="1477050"/>
              <a:ext cx="17850" cy="15725"/>
            </a:xfrm>
            <a:custGeom>
              <a:avLst/>
              <a:gdLst/>
              <a:ahLst/>
              <a:cxnLst/>
              <a:rect l="l" t="t" r="r" b="b"/>
              <a:pathLst>
                <a:path w="714" h="629" extrusionOk="0">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24"/>
            <p:cNvSpPr/>
            <p:nvPr/>
          </p:nvSpPr>
          <p:spPr>
            <a:xfrm>
              <a:off x="3659350" y="1473625"/>
              <a:ext cx="18600" cy="15750"/>
            </a:xfrm>
            <a:custGeom>
              <a:avLst/>
              <a:gdLst/>
              <a:ahLst/>
              <a:cxnLst/>
              <a:rect l="l" t="t" r="r" b="b"/>
              <a:pathLst>
                <a:path w="744" h="630" extrusionOk="0">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24"/>
            <p:cNvSpPr/>
            <p:nvPr/>
          </p:nvSpPr>
          <p:spPr>
            <a:xfrm>
              <a:off x="3530350" y="1596975"/>
              <a:ext cx="19200" cy="15625"/>
            </a:xfrm>
            <a:custGeom>
              <a:avLst/>
              <a:gdLst/>
              <a:ahLst/>
              <a:cxnLst/>
              <a:rect l="l" t="t" r="r" b="b"/>
              <a:pathLst>
                <a:path w="768" h="625" extrusionOk="0">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24"/>
            <p:cNvSpPr/>
            <p:nvPr/>
          </p:nvSpPr>
          <p:spPr>
            <a:xfrm>
              <a:off x="3527300" y="1774900"/>
              <a:ext cx="18600" cy="15800"/>
            </a:xfrm>
            <a:custGeom>
              <a:avLst/>
              <a:gdLst/>
              <a:ahLst/>
              <a:cxnLst/>
              <a:rect l="l" t="t" r="r" b="b"/>
              <a:pathLst>
                <a:path w="744" h="632" extrusionOk="0">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24"/>
            <p:cNvSpPr/>
            <p:nvPr/>
          </p:nvSpPr>
          <p:spPr>
            <a:xfrm>
              <a:off x="3551875" y="1882300"/>
              <a:ext cx="10850" cy="7850"/>
            </a:xfrm>
            <a:custGeom>
              <a:avLst/>
              <a:gdLst/>
              <a:ahLst/>
              <a:cxnLst/>
              <a:rect l="l" t="t" r="r" b="b"/>
              <a:pathLst>
                <a:path w="434" h="314" extrusionOk="0">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24"/>
            <p:cNvSpPr/>
            <p:nvPr/>
          </p:nvSpPr>
          <p:spPr>
            <a:xfrm>
              <a:off x="3744325" y="1965950"/>
              <a:ext cx="7925" cy="7275"/>
            </a:xfrm>
            <a:custGeom>
              <a:avLst/>
              <a:gdLst/>
              <a:ahLst/>
              <a:cxnLst/>
              <a:rect l="l" t="t" r="r" b="b"/>
              <a:pathLst>
                <a:path w="317" h="291" extrusionOk="0">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24"/>
            <p:cNvSpPr/>
            <p:nvPr/>
          </p:nvSpPr>
          <p:spPr>
            <a:xfrm>
              <a:off x="3937350" y="1890125"/>
              <a:ext cx="10575" cy="7850"/>
            </a:xfrm>
            <a:custGeom>
              <a:avLst/>
              <a:gdLst/>
              <a:ahLst/>
              <a:cxnLst/>
              <a:rect l="l" t="t" r="r" b="b"/>
              <a:pathLst>
                <a:path w="423" h="314" extrusionOk="0">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24"/>
            <p:cNvSpPr/>
            <p:nvPr/>
          </p:nvSpPr>
          <p:spPr>
            <a:xfrm>
              <a:off x="4022475" y="1699625"/>
              <a:ext cx="9375" cy="8025"/>
            </a:xfrm>
            <a:custGeom>
              <a:avLst/>
              <a:gdLst/>
              <a:ahLst/>
              <a:cxnLst/>
              <a:rect l="l" t="t" r="r" b="b"/>
              <a:pathLst>
                <a:path w="375" h="321" extrusionOk="0">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24"/>
            <p:cNvSpPr/>
            <p:nvPr/>
          </p:nvSpPr>
          <p:spPr>
            <a:xfrm>
              <a:off x="3946725" y="1506300"/>
              <a:ext cx="8200" cy="7925"/>
            </a:xfrm>
            <a:custGeom>
              <a:avLst/>
              <a:gdLst/>
              <a:ahLst/>
              <a:cxnLst/>
              <a:rect l="l" t="t" r="r" b="b"/>
              <a:pathLst>
                <a:path w="328" h="317" extrusionOk="0">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24"/>
            <p:cNvSpPr/>
            <p:nvPr/>
          </p:nvSpPr>
          <p:spPr>
            <a:xfrm>
              <a:off x="3755450" y="1423050"/>
              <a:ext cx="7900" cy="7650"/>
            </a:xfrm>
            <a:custGeom>
              <a:avLst/>
              <a:gdLst/>
              <a:ahLst/>
              <a:cxnLst/>
              <a:rect l="l" t="t" r="r" b="b"/>
              <a:pathLst>
                <a:path w="316" h="306" extrusionOk="0">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24"/>
            <p:cNvSpPr/>
            <p:nvPr/>
          </p:nvSpPr>
          <p:spPr>
            <a:xfrm>
              <a:off x="3560950" y="1498575"/>
              <a:ext cx="8500" cy="7775"/>
            </a:xfrm>
            <a:custGeom>
              <a:avLst/>
              <a:gdLst/>
              <a:ahLst/>
              <a:cxnLst/>
              <a:rect l="l" t="t" r="r" b="b"/>
              <a:pathLst>
                <a:path w="340" h="311" extrusionOk="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24"/>
            <p:cNvSpPr/>
            <p:nvPr/>
          </p:nvSpPr>
          <p:spPr>
            <a:xfrm>
              <a:off x="3477600" y="1688600"/>
              <a:ext cx="9075" cy="7925"/>
            </a:xfrm>
            <a:custGeom>
              <a:avLst/>
              <a:gdLst/>
              <a:ahLst/>
              <a:cxnLst/>
              <a:rect l="l" t="t" r="r" b="b"/>
              <a:pathLst>
                <a:path w="363" h="317" extrusionOk="0">
                  <a:moveTo>
                    <a:pt x="152" y="1"/>
                  </a:moveTo>
                  <a:cubicBezTo>
                    <a:pt x="70" y="13"/>
                    <a:pt x="0" y="71"/>
                    <a:pt x="0" y="165"/>
                  </a:cubicBezTo>
                  <a:cubicBezTo>
                    <a:pt x="0" y="247"/>
                    <a:pt x="70" y="317"/>
                    <a:pt x="152" y="317"/>
                  </a:cubicBezTo>
                  <a:cubicBezTo>
                    <a:pt x="363" y="317"/>
                    <a:pt x="363"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24"/>
            <p:cNvSpPr/>
            <p:nvPr/>
          </p:nvSpPr>
          <p:spPr>
            <a:xfrm>
              <a:off x="4618550" y="4000600"/>
              <a:ext cx="26625" cy="23900"/>
            </a:xfrm>
            <a:custGeom>
              <a:avLst/>
              <a:gdLst/>
              <a:ahLst/>
              <a:cxnLst/>
              <a:rect l="l" t="t" r="r" b="b"/>
              <a:pathLst>
                <a:path w="1065" h="956" extrusionOk="0">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24"/>
            <p:cNvSpPr/>
            <p:nvPr/>
          </p:nvSpPr>
          <p:spPr>
            <a:xfrm>
              <a:off x="4664450" y="4001400"/>
              <a:ext cx="25475" cy="23975"/>
            </a:xfrm>
            <a:custGeom>
              <a:avLst/>
              <a:gdLst/>
              <a:ahLst/>
              <a:cxnLst/>
              <a:rect l="l" t="t" r="r" b="b"/>
              <a:pathLst>
                <a:path w="1019" h="959" extrusionOk="0">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24"/>
            <p:cNvSpPr/>
            <p:nvPr/>
          </p:nvSpPr>
          <p:spPr>
            <a:xfrm>
              <a:off x="4665625" y="3954900"/>
              <a:ext cx="31500" cy="24725"/>
            </a:xfrm>
            <a:custGeom>
              <a:avLst/>
              <a:gdLst/>
              <a:ahLst/>
              <a:cxnLst/>
              <a:rect l="l" t="t" r="r" b="b"/>
              <a:pathLst>
                <a:path w="1260" h="989" extrusionOk="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24"/>
            <p:cNvSpPr/>
            <p:nvPr/>
          </p:nvSpPr>
          <p:spPr>
            <a:xfrm>
              <a:off x="4619425" y="3954750"/>
              <a:ext cx="26625" cy="23975"/>
            </a:xfrm>
            <a:custGeom>
              <a:avLst/>
              <a:gdLst/>
              <a:ahLst/>
              <a:cxnLst/>
              <a:rect l="l" t="t" r="r" b="b"/>
              <a:pathLst>
                <a:path w="1065" h="959" extrusionOk="0">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24"/>
            <p:cNvSpPr/>
            <p:nvPr/>
          </p:nvSpPr>
          <p:spPr>
            <a:xfrm>
              <a:off x="4614150" y="4036225"/>
              <a:ext cx="31150" cy="26500"/>
            </a:xfrm>
            <a:custGeom>
              <a:avLst/>
              <a:gdLst/>
              <a:ahLst/>
              <a:cxnLst/>
              <a:rect l="l" t="t" r="r" b="b"/>
              <a:pathLst>
                <a:path w="1246" h="1060" extrusionOk="0">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24"/>
            <p:cNvSpPr/>
            <p:nvPr/>
          </p:nvSpPr>
          <p:spPr>
            <a:xfrm>
              <a:off x="4663125" y="4036950"/>
              <a:ext cx="32075" cy="26625"/>
            </a:xfrm>
            <a:custGeom>
              <a:avLst/>
              <a:gdLst/>
              <a:ahLst/>
              <a:cxnLst/>
              <a:rect l="l" t="t" r="r" b="b"/>
              <a:pathLst>
                <a:path w="1283" h="1065" extrusionOk="0">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24"/>
            <p:cNvSpPr/>
            <p:nvPr/>
          </p:nvSpPr>
          <p:spPr>
            <a:xfrm>
              <a:off x="4699850" y="4003000"/>
              <a:ext cx="35000" cy="26575"/>
            </a:xfrm>
            <a:custGeom>
              <a:avLst/>
              <a:gdLst/>
              <a:ahLst/>
              <a:cxnLst/>
              <a:rect l="l" t="t" r="r" b="b"/>
              <a:pathLst>
                <a:path w="1400" h="1063" extrusionOk="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24"/>
            <p:cNvSpPr/>
            <p:nvPr/>
          </p:nvSpPr>
          <p:spPr>
            <a:xfrm>
              <a:off x="4699700" y="3953350"/>
              <a:ext cx="31175" cy="26375"/>
            </a:xfrm>
            <a:custGeom>
              <a:avLst/>
              <a:gdLst/>
              <a:ahLst/>
              <a:cxnLst/>
              <a:rect l="l" t="t" r="r" b="b"/>
              <a:pathLst>
                <a:path w="1247" h="1055" extrusionOk="0">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24"/>
            <p:cNvSpPr/>
            <p:nvPr/>
          </p:nvSpPr>
          <p:spPr>
            <a:xfrm>
              <a:off x="4665500" y="3917500"/>
              <a:ext cx="31150" cy="26475"/>
            </a:xfrm>
            <a:custGeom>
              <a:avLst/>
              <a:gdLst/>
              <a:ahLst/>
              <a:cxnLst/>
              <a:rect l="l" t="t" r="r" b="b"/>
              <a:pathLst>
                <a:path w="1246" h="1059" extrusionOk="0">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24"/>
            <p:cNvSpPr/>
            <p:nvPr/>
          </p:nvSpPr>
          <p:spPr>
            <a:xfrm>
              <a:off x="4615625" y="3916650"/>
              <a:ext cx="32075" cy="26600"/>
            </a:xfrm>
            <a:custGeom>
              <a:avLst/>
              <a:gdLst/>
              <a:ahLst/>
              <a:cxnLst/>
              <a:rect l="l" t="t" r="r" b="b"/>
              <a:pathLst>
                <a:path w="1283" h="1064" extrusionOk="0">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24"/>
            <p:cNvSpPr/>
            <p:nvPr/>
          </p:nvSpPr>
          <p:spPr>
            <a:xfrm>
              <a:off x="4579775" y="3950950"/>
              <a:ext cx="32075" cy="26400"/>
            </a:xfrm>
            <a:custGeom>
              <a:avLst/>
              <a:gdLst/>
              <a:ahLst/>
              <a:cxnLst/>
              <a:rect l="l" t="t" r="r" b="b"/>
              <a:pathLst>
                <a:path w="1283" h="1056" extrusionOk="0">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24"/>
            <p:cNvSpPr/>
            <p:nvPr/>
          </p:nvSpPr>
          <p:spPr>
            <a:xfrm>
              <a:off x="4579925" y="4000400"/>
              <a:ext cx="30875" cy="26350"/>
            </a:xfrm>
            <a:custGeom>
              <a:avLst/>
              <a:gdLst/>
              <a:ahLst/>
              <a:cxnLst/>
              <a:rect l="l" t="t" r="r" b="b"/>
              <a:pathLst>
                <a:path w="1235" h="1054" extrusionOk="0">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24"/>
            <p:cNvSpPr/>
            <p:nvPr/>
          </p:nvSpPr>
          <p:spPr>
            <a:xfrm>
              <a:off x="4576125" y="4050725"/>
              <a:ext cx="17875" cy="13400"/>
            </a:xfrm>
            <a:custGeom>
              <a:avLst/>
              <a:gdLst/>
              <a:ahLst/>
              <a:cxnLst/>
              <a:rect l="l" t="t" r="r" b="b"/>
              <a:pathLst>
                <a:path w="715" h="536" extrusionOk="0">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24"/>
            <p:cNvSpPr/>
            <p:nvPr/>
          </p:nvSpPr>
          <p:spPr>
            <a:xfrm>
              <a:off x="4646625" y="4080700"/>
              <a:ext cx="15525" cy="13250"/>
            </a:xfrm>
            <a:custGeom>
              <a:avLst/>
              <a:gdLst/>
              <a:ahLst/>
              <a:cxnLst/>
              <a:rect l="l" t="t" r="r" b="b"/>
              <a:pathLst>
                <a:path w="621" h="530" extrusionOk="0">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24"/>
            <p:cNvSpPr/>
            <p:nvPr/>
          </p:nvSpPr>
          <p:spPr>
            <a:xfrm>
              <a:off x="4714175" y="4053575"/>
              <a:ext cx="17575" cy="13400"/>
            </a:xfrm>
            <a:custGeom>
              <a:avLst/>
              <a:gdLst/>
              <a:ahLst/>
              <a:cxnLst/>
              <a:rect l="l" t="t" r="r" b="b"/>
              <a:pathLst>
                <a:path w="703" h="536" extrusionOk="0">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24"/>
            <p:cNvSpPr/>
            <p:nvPr/>
          </p:nvSpPr>
          <p:spPr>
            <a:xfrm>
              <a:off x="4744300" y="3985475"/>
              <a:ext cx="15525" cy="13150"/>
            </a:xfrm>
            <a:custGeom>
              <a:avLst/>
              <a:gdLst/>
              <a:ahLst/>
              <a:cxnLst/>
              <a:rect l="l" t="t" r="r" b="b"/>
              <a:pathLst>
                <a:path w="621" h="526" extrusionOk="0">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24"/>
            <p:cNvSpPr/>
            <p:nvPr/>
          </p:nvSpPr>
          <p:spPr>
            <a:xfrm>
              <a:off x="4718575" y="3916100"/>
              <a:ext cx="14650" cy="13275"/>
            </a:xfrm>
            <a:custGeom>
              <a:avLst/>
              <a:gdLst/>
              <a:ahLst/>
              <a:cxnLst/>
              <a:rect l="l" t="t" r="r" b="b"/>
              <a:pathLst>
                <a:path w="586" h="531" extrusionOk="0">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24"/>
            <p:cNvSpPr/>
            <p:nvPr/>
          </p:nvSpPr>
          <p:spPr>
            <a:xfrm>
              <a:off x="4650725" y="3886275"/>
              <a:ext cx="13325" cy="13175"/>
            </a:xfrm>
            <a:custGeom>
              <a:avLst/>
              <a:gdLst/>
              <a:ahLst/>
              <a:cxnLst/>
              <a:rect l="l" t="t" r="r" b="b"/>
              <a:pathLst>
                <a:path w="533" h="527" extrusionOk="0">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24"/>
            <p:cNvSpPr/>
            <p:nvPr/>
          </p:nvSpPr>
          <p:spPr>
            <a:xfrm>
              <a:off x="4578775" y="3913475"/>
              <a:ext cx="17850" cy="13175"/>
            </a:xfrm>
            <a:custGeom>
              <a:avLst/>
              <a:gdLst/>
              <a:ahLst/>
              <a:cxnLst/>
              <a:rect l="l" t="t" r="r" b="b"/>
              <a:pathLst>
                <a:path w="714" h="527" extrusionOk="0">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24"/>
            <p:cNvSpPr/>
            <p:nvPr/>
          </p:nvSpPr>
          <p:spPr>
            <a:xfrm>
              <a:off x="4550975" y="3981600"/>
              <a:ext cx="15525" cy="13075"/>
            </a:xfrm>
            <a:custGeom>
              <a:avLst/>
              <a:gdLst/>
              <a:ahLst/>
              <a:cxnLst/>
              <a:rect l="l" t="t" r="r" b="b"/>
              <a:pathLst>
                <a:path w="621" h="523" extrusionOk="0">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24"/>
            <p:cNvSpPr/>
            <p:nvPr/>
          </p:nvSpPr>
          <p:spPr>
            <a:xfrm>
              <a:off x="4591925" y="4099050"/>
              <a:ext cx="23175" cy="19750"/>
            </a:xfrm>
            <a:custGeom>
              <a:avLst/>
              <a:gdLst/>
              <a:ahLst/>
              <a:cxnLst/>
              <a:rect l="l" t="t" r="r" b="b"/>
              <a:pathLst>
                <a:path w="927" h="790" extrusionOk="0">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24"/>
            <p:cNvSpPr/>
            <p:nvPr/>
          </p:nvSpPr>
          <p:spPr>
            <a:xfrm>
              <a:off x="4690725" y="4100975"/>
              <a:ext cx="24075" cy="19875"/>
            </a:xfrm>
            <a:custGeom>
              <a:avLst/>
              <a:gdLst/>
              <a:ahLst/>
              <a:cxnLst/>
              <a:rect l="l" t="t" r="r" b="b"/>
              <a:pathLst>
                <a:path w="963" h="795" extrusionOk="0">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24"/>
            <p:cNvSpPr/>
            <p:nvPr/>
          </p:nvSpPr>
          <p:spPr>
            <a:xfrm>
              <a:off x="4762725" y="4032100"/>
              <a:ext cx="24075" cy="20075"/>
            </a:xfrm>
            <a:custGeom>
              <a:avLst/>
              <a:gdLst/>
              <a:ahLst/>
              <a:cxnLst/>
              <a:rect l="l" t="t" r="r" b="b"/>
              <a:pathLst>
                <a:path w="963" h="803" extrusionOk="0">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24"/>
            <p:cNvSpPr/>
            <p:nvPr/>
          </p:nvSpPr>
          <p:spPr>
            <a:xfrm>
              <a:off x="4764700" y="3933175"/>
              <a:ext cx="23200" cy="19825"/>
            </a:xfrm>
            <a:custGeom>
              <a:avLst/>
              <a:gdLst/>
              <a:ahLst/>
              <a:cxnLst/>
              <a:rect l="l" t="t" r="r" b="b"/>
              <a:pathLst>
                <a:path w="928" h="793" extrusionOk="0">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24"/>
            <p:cNvSpPr/>
            <p:nvPr/>
          </p:nvSpPr>
          <p:spPr>
            <a:xfrm>
              <a:off x="4695475" y="3861625"/>
              <a:ext cx="23400" cy="19850"/>
            </a:xfrm>
            <a:custGeom>
              <a:avLst/>
              <a:gdLst/>
              <a:ahLst/>
              <a:cxnLst/>
              <a:rect l="l" t="t" r="r" b="b"/>
              <a:pathLst>
                <a:path w="936" h="794" extrusionOk="0">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24"/>
            <p:cNvSpPr/>
            <p:nvPr/>
          </p:nvSpPr>
          <p:spPr>
            <a:xfrm>
              <a:off x="4596025" y="3859500"/>
              <a:ext cx="24050" cy="19750"/>
            </a:xfrm>
            <a:custGeom>
              <a:avLst/>
              <a:gdLst/>
              <a:ahLst/>
              <a:cxnLst/>
              <a:rect l="l" t="t" r="r" b="b"/>
              <a:pathLst>
                <a:path w="962" h="790" extrusionOk="0">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24"/>
            <p:cNvSpPr/>
            <p:nvPr/>
          </p:nvSpPr>
          <p:spPr>
            <a:xfrm>
              <a:off x="4524025" y="3928050"/>
              <a:ext cx="24050" cy="19800"/>
            </a:xfrm>
            <a:custGeom>
              <a:avLst/>
              <a:gdLst/>
              <a:ahLst/>
              <a:cxnLst/>
              <a:rect l="l" t="t" r="r" b="b"/>
              <a:pathLst>
                <a:path w="962" h="792" extrusionOk="0">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24"/>
            <p:cNvSpPr/>
            <p:nvPr/>
          </p:nvSpPr>
          <p:spPr>
            <a:xfrm>
              <a:off x="4518550" y="4027375"/>
              <a:ext cx="26900" cy="20350"/>
            </a:xfrm>
            <a:custGeom>
              <a:avLst/>
              <a:gdLst/>
              <a:ahLst/>
              <a:cxnLst/>
              <a:rect l="l" t="t" r="r" b="b"/>
              <a:pathLst>
                <a:path w="1076" h="814" extrusionOk="0">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24"/>
            <p:cNvSpPr/>
            <p:nvPr/>
          </p:nvSpPr>
          <p:spPr>
            <a:xfrm>
              <a:off x="4534300" y="4098975"/>
              <a:ext cx="7350" cy="6675"/>
            </a:xfrm>
            <a:custGeom>
              <a:avLst/>
              <a:gdLst/>
              <a:ahLst/>
              <a:cxnLst/>
              <a:rect l="l" t="t" r="r" b="b"/>
              <a:pathLst>
                <a:path w="294" h="267" extrusionOk="0">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24"/>
            <p:cNvSpPr/>
            <p:nvPr/>
          </p:nvSpPr>
          <p:spPr>
            <a:xfrm>
              <a:off x="4648675" y="4148825"/>
              <a:ext cx="7825" cy="6575"/>
            </a:xfrm>
            <a:custGeom>
              <a:avLst/>
              <a:gdLst/>
              <a:ahLst/>
              <a:cxnLst/>
              <a:rect l="l" t="t" r="r" b="b"/>
              <a:pathLst>
                <a:path w="313" h="263" extrusionOk="0">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24"/>
            <p:cNvSpPr/>
            <p:nvPr/>
          </p:nvSpPr>
          <p:spPr>
            <a:xfrm>
              <a:off x="4764475" y="4103875"/>
              <a:ext cx="7925" cy="6425"/>
            </a:xfrm>
            <a:custGeom>
              <a:avLst/>
              <a:gdLst/>
              <a:ahLst/>
              <a:cxnLst/>
              <a:rect l="l" t="t" r="r" b="b"/>
              <a:pathLst>
                <a:path w="317" h="257" extrusionOk="0">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24"/>
            <p:cNvSpPr/>
            <p:nvPr/>
          </p:nvSpPr>
          <p:spPr>
            <a:xfrm>
              <a:off x="4813125" y="3990075"/>
              <a:ext cx="9000" cy="6775"/>
            </a:xfrm>
            <a:custGeom>
              <a:avLst/>
              <a:gdLst/>
              <a:ahLst/>
              <a:cxnLst/>
              <a:rect l="l" t="t" r="r" b="b"/>
              <a:pathLst>
                <a:path w="360" h="271" extrusionOk="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24"/>
            <p:cNvSpPr/>
            <p:nvPr/>
          </p:nvSpPr>
          <p:spPr>
            <a:xfrm>
              <a:off x="4768150" y="3874575"/>
              <a:ext cx="8350" cy="6625"/>
            </a:xfrm>
            <a:custGeom>
              <a:avLst/>
              <a:gdLst/>
              <a:ahLst/>
              <a:cxnLst/>
              <a:rect l="l" t="t" r="r" b="b"/>
              <a:pathLst>
                <a:path w="334" h="265" extrusionOk="0">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24"/>
            <p:cNvSpPr/>
            <p:nvPr/>
          </p:nvSpPr>
          <p:spPr>
            <a:xfrm>
              <a:off x="4654225" y="3824550"/>
              <a:ext cx="7925" cy="6750"/>
            </a:xfrm>
            <a:custGeom>
              <a:avLst/>
              <a:gdLst/>
              <a:ahLst/>
              <a:cxnLst/>
              <a:rect l="l" t="t" r="r" b="b"/>
              <a:pathLst>
                <a:path w="317" h="270" extrusionOk="0">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24"/>
            <p:cNvSpPr/>
            <p:nvPr/>
          </p:nvSpPr>
          <p:spPr>
            <a:xfrm>
              <a:off x="4538975" y="3869900"/>
              <a:ext cx="8000" cy="6425"/>
            </a:xfrm>
            <a:custGeom>
              <a:avLst/>
              <a:gdLst/>
              <a:ahLst/>
              <a:cxnLst/>
              <a:rect l="l" t="t" r="r" b="b"/>
              <a:pathLst>
                <a:path w="320" h="257" extrusionOk="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24"/>
            <p:cNvSpPr/>
            <p:nvPr/>
          </p:nvSpPr>
          <p:spPr>
            <a:xfrm>
              <a:off x="4489275" y="3983375"/>
              <a:ext cx="7625" cy="6750"/>
            </a:xfrm>
            <a:custGeom>
              <a:avLst/>
              <a:gdLst/>
              <a:ahLst/>
              <a:cxnLst/>
              <a:rect l="l" t="t" r="r" b="b"/>
              <a:pathLst>
                <a:path w="305" h="270" extrusionOk="0">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24"/>
            <p:cNvSpPr/>
            <p:nvPr/>
          </p:nvSpPr>
          <p:spPr>
            <a:xfrm>
              <a:off x="4568875" y="4161675"/>
              <a:ext cx="16050" cy="13150"/>
            </a:xfrm>
            <a:custGeom>
              <a:avLst/>
              <a:gdLst/>
              <a:ahLst/>
              <a:cxnLst/>
              <a:rect l="l" t="t" r="r" b="b"/>
              <a:pathLst>
                <a:path w="642" h="526" extrusionOk="0">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24"/>
            <p:cNvSpPr/>
            <p:nvPr/>
          </p:nvSpPr>
          <p:spPr>
            <a:xfrm>
              <a:off x="4717900" y="4164275"/>
              <a:ext cx="16200" cy="13700"/>
            </a:xfrm>
            <a:custGeom>
              <a:avLst/>
              <a:gdLst/>
              <a:ahLst/>
              <a:cxnLst/>
              <a:rect l="l" t="t" r="r" b="b"/>
              <a:pathLst>
                <a:path w="648" h="548" extrusionOk="0">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24"/>
            <p:cNvSpPr/>
            <p:nvPr/>
          </p:nvSpPr>
          <p:spPr>
            <a:xfrm>
              <a:off x="4826200" y="4061625"/>
              <a:ext cx="16050" cy="13250"/>
            </a:xfrm>
            <a:custGeom>
              <a:avLst/>
              <a:gdLst/>
              <a:ahLst/>
              <a:cxnLst/>
              <a:rect l="l" t="t" r="r" b="b"/>
              <a:pathLst>
                <a:path w="642" h="530" extrusionOk="0">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24"/>
            <p:cNvSpPr/>
            <p:nvPr/>
          </p:nvSpPr>
          <p:spPr>
            <a:xfrm>
              <a:off x="4829200" y="3912775"/>
              <a:ext cx="15450" cy="13250"/>
            </a:xfrm>
            <a:custGeom>
              <a:avLst/>
              <a:gdLst/>
              <a:ahLst/>
              <a:cxnLst/>
              <a:rect l="l" t="t" r="r" b="b"/>
              <a:pathLst>
                <a:path w="618" h="530" extrusionOk="0">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24"/>
            <p:cNvSpPr/>
            <p:nvPr/>
          </p:nvSpPr>
          <p:spPr>
            <a:xfrm>
              <a:off x="4725875" y="3805400"/>
              <a:ext cx="16075" cy="13150"/>
            </a:xfrm>
            <a:custGeom>
              <a:avLst/>
              <a:gdLst/>
              <a:ahLst/>
              <a:cxnLst/>
              <a:rect l="l" t="t" r="r" b="b"/>
              <a:pathLst>
                <a:path w="643" h="526" extrusionOk="0">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24"/>
            <p:cNvSpPr/>
            <p:nvPr/>
          </p:nvSpPr>
          <p:spPr>
            <a:xfrm>
              <a:off x="4576425" y="3802400"/>
              <a:ext cx="16025" cy="13375"/>
            </a:xfrm>
            <a:custGeom>
              <a:avLst/>
              <a:gdLst/>
              <a:ahLst/>
              <a:cxnLst/>
              <a:rect l="l" t="t" r="r" b="b"/>
              <a:pathLst>
                <a:path w="641" h="535" extrusionOk="0">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24"/>
            <p:cNvSpPr/>
            <p:nvPr/>
          </p:nvSpPr>
          <p:spPr>
            <a:xfrm>
              <a:off x="4468250" y="3905300"/>
              <a:ext cx="16075" cy="13300"/>
            </a:xfrm>
            <a:custGeom>
              <a:avLst/>
              <a:gdLst/>
              <a:ahLst/>
              <a:cxnLst/>
              <a:rect l="l" t="t" r="r" b="b"/>
              <a:pathLst>
                <a:path w="643" h="532" extrusionOk="0">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24"/>
            <p:cNvSpPr/>
            <p:nvPr/>
          </p:nvSpPr>
          <p:spPr>
            <a:xfrm>
              <a:off x="4465875" y="4053875"/>
              <a:ext cx="17800" cy="13525"/>
            </a:xfrm>
            <a:custGeom>
              <a:avLst/>
              <a:gdLst/>
              <a:ahLst/>
              <a:cxnLst/>
              <a:rect l="l" t="t" r="r" b="b"/>
              <a:pathLst>
                <a:path w="712" h="541" extrusionOk="0">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24"/>
            <p:cNvSpPr/>
            <p:nvPr/>
          </p:nvSpPr>
          <p:spPr>
            <a:xfrm>
              <a:off x="4486175" y="4143950"/>
              <a:ext cx="8375" cy="6500"/>
            </a:xfrm>
            <a:custGeom>
              <a:avLst/>
              <a:gdLst/>
              <a:ahLst/>
              <a:cxnLst/>
              <a:rect l="l" t="t" r="r" b="b"/>
              <a:pathLst>
                <a:path w="335" h="260" extrusionOk="0">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24"/>
            <p:cNvSpPr/>
            <p:nvPr/>
          </p:nvSpPr>
          <p:spPr>
            <a:xfrm>
              <a:off x="4647500" y="4213575"/>
              <a:ext cx="7625" cy="6725"/>
            </a:xfrm>
            <a:custGeom>
              <a:avLst/>
              <a:gdLst/>
              <a:ahLst/>
              <a:cxnLst/>
              <a:rect l="l" t="t" r="r" b="b"/>
              <a:pathLst>
                <a:path w="305" h="269" extrusionOk="0">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24"/>
            <p:cNvSpPr/>
            <p:nvPr/>
          </p:nvSpPr>
          <p:spPr>
            <a:xfrm>
              <a:off x="4809525" y="4150450"/>
              <a:ext cx="7925" cy="6350"/>
            </a:xfrm>
            <a:custGeom>
              <a:avLst/>
              <a:gdLst/>
              <a:ahLst/>
              <a:cxnLst/>
              <a:rect l="l" t="t" r="r" b="b"/>
              <a:pathLst>
                <a:path w="317" h="254" extrusionOk="0">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24"/>
            <p:cNvSpPr/>
            <p:nvPr/>
          </p:nvSpPr>
          <p:spPr>
            <a:xfrm>
              <a:off x="4878850" y="3991475"/>
              <a:ext cx="7825" cy="6550"/>
            </a:xfrm>
            <a:custGeom>
              <a:avLst/>
              <a:gdLst/>
              <a:ahLst/>
              <a:cxnLst/>
              <a:rect l="l" t="t" r="r" b="b"/>
              <a:pathLst>
                <a:path w="313" h="262" extrusionOk="0">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24"/>
            <p:cNvSpPr/>
            <p:nvPr/>
          </p:nvSpPr>
          <p:spPr>
            <a:xfrm>
              <a:off x="4816250" y="3829600"/>
              <a:ext cx="7050" cy="6675"/>
            </a:xfrm>
            <a:custGeom>
              <a:avLst/>
              <a:gdLst/>
              <a:ahLst/>
              <a:cxnLst/>
              <a:rect l="l" t="t" r="r" b="b"/>
              <a:pathLst>
                <a:path w="282" h="267" extrusionOk="0">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24"/>
            <p:cNvSpPr/>
            <p:nvPr/>
          </p:nvSpPr>
          <p:spPr>
            <a:xfrm>
              <a:off x="4656550" y="3760275"/>
              <a:ext cx="7050" cy="6625"/>
            </a:xfrm>
            <a:custGeom>
              <a:avLst/>
              <a:gdLst/>
              <a:ahLst/>
              <a:cxnLst/>
              <a:rect l="l" t="t" r="r" b="b"/>
              <a:pathLst>
                <a:path w="282" h="265" extrusionOk="0">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24"/>
            <p:cNvSpPr/>
            <p:nvPr/>
          </p:nvSpPr>
          <p:spPr>
            <a:xfrm>
              <a:off x="4494250" y="3823300"/>
              <a:ext cx="7025" cy="6625"/>
            </a:xfrm>
            <a:custGeom>
              <a:avLst/>
              <a:gdLst/>
              <a:ahLst/>
              <a:cxnLst/>
              <a:rect l="l" t="t" r="r" b="b"/>
              <a:pathLst>
                <a:path w="281" h="265" extrusionOk="0">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24"/>
            <p:cNvSpPr/>
            <p:nvPr/>
          </p:nvSpPr>
          <p:spPr>
            <a:xfrm>
              <a:off x="4424050" y="3982200"/>
              <a:ext cx="6750" cy="6525"/>
            </a:xfrm>
            <a:custGeom>
              <a:avLst/>
              <a:gdLst/>
              <a:ahLst/>
              <a:cxnLst/>
              <a:rect l="l" t="t" r="r" b="b"/>
              <a:pathLst>
                <a:path w="270" h="261" extrusionOk="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24"/>
            <p:cNvSpPr/>
            <p:nvPr/>
          </p:nvSpPr>
          <p:spPr>
            <a:xfrm>
              <a:off x="4933475" y="1756875"/>
              <a:ext cx="26125" cy="20575"/>
            </a:xfrm>
            <a:custGeom>
              <a:avLst/>
              <a:gdLst/>
              <a:ahLst/>
              <a:cxnLst/>
              <a:rect l="l" t="t" r="r" b="b"/>
              <a:pathLst>
                <a:path w="1045" h="823" extrusionOk="0">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24"/>
            <p:cNvSpPr/>
            <p:nvPr/>
          </p:nvSpPr>
          <p:spPr>
            <a:xfrm>
              <a:off x="4975950" y="1757625"/>
              <a:ext cx="22550" cy="20300"/>
            </a:xfrm>
            <a:custGeom>
              <a:avLst/>
              <a:gdLst/>
              <a:ahLst/>
              <a:cxnLst/>
              <a:rect l="l" t="t" r="r" b="b"/>
              <a:pathLst>
                <a:path w="902" h="812" extrusionOk="0">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24"/>
            <p:cNvSpPr/>
            <p:nvPr/>
          </p:nvSpPr>
          <p:spPr>
            <a:xfrm>
              <a:off x="4977800" y="1718825"/>
              <a:ext cx="21575" cy="20400"/>
            </a:xfrm>
            <a:custGeom>
              <a:avLst/>
              <a:gdLst/>
              <a:ahLst/>
              <a:cxnLst/>
              <a:rect l="l" t="t" r="r" b="b"/>
              <a:pathLst>
                <a:path w="863" h="816" extrusionOk="0">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24"/>
            <p:cNvSpPr/>
            <p:nvPr/>
          </p:nvSpPr>
          <p:spPr>
            <a:xfrm>
              <a:off x="4935575" y="1717975"/>
              <a:ext cx="27150" cy="20375"/>
            </a:xfrm>
            <a:custGeom>
              <a:avLst/>
              <a:gdLst/>
              <a:ahLst/>
              <a:cxnLst/>
              <a:rect l="l" t="t" r="r" b="b"/>
              <a:pathLst>
                <a:path w="1086" h="815" extrusionOk="0">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24"/>
            <p:cNvSpPr/>
            <p:nvPr/>
          </p:nvSpPr>
          <p:spPr>
            <a:xfrm>
              <a:off x="4932425" y="1787150"/>
              <a:ext cx="27175" cy="22275"/>
            </a:xfrm>
            <a:custGeom>
              <a:avLst/>
              <a:gdLst/>
              <a:ahLst/>
              <a:cxnLst/>
              <a:rect l="l" t="t" r="r" b="b"/>
              <a:pathLst>
                <a:path w="1087" h="891" extrusionOk="0">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24"/>
            <p:cNvSpPr/>
            <p:nvPr/>
          </p:nvSpPr>
          <p:spPr>
            <a:xfrm>
              <a:off x="4975350" y="1787775"/>
              <a:ext cx="26600" cy="22050"/>
            </a:xfrm>
            <a:custGeom>
              <a:avLst/>
              <a:gdLst/>
              <a:ahLst/>
              <a:cxnLst/>
              <a:rect l="l" t="t" r="r" b="b"/>
              <a:pathLst>
                <a:path w="1064" h="882" extrusionOk="0">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24"/>
            <p:cNvSpPr/>
            <p:nvPr/>
          </p:nvSpPr>
          <p:spPr>
            <a:xfrm>
              <a:off x="5005775" y="1758775"/>
              <a:ext cx="26350" cy="22425"/>
            </a:xfrm>
            <a:custGeom>
              <a:avLst/>
              <a:gdLst/>
              <a:ahLst/>
              <a:cxnLst/>
              <a:rect l="l" t="t" r="r" b="b"/>
              <a:pathLst>
                <a:path w="1054" h="897" extrusionOk="0">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24"/>
            <p:cNvSpPr/>
            <p:nvPr/>
          </p:nvSpPr>
          <p:spPr>
            <a:xfrm>
              <a:off x="5006125" y="1716800"/>
              <a:ext cx="26300" cy="22400"/>
            </a:xfrm>
            <a:custGeom>
              <a:avLst/>
              <a:gdLst/>
              <a:ahLst/>
              <a:cxnLst/>
              <a:rect l="l" t="t" r="r" b="b"/>
              <a:pathLst>
                <a:path w="1052" h="896" extrusionOk="0">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24"/>
            <p:cNvSpPr/>
            <p:nvPr/>
          </p:nvSpPr>
          <p:spPr>
            <a:xfrm>
              <a:off x="4976825" y="1686425"/>
              <a:ext cx="26050" cy="22550"/>
            </a:xfrm>
            <a:custGeom>
              <a:avLst/>
              <a:gdLst/>
              <a:ahLst/>
              <a:cxnLst/>
              <a:rect l="l" t="t" r="r" b="b"/>
              <a:pathLst>
                <a:path w="1042" h="902" extrusionOk="0">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24"/>
            <p:cNvSpPr/>
            <p:nvPr/>
          </p:nvSpPr>
          <p:spPr>
            <a:xfrm>
              <a:off x="4934700" y="1685750"/>
              <a:ext cx="26925" cy="22325"/>
            </a:xfrm>
            <a:custGeom>
              <a:avLst/>
              <a:gdLst/>
              <a:ahLst/>
              <a:cxnLst/>
              <a:rect l="l" t="t" r="r" b="b"/>
              <a:pathLst>
                <a:path w="1077" h="893" extrusionOk="0">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24"/>
            <p:cNvSpPr/>
            <p:nvPr/>
          </p:nvSpPr>
          <p:spPr>
            <a:xfrm>
              <a:off x="4904275" y="1714775"/>
              <a:ext cx="26650" cy="22025"/>
            </a:xfrm>
            <a:custGeom>
              <a:avLst/>
              <a:gdLst/>
              <a:ahLst/>
              <a:cxnLst/>
              <a:rect l="l" t="t" r="r" b="b"/>
              <a:pathLst>
                <a:path w="1066" h="881" extrusionOk="0">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24"/>
            <p:cNvSpPr/>
            <p:nvPr/>
          </p:nvSpPr>
          <p:spPr>
            <a:xfrm>
              <a:off x="4904300" y="1756775"/>
              <a:ext cx="26025" cy="22375"/>
            </a:xfrm>
            <a:custGeom>
              <a:avLst/>
              <a:gdLst/>
              <a:ahLst/>
              <a:cxnLst/>
              <a:rect l="l" t="t" r="r" b="b"/>
              <a:pathLst>
                <a:path w="1041" h="895" extrusionOk="0">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24"/>
            <p:cNvSpPr/>
            <p:nvPr/>
          </p:nvSpPr>
          <p:spPr>
            <a:xfrm>
              <a:off x="4900150" y="1799425"/>
              <a:ext cx="14700" cy="11525"/>
            </a:xfrm>
            <a:custGeom>
              <a:avLst/>
              <a:gdLst/>
              <a:ahLst/>
              <a:cxnLst/>
              <a:rect l="l" t="t" r="r" b="b"/>
              <a:pathLst>
                <a:path w="588" h="461" extrusionOk="0">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24"/>
            <p:cNvSpPr/>
            <p:nvPr/>
          </p:nvSpPr>
          <p:spPr>
            <a:xfrm>
              <a:off x="4960750" y="1824550"/>
              <a:ext cx="13375" cy="11200"/>
            </a:xfrm>
            <a:custGeom>
              <a:avLst/>
              <a:gdLst/>
              <a:ahLst/>
              <a:cxnLst/>
              <a:rect l="l" t="t" r="r" b="b"/>
              <a:pathLst>
                <a:path w="535" h="448" extrusionOk="0">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24"/>
            <p:cNvSpPr/>
            <p:nvPr/>
          </p:nvSpPr>
          <p:spPr>
            <a:xfrm>
              <a:off x="5019225" y="1801650"/>
              <a:ext cx="11725" cy="11200"/>
            </a:xfrm>
            <a:custGeom>
              <a:avLst/>
              <a:gdLst/>
              <a:ahLst/>
              <a:cxnLst/>
              <a:rect l="l" t="t" r="r" b="b"/>
              <a:pathLst>
                <a:path w="469" h="448" extrusionOk="0">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24"/>
            <p:cNvSpPr/>
            <p:nvPr/>
          </p:nvSpPr>
          <p:spPr>
            <a:xfrm>
              <a:off x="5043225" y="1744025"/>
              <a:ext cx="13375" cy="11300"/>
            </a:xfrm>
            <a:custGeom>
              <a:avLst/>
              <a:gdLst/>
              <a:ahLst/>
              <a:cxnLst/>
              <a:rect l="l" t="t" r="r" b="b"/>
              <a:pathLst>
                <a:path w="535" h="452" extrusionOk="0">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24"/>
            <p:cNvSpPr/>
            <p:nvPr/>
          </p:nvSpPr>
          <p:spPr>
            <a:xfrm>
              <a:off x="5020400" y="1685400"/>
              <a:ext cx="14950" cy="11200"/>
            </a:xfrm>
            <a:custGeom>
              <a:avLst/>
              <a:gdLst/>
              <a:ahLst/>
              <a:cxnLst/>
              <a:rect l="l" t="t" r="r" b="b"/>
              <a:pathLst>
                <a:path w="598" h="448" extrusionOk="0">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24"/>
            <p:cNvSpPr/>
            <p:nvPr/>
          </p:nvSpPr>
          <p:spPr>
            <a:xfrm>
              <a:off x="4964250" y="1660175"/>
              <a:ext cx="11275" cy="11100"/>
            </a:xfrm>
            <a:custGeom>
              <a:avLst/>
              <a:gdLst/>
              <a:ahLst/>
              <a:cxnLst/>
              <a:rect l="l" t="t" r="r" b="b"/>
              <a:pathLst>
                <a:path w="451" h="444" extrusionOk="0">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24"/>
            <p:cNvSpPr/>
            <p:nvPr/>
          </p:nvSpPr>
          <p:spPr>
            <a:xfrm>
              <a:off x="4903700" y="1683050"/>
              <a:ext cx="14950" cy="11150"/>
            </a:xfrm>
            <a:custGeom>
              <a:avLst/>
              <a:gdLst/>
              <a:ahLst/>
              <a:cxnLst/>
              <a:rect l="l" t="t" r="r" b="b"/>
              <a:pathLst>
                <a:path w="598" h="446" extrusionOk="0">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24"/>
            <p:cNvSpPr/>
            <p:nvPr/>
          </p:nvSpPr>
          <p:spPr>
            <a:xfrm>
              <a:off x="4877675" y="1740625"/>
              <a:ext cx="15825" cy="11225"/>
            </a:xfrm>
            <a:custGeom>
              <a:avLst/>
              <a:gdLst/>
              <a:ahLst/>
              <a:cxnLst/>
              <a:rect l="l" t="t" r="r" b="b"/>
              <a:pathLst>
                <a:path w="633" h="449" extrusionOk="0">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24"/>
            <p:cNvSpPr/>
            <p:nvPr/>
          </p:nvSpPr>
          <p:spPr>
            <a:xfrm>
              <a:off x="4913800" y="1840075"/>
              <a:ext cx="19475" cy="16525"/>
            </a:xfrm>
            <a:custGeom>
              <a:avLst/>
              <a:gdLst/>
              <a:ahLst/>
              <a:cxnLst/>
              <a:rect l="l" t="t" r="r" b="b"/>
              <a:pathLst>
                <a:path w="779" h="661" extrusionOk="0">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24"/>
            <p:cNvSpPr/>
            <p:nvPr/>
          </p:nvSpPr>
          <p:spPr>
            <a:xfrm>
              <a:off x="4998075" y="1841750"/>
              <a:ext cx="20300" cy="16850"/>
            </a:xfrm>
            <a:custGeom>
              <a:avLst/>
              <a:gdLst/>
              <a:ahLst/>
              <a:cxnLst/>
              <a:rect l="l" t="t" r="r" b="b"/>
              <a:pathLst>
                <a:path w="812" h="674" extrusionOk="0">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24"/>
            <p:cNvSpPr/>
            <p:nvPr/>
          </p:nvSpPr>
          <p:spPr>
            <a:xfrm>
              <a:off x="5059000" y="1783575"/>
              <a:ext cx="20350" cy="16825"/>
            </a:xfrm>
            <a:custGeom>
              <a:avLst/>
              <a:gdLst/>
              <a:ahLst/>
              <a:cxnLst/>
              <a:rect l="l" t="t" r="r" b="b"/>
              <a:pathLst>
                <a:path w="814" h="673" extrusionOk="0">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24"/>
            <p:cNvSpPr/>
            <p:nvPr/>
          </p:nvSpPr>
          <p:spPr>
            <a:xfrm>
              <a:off x="5060600" y="1699675"/>
              <a:ext cx="19775" cy="16725"/>
            </a:xfrm>
            <a:custGeom>
              <a:avLst/>
              <a:gdLst/>
              <a:ahLst/>
              <a:cxnLst/>
              <a:rect l="l" t="t" r="r" b="b"/>
              <a:pathLst>
                <a:path w="791" h="669" extrusionOk="0">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24"/>
            <p:cNvSpPr/>
            <p:nvPr/>
          </p:nvSpPr>
          <p:spPr>
            <a:xfrm>
              <a:off x="5002175" y="1639075"/>
              <a:ext cx="19725" cy="16850"/>
            </a:xfrm>
            <a:custGeom>
              <a:avLst/>
              <a:gdLst/>
              <a:ahLst/>
              <a:cxnLst/>
              <a:rect l="l" t="t" r="r" b="b"/>
              <a:pathLst>
                <a:path w="789" h="674" extrusionOk="0">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24"/>
            <p:cNvSpPr/>
            <p:nvPr/>
          </p:nvSpPr>
          <p:spPr>
            <a:xfrm>
              <a:off x="4918025" y="1637375"/>
              <a:ext cx="20375" cy="16875"/>
            </a:xfrm>
            <a:custGeom>
              <a:avLst/>
              <a:gdLst/>
              <a:ahLst/>
              <a:cxnLst/>
              <a:rect l="l" t="t" r="r" b="b"/>
              <a:pathLst>
                <a:path w="815" h="675" extrusionOk="0">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24"/>
            <p:cNvSpPr/>
            <p:nvPr/>
          </p:nvSpPr>
          <p:spPr>
            <a:xfrm>
              <a:off x="4854525" y="1695275"/>
              <a:ext cx="22300" cy="16850"/>
            </a:xfrm>
            <a:custGeom>
              <a:avLst/>
              <a:gdLst/>
              <a:ahLst/>
              <a:cxnLst/>
              <a:rect l="l" t="t" r="r" b="b"/>
              <a:pathLst>
                <a:path w="892" h="674" extrusionOk="0">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24"/>
            <p:cNvSpPr/>
            <p:nvPr/>
          </p:nvSpPr>
          <p:spPr>
            <a:xfrm>
              <a:off x="4856025" y="1779575"/>
              <a:ext cx="19775" cy="16725"/>
            </a:xfrm>
            <a:custGeom>
              <a:avLst/>
              <a:gdLst/>
              <a:ahLst/>
              <a:cxnLst/>
              <a:rect l="l" t="t" r="r" b="b"/>
              <a:pathLst>
                <a:path w="791" h="669" extrusionOk="0">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24"/>
            <p:cNvSpPr/>
            <p:nvPr/>
          </p:nvSpPr>
          <p:spPr>
            <a:xfrm>
              <a:off x="4865675" y="1840100"/>
              <a:ext cx="7075" cy="5600"/>
            </a:xfrm>
            <a:custGeom>
              <a:avLst/>
              <a:gdLst/>
              <a:ahLst/>
              <a:cxnLst/>
              <a:rect l="l" t="t" r="r" b="b"/>
              <a:pathLst>
                <a:path w="283" h="224" extrusionOk="0">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24"/>
            <p:cNvSpPr/>
            <p:nvPr/>
          </p:nvSpPr>
          <p:spPr>
            <a:xfrm>
              <a:off x="4962500" y="1882275"/>
              <a:ext cx="6675" cy="5550"/>
            </a:xfrm>
            <a:custGeom>
              <a:avLst/>
              <a:gdLst/>
              <a:ahLst/>
              <a:cxnLst/>
              <a:rect l="l" t="t" r="r" b="b"/>
              <a:pathLst>
                <a:path w="267" h="222" extrusionOk="0">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24"/>
            <p:cNvSpPr/>
            <p:nvPr/>
          </p:nvSpPr>
          <p:spPr>
            <a:xfrm>
              <a:off x="5060475" y="1844025"/>
              <a:ext cx="5875" cy="5725"/>
            </a:xfrm>
            <a:custGeom>
              <a:avLst/>
              <a:gdLst/>
              <a:ahLst/>
              <a:cxnLst/>
              <a:rect l="l" t="t" r="r" b="b"/>
              <a:pathLst>
                <a:path w="235" h="229" extrusionOk="0">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24"/>
            <p:cNvSpPr/>
            <p:nvPr/>
          </p:nvSpPr>
          <p:spPr>
            <a:xfrm>
              <a:off x="5102000" y="1748025"/>
              <a:ext cx="6750" cy="5550"/>
            </a:xfrm>
            <a:custGeom>
              <a:avLst/>
              <a:gdLst/>
              <a:ahLst/>
              <a:cxnLst/>
              <a:rect l="l" t="t" r="r" b="b"/>
              <a:pathLst>
                <a:path w="270" h="222" extrusionOk="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24"/>
            <p:cNvSpPr/>
            <p:nvPr/>
          </p:nvSpPr>
          <p:spPr>
            <a:xfrm>
              <a:off x="5064575" y="1650300"/>
              <a:ext cx="6150" cy="5575"/>
            </a:xfrm>
            <a:custGeom>
              <a:avLst/>
              <a:gdLst/>
              <a:ahLst/>
              <a:cxnLst/>
              <a:rect l="l" t="t" r="r" b="b"/>
              <a:pathLst>
                <a:path w="246" h="223" extrusionOk="0">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24"/>
            <p:cNvSpPr/>
            <p:nvPr/>
          </p:nvSpPr>
          <p:spPr>
            <a:xfrm>
              <a:off x="4966975" y="1608150"/>
              <a:ext cx="6950" cy="5625"/>
            </a:xfrm>
            <a:custGeom>
              <a:avLst/>
              <a:gdLst/>
              <a:ahLst/>
              <a:cxnLst/>
              <a:rect l="l" t="t" r="r" b="b"/>
              <a:pathLst>
                <a:path w="278" h="225" extrusionOk="0">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24"/>
            <p:cNvSpPr/>
            <p:nvPr/>
          </p:nvSpPr>
          <p:spPr>
            <a:xfrm>
              <a:off x="4869775" y="1646200"/>
              <a:ext cx="6175" cy="5650"/>
            </a:xfrm>
            <a:custGeom>
              <a:avLst/>
              <a:gdLst/>
              <a:ahLst/>
              <a:cxnLst/>
              <a:rect l="l" t="t" r="r" b="b"/>
              <a:pathLst>
                <a:path w="247" h="226" extrusionOk="0">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24"/>
            <p:cNvSpPr/>
            <p:nvPr/>
          </p:nvSpPr>
          <p:spPr>
            <a:xfrm>
              <a:off x="4827650" y="1742425"/>
              <a:ext cx="6475" cy="5550"/>
            </a:xfrm>
            <a:custGeom>
              <a:avLst/>
              <a:gdLst/>
              <a:ahLst/>
              <a:cxnLst/>
              <a:rect l="l" t="t" r="r" b="b"/>
              <a:pathLst>
                <a:path w="259" h="222" extrusionOk="0">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24"/>
            <p:cNvSpPr/>
            <p:nvPr/>
          </p:nvSpPr>
          <p:spPr>
            <a:xfrm>
              <a:off x="4895525" y="1893050"/>
              <a:ext cx="13125" cy="11350"/>
            </a:xfrm>
            <a:custGeom>
              <a:avLst/>
              <a:gdLst/>
              <a:ahLst/>
              <a:cxnLst/>
              <a:rect l="l" t="t" r="r" b="b"/>
              <a:pathLst>
                <a:path w="525" h="454" extrusionOk="0">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24"/>
            <p:cNvSpPr/>
            <p:nvPr/>
          </p:nvSpPr>
          <p:spPr>
            <a:xfrm>
              <a:off x="5021375" y="1895550"/>
              <a:ext cx="13375" cy="11375"/>
            </a:xfrm>
            <a:custGeom>
              <a:avLst/>
              <a:gdLst/>
              <a:ahLst/>
              <a:cxnLst/>
              <a:rect l="l" t="t" r="r" b="b"/>
              <a:pathLst>
                <a:path w="535" h="455" extrusionOk="0">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24"/>
            <p:cNvSpPr/>
            <p:nvPr/>
          </p:nvSpPr>
          <p:spPr>
            <a:xfrm>
              <a:off x="5111375" y="1808500"/>
              <a:ext cx="14625" cy="11150"/>
            </a:xfrm>
            <a:custGeom>
              <a:avLst/>
              <a:gdLst/>
              <a:ahLst/>
              <a:cxnLst/>
              <a:rect l="l" t="t" r="r" b="b"/>
              <a:pathLst>
                <a:path w="585" h="446" extrusionOk="0">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24"/>
            <p:cNvSpPr/>
            <p:nvPr/>
          </p:nvSpPr>
          <p:spPr>
            <a:xfrm>
              <a:off x="5115475" y="1682475"/>
              <a:ext cx="13175" cy="11225"/>
            </a:xfrm>
            <a:custGeom>
              <a:avLst/>
              <a:gdLst/>
              <a:ahLst/>
              <a:cxnLst/>
              <a:rect l="l" t="t" r="r" b="b"/>
              <a:pathLst>
                <a:path w="527" h="449" extrusionOk="0">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24"/>
            <p:cNvSpPr/>
            <p:nvPr/>
          </p:nvSpPr>
          <p:spPr>
            <a:xfrm>
              <a:off x="5027725" y="1591600"/>
              <a:ext cx="13175" cy="11225"/>
            </a:xfrm>
            <a:custGeom>
              <a:avLst/>
              <a:gdLst/>
              <a:ahLst/>
              <a:cxnLst/>
              <a:rect l="l" t="t" r="r" b="b"/>
              <a:pathLst>
                <a:path w="527" h="449" extrusionOk="0">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24"/>
            <p:cNvSpPr/>
            <p:nvPr/>
          </p:nvSpPr>
          <p:spPr>
            <a:xfrm>
              <a:off x="4901325" y="1589250"/>
              <a:ext cx="13225" cy="11175"/>
            </a:xfrm>
            <a:custGeom>
              <a:avLst/>
              <a:gdLst/>
              <a:ahLst/>
              <a:cxnLst/>
              <a:rect l="l" t="t" r="r" b="b"/>
              <a:pathLst>
                <a:path w="529" h="447" extrusionOk="0">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24"/>
            <p:cNvSpPr/>
            <p:nvPr/>
          </p:nvSpPr>
          <p:spPr>
            <a:xfrm>
              <a:off x="4810125" y="1676325"/>
              <a:ext cx="13475" cy="11225"/>
            </a:xfrm>
            <a:custGeom>
              <a:avLst/>
              <a:gdLst/>
              <a:ahLst/>
              <a:cxnLst/>
              <a:rect l="l" t="t" r="r" b="b"/>
              <a:pathLst>
                <a:path w="539" h="449" extrusionOk="0">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24"/>
            <p:cNvSpPr/>
            <p:nvPr/>
          </p:nvSpPr>
          <p:spPr>
            <a:xfrm>
              <a:off x="4807775" y="1802175"/>
              <a:ext cx="13175" cy="11125"/>
            </a:xfrm>
            <a:custGeom>
              <a:avLst/>
              <a:gdLst/>
              <a:ahLst/>
              <a:cxnLst/>
              <a:rect l="l" t="t" r="r" b="b"/>
              <a:pathLst>
                <a:path w="527" h="445" extrusionOk="0">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24"/>
            <p:cNvSpPr/>
            <p:nvPr/>
          </p:nvSpPr>
          <p:spPr>
            <a:xfrm>
              <a:off x="4825900" y="1878175"/>
              <a:ext cx="5875" cy="5500"/>
            </a:xfrm>
            <a:custGeom>
              <a:avLst/>
              <a:gdLst/>
              <a:ahLst/>
              <a:cxnLst/>
              <a:rect l="l" t="t" r="r" b="b"/>
              <a:pathLst>
                <a:path w="235" h="220" extrusionOk="0">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24"/>
            <p:cNvSpPr/>
            <p:nvPr/>
          </p:nvSpPr>
          <p:spPr>
            <a:xfrm>
              <a:off x="4961325" y="1937425"/>
              <a:ext cx="6175" cy="5525"/>
            </a:xfrm>
            <a:custGeom>
              <a:avLst/>
              <a:gdLst/>
              <a:ahLst/>
              <a:cxnLst/>
              <a:rect l="l" t="t" r="r" b="b"/>
              <a:pathLst>
                <a:path w="247" h="221" extrusionOk="0">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24"/>
            <p:cNvSpPr/>
            <p:nvPr/>
          </p:nvSpPr>
          <p:spPr>
            <a:xfrm>
              <a:off x="5098500" y="1883700"/>
              <a:ext cx="6450" cy="5575"/>
            </a:xfrm>
            <a:custGeom>
              <a:avLst/>
              <a:gdLst/>
              <a:ahLst/>
              <a:cxnLst/>
              <a:rect l="l" t="t" r="r" b="b"/>
              <a:pathLst>
                <a:path w="258" h="223" extrusionOk="0">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24"/>
            <p:cNvSpPr/>
            <p:nvPr/>
          </p:nvSpPr>
          <p:spPr>
            <a:xfrm>
              <a:off x="5157275" y="1749100"/>
              <a:ext cx="6475" cy="5625"/>
            </a:xfrm>
            <a:custGeom>
              <a:avLst/>
              <a:gdLst/>
              <a:ahLst/>
              <a:cxnLst/>
              <a:rect l="l" t="t" r="r" b="b"/>
              <a:pathLst>
                <a:path w="259" h="225" extrusionOk="0">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24"/>
            <p:cNvSpPr/>
            <p:nvPr/>
          </p:nvSpPr>
          <p:spPr>
            <a:xfrm>
              <a:off x="5104350" y="1612275"/>
              <a:ext cx="6150" cy="5575"/>
            </a:xfrm>
            <a:custGeom>
              <a:avLst/>
              <a:gdLst/>
              <a:ahLst/>
              <a:cxnLst/>
              <a:rect l="l" t="t" r="r" b="b"/>
              <a:pathLst>
                <a:path w="246" h="223" extrusionOk="0">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24"/>
            <p:cNvSpPr/>
            <p:nvPr/>
          </p:nvSpPr>
          <p:spPr>
            <a:xfrm>
              <a:off x="4969075" y="1553475"/>
              <a:ext cx="6175" cy="5750"/>
            </a:xfrm>
            <a:custGeom>
              <a:avLst/>
              <a:gdLst/>
              <a:ahLst/>
              <a:cxnLst/>
              <a:rect l="l" t="t" r="r" b="b"/>
              <a:pathLst>
                <a:path w="247" h="230" extrusionOk="0">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24"/>
            <p:cNvSpPr/>
            <p:nvPr/>
          </p:nvSpPr>
          <p:spPr>
            <a:xfrm>
              <a:off x="4832050" y="1606750"/>
              <a:ext cx="5875" cy="5500"/>
            </a:xfrm>
            <a:custGeom>
              <a:avLst/>
              <a:gdLst/>
              <a:ahLst/>
              <a:cxnLst/>
              <a:rect l="l" t="t" r="r" b="b"/>
              <a:pathLst>
                <a:path w="235" h="220" extrusionOk="0">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24"/>
            <p:cNvSpPr/>
            <p:nvPr/>
          </p:nvSpPr>
          <p:spPr>
            <a:xfrm>
              <a:off x="4771800" y="1741250"/>
              <a:ext cx="7325" cy="5575"/>
            </a:xfrm>
            <a:custGeom>
              <a:avLst/>
              <a:gdLst/>
              <a:ahLst/>
              <a:cxnLst/>
              <a:rect l="l" t="t" r="r" b="b"/>
              <a:pathLst>
                <a:path w="293" h="223" extrusionOk="0">
                  <a:moveTo>
                    <a:pt x="153" y="1"/>
                  </a:moveTo>
                  <a:cubicBezTo>
                    <a:pt x="0" y="1"/>
                    <a:pt x="0" y="223"/>
                    <a:pt x="153" y="223"/>
                  </a:cubicBezTo>
                  <a:cubicBezTo>
                    <a:pt x="293" y="223"/>
                    <a:pt x="293"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24"/>
            <p:cNvSpPr/>
            <p:nvPr/>
          </p:nvSpPr>
          <p:spPr>
            <a:xfrm>
              <a:off x="4147350" y="3221875"/>
              <a:ext cx="22550" cy="20275"/>
            </a:xfrm>
            <a:custGeom>
              <a:avLst/>
              <a:gdLst/>
              <a:ahLst/>
              <a:cxnLst/>
              <a:rect l="l" t="t" r="r" b="b"/>
              <a:pathLst>
                <a:path w="902" h="811" extrusionOk="0">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24"/>
            <p:cNvSpPr/>
            <p:nvPr/>
          </p:nvSpPr>
          <p:spPr>
            <a:xfrm>
              <a:off x="4186250" y="3222750"/>
              <a:ext cx="22550" cy="20275"/>
            </a:xfrm>
            <a:custGeom>
              <a:avLst/>
              <a:gdLst/>
              <a:ahLst/>
              <a:cxnLst/>
              <a:rect l="l" t="t" r="r" b="b"/>
              <a:pathLst>
                <a:path w="902" h="811" extrusionOk="0">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24"/>
            <p:cNvSpPr/>
            <p:nvPr/>
          </p:nvSpPr>
          <p:spPr>
            <a:xfrm>
              <a:off x="4188100" y="3184000"/>
              <a:ext cx="21575" cy="20400"/>
            </a:xfrm>
            <a:custGeom>
              <a:avLst/>
              <a:gdLst/>
              <a:ahLst/>
              <a:cxnLst/>
              <a:rect l="l" t="t" r="r" b="b"/>
              <a:pathLst>
                <a:path w="863" h="816" extrusionOk="0">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24"/>
            <p:cNvSpPr/>
            <p:nvPr/>
          </p:nvSpPr>
          <p:spPr>
            <a:xfrm>
              <a:off x="4148225" y="3183275"/>
              <a:ext cx="22275" cy="20275"/>
            </a:xfrm>
            <a:custGeom>
              <a:avLst/>
              <a:gdLst/>
              <a:ahLst/>
              <a:cxnLst/>
              <a:rect l="l" t="t" r="r" b="b"/>
              <a:pathLst>
                <a:path w="891" h="811" extrusionOk="0">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24"/>
            <p:cNvSpPr/>
            <p:nvPr/>
          </p:nvSpPr>
          <p:spPr>
            <a:xfrm>
              <a:off x="4142700" y="3252200"/>
              <a:ext cx="27200" cy="22400"/>
            </a:xfrm>
            <a:custGeom>
              <a:avLst/>
              <a:gdLst/>
              <a:ahLst/>
              <a:cxnLst/>
              <a:rect l="l" t="t" r="r" b="b"/>
              <a:pathLst>
                <a:path w="1088" h="896" extrusionOk="0">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24"/>
            <p:cNvSpPr/>
            <p:nvPr/>
          </p:nvSpPr>
          <p:spPr>
            <a:xfrm>
              <a:off x="4185075" y="3253025"/>
              <a:ext cx="26950" cy="22500"/>
            </a:xfrm>
            <a:custGeom>
              <a:avLst/>
              <a:gdLst/>
              <a:ahLst/>
              <a:cxnLst/>
              <a:rect l="l" t="t" r="r" b="b"/>
              <a:pathLst>
                <a:path w="1078" h="900" extrusionOk="0">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24"/>
            <p:cNvSpPr/>
            <p:nvPr/>
          </p:nvSpPr>
          <p:spPr>
            <a:xfrm>
              <a:off x="4215225" y="3223925"/>
              <a:ext cx="27200" cy="22400"/>
            </a:xfrm>
            <a:custGeom>
              <a:avLst/>
              <a:gdLst/>
              <a:ahLst/>
              <a:cxnLst/>
              <a:rect l="l" t="t" r="r" b="b"/>
              <a:pathLst>
                <a:path w="1088" h="896" extrusionOk="0">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24"/>
            <p:cNvSpPr/>
            <p:nvPr/>
          </p:nvSpPr>
          <p:spPr>
            <a:xfrm>
              <a:off x="4216100" y="3182100"/>
              <a:ext cx="26350" cy="22300"/>
            </a:xfrm>
            <a:custGeom>
              <a:avLst/>
              <a:gdLst/>
              <a:ahLst/>
              <a:cxnLst/>
              <a:rect l="l" t="t" r="r" b="b"/>
              <a:pathLst>
                <a:path w="1054" h="892" extrusionOk="0">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24"/>
            <p:cNvSpPr/>
            <p:nvPr/>
          </p:nvSpPr>
          <p:spPr>
            <a:xfrm>
              <a:off x="4187150" y="3151725"/>
              <a:ext cx="26325" cy="22425"/>
            </a:xfrm>
            <a:custGeom>
              <a:avLst/>
              <a:gdLst/>
              <a:ahLst/>
              <a:cxnLst/>
              <a:rect l="l" t="t" r="r" b="b"/>
              <a:pathLst>
                <a:path w="1053" h="897" extrusionOk="0">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24"/>
            <p:cNvSpPr/>
            <p:nvPr/>
          </p:nvSpPr>
          <p:spPr>
            <a:xfrm>
              <a:off x="4145000" y="3151050"/>
              <a:ext cx="26375" cy="22350"/>
            </a:xfrm>
            <a:custGeom>
              <a:avLst/>
              <a:gdLst/>
              <a:ahLst/>
              <a:cxnLst/>
              <a:rect l="l" t="t" r="r" b="b"/>
              <a:pathLst>
                <a:path w="1055" h="894" extrusionOk="0">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24"/>
            <p:cNvSpPr/>
            <p:nvPr/>
          </p:nvSpPr>
          <p:spPr>
            <a:xfrm>
              <a:off x="4114375" y="3179925"/>
              <a:ext cx="27150" cy="22250"/>
            </a:xfrm>
            <a:custGeom>
              <a:avLst/>
              <a:gdLst/>
              <a:ahLst/>
              <a:cxnLst/>
              <a:rect l="l" t="t" r="r" b="b"/>
              <a:pathLst>
                <a:path w="1086" h="890" extrusionOk="0">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24"/>
            <p:cNvSpPr/>
            <p:nvPr/>
          </p:nvSpPr>
          <p:spPr>
            <a:xfrm>
              <a:off x="4114600" y="3221900"/>
              <a:ext cx="26075" cy="22350"/>
            </a:xfrm>
            <a:custGeom>
              <a:avLst/>
              <a:gdLst/>
              <a:ahLst/>
              <a:cxnLst/>
              <a:rect l="l" t="t" r="r" b="b"/>
              <a:pathLst>
                <a:path w="1043" h="894" extrusionOk="0">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24"/>
            <p:cNvSpPr/>
            <p:nvPr/>
          </p:nvSpPr>
          <p:spPr>
            <a:xfrm>
              <a:off x="4112850" y="3264475"/>
              <a:ext cx="12300" cy="11200"/>
            </a:xfrm>
            <a:custGeom>
              <a:avLst/>
              <a:gdLst/>
              <a:ahLst/>
              <a:cxnLst/>
              <a:rect l="l" t="t" r="r" b="b"/>
              <a:pathLst>
                <a:path w="492" h="448" extrusionOk="0">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24"/>
            <p:cNvSpPr/>
            <p:nvPr/>
          </p:nvSpPr>
          <p:spPr>
            <a:xfrm>
              <a:off x="4171050" y="3289875"/>
              <a:ext cx="11275" cy="11175"/>
            </a:xfrm>
            <a:custGeom>
              <a:avLst/>
              <a:gdLst/>
              <a:ahLst/>
              <a:cxnLst/>
              <a:rect l="l" t="t" r="r" b="b"/>
              <a:pathLst>
                <a:path w="451" h="447" extrusionOk="0">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24"/>
            <p:cNvSpPr/>
            <p:nvPr/>
          </p:nvSpPr>
          <p:spPr>
            <a:xfrm>
              <a:off x="4229550" y="3266800"/>
              <a:ext cx="13550" cy="11050"/>
            </a:xfrm>
            <a:custGeom>
              <a:avLst/>
              <a:gdLst/>
              <a:ahLst/>
              <a:cxnLst/>
              <a:rect l="l" t="t" r="r" b="b"/>
              <a:pathLst>
                <a:path w="542" h="442" extrusionOk="0">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24"/>
            <p:cNvSpPr/>
            <p:nvPr/>
          </p:nvSpPr>
          <p:spPr>
            <a:xfrm>
              <a:off x="4253525" y="3209250"/>
              <a:ext cx="13200" cy="11100"/>
            </a:xfrm>
            <a:custGeom>
              <a:avLst/>
              <a:gdLst/>
              <a:ahLst/>
              <a:cxnLst/>
              <a:rect l="l" t="t" r="r" b="b"/>
              <a:pathLst>
                <a:path w="528" h="444" extrusionOk="0">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24"/>
            <p:cNvSpPr/>
            <p:nvPr/>
          </p:nvSpPr>
          <p:spPr>
            <a:xfrm>
              <a:off x="4232475" y="3150650"/>
              <a:ext cx="11725" cy="11225"/>
            </a:xfrm>
            <a:custGeom>
              <a:avLst/>
              <a:gdLst/>
              <a:ahLst/>
              <a:cxnLst/>
              <a:rect l="l" t="t" r="r" b="b"/>
              <a:pathLst>
                <a:path w="469" h="449" extrusionOk="0">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24"/>
            <p:cNvSpPr/>
            <p:nvPr/>
          </p:nvSpPr>
          <p:spPr>
            <a:xfrm>
              <a:off x="4172525" y="3125250"/>
              <a:ext cx="13175" cy="11350"/>
            </a:xfrm>
            <a:custGeom>
              <a:avLst/>
              <a:gdLst/>
              <a:ahLst/>
              <a:cxnLst/>
              <a:rect l="l" t="t" r="r" b="b"/>
              <a:pathLst>
                <a:path w="527" h="454" extrusionOk="0">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24"/>
            <p:cNvSpPr/>
            <p:nvPr/>
          </p:nvSpPr>
          <p:spPr>
            <a:xfrm>
              <a:off x="4113725" y="3148275"/>
              <a:ext cx="14950" cy="11225"/>
            </a:xfrm>
            <a:custGeom>
              <a:avLst/>
              <a:gdLst/>
              <a:ahLst/>
              <a:cxnLst/>
              <a:rect l="l" t="t" r="r" b="b"/>
              <a:pathLst>
                <a:path w="598" h="449" extrusionOk="0">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24"/>
            <p:cNvSpPr/>
            <p:nvPr/>
          </p:nvSpPr>
          <p:spPr>
            <a:xfrm>
              <a:off x="4088350" y="3205950"/>
              <a:ext cx="13125" cy="11075"/>
            </a:xfrm>
            <a:custGeom>
              <a:avLst/>
              <a:gdLst/>
              <a:ahLst/>
              <a:cxnLst/>
              <a:rect l="l" t="t" r="r" b="b"/>
              <a:pathLst>
                <a:path w="525" h="443" extrusionOk="0">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24"/>
            <p:cNvSpPr/>
            <p:nvPr/>
          </p:nvSpPr>
          <p:spPr>
            <a:xfrm>
              <a:off x="4124550" y="3305125"/>
              <a:ext cx="19750" cy="16900"/>
            </a:xfrm>
            <a:custGeom>
              <a:avLst/>
              <a:gdLst/>
              <a:ahLst/>
              <a:cxnLst/>
              <a:rect l="l" t="t" r="r" b="b"/>
              <a:pathLst>
                <a:path w="790" h="676" extrusionOk="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24"/>
            <p:cNvSpPr/>
            <p:nvPr/>
          </p:nvSpPr>
          <p:spPr>
            <a:xfrm>
              <a:off x="4208350" y="3306950"/>
              <a:ext cx="20350" cy="16925"/>
            </a:xfrm>
            <a:custGeom>
              <a:avLst/>
              <a:gdLst/>
              <a:ahLst/>
              <a:cxnLst/>
              <a:rect l="l" t="t" r="r" b="b"/>
              <a:pathLst>
                <a:path w="814" h="677" extrusionOk="0">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24"/>
            <p:cNvSpPr/>
            <p:nvPr/>
          </p:nvSpPr>
          <p:spPr>
            <a:xfrm>
              <a:off x="4269025" y="3248875"/>
              <a:ext cx="20575" cy="16825"/>
            </a:xfrm>
            <a:custGeom>
              <a:avLst/>
              <a:gdLst/>
              <a:ahLst/>
              <a:cxnLst/>
              <a:rect l="l" t="t" r="r" b="b"/>
              <a:pathLst>
                <a:path w="823" h="673" extrusionOk="0">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24"/>
            <p:cNvSpPr/>
            <p:nvPr/>
          </p:nvSpPr>
          <p:spPr>
            <a:xfrm>
              <a:off x="4270925" y="3164850"/>
              <a:ext cx="19775" cy="16850"/>
            </a:xfrm>
            <a:custGeom>
              <a:avLst/>
              <a:gdLst/>
              <a:ahLst/>
              <a:cxnLst/>
              <a:rect l="l" t="t" r="r" b="b"/>
              <a:pathLst>
                <a:path w="791" h="674" extrusionOk="0">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24"/>
            <p:cNvSpPr/>
            <p:nvPr/>
          </p:nvSpPr>
          <p:spPr>
            <a:xfrm>
              <a:off x="4212725" y="3104375"/>
              <a:ext cx="19475" cy="16700"/>
            </a:xfrm>
            <a:custGeom>
              <a:avLst/>
              <a:gdLst/>
              <a:ahLst/>
              <a:cxnLst/>
              <a:rect l="l" t="t" r="r" b="b"/>
              <a:pathLst>
                <a:path w="779" h="668" extrusionOk="0">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24"/>
            <p:cNvSpPr/>
            <p:nvPr/>
          </p:nvSpPr>
          <p:spPr>
            <a:xfrm>
              <a:off x="4128350" y="3102425"/>
              <a:ext cx="20350" cy="16825"/>
            </a:xfrm>
            <a:custGeom>
              <a:avLst/>
              <a:gdLst/>
              <a:ahLst/>
              <a:cxnLst/>
              <a:rect l="l" t="t" r="r" b="b"/>
              <a:pathLst>
                <a:path w="814" h="673" extrusionOk="0">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24"/>
            <p:cNvSpPr/>
            <p:nvPr/>
          </p:nvSpPr>
          <p:spPr>
            <a:xfrm>
              <a:off x="4068100" y="3160725"/>
              <a:ext cx="22300" cy="16975"/>
            </a:xfrm>
            <a:custGeom>
              <a:avLst/>
              <a:gdLst/>
              <a:ahLst/>
              <a:cxnLst/>
              <a:rect l="l" t="t" r="r" b="b"/>
              <a:pathLst>
                <a:path w="892" h="679" extrusionOk="0">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24"/>
            <p:cNvSpPr/>
            <p:nvPr/>
          </p:nvSpPr>
          <p:spPr>
            <a:xfrm>
              <a:off x="4066050" y="3244600"/>
              <a:ext cx="19775" cy="16850"/>
            </a:xfrm>
            <a:custGeom>
              <a:avLst/>
              <a:gdLst/>
              <a:ahLst/>
              <a:cxnLst/>
              <a:rect l="l" t="t" r="r" b="b"/>
              <a:pathLst>
                <a:path w="791" h="674" extrusionOk="0">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24"/>
            <p:cNvSpPr/>
            <p:nvPr/>
          </p:nvSpPr>
          <p:spPr>
            <a:xfrm>
              <a:off x="4075125" y="3305350"/>
              <a:ext cx="7025" cy="5625"/>
            </a:xfrm>
            <a:custGeom>
              <a:avLst/>
              <a:gdLst/>
              <a:ahLst/>
              <a:cxnLst/>
              <a:rect l="l" t="t" r="r" b="b"/>
              <a:pathLst>
                <a:path w="281" h="225" extrusionOk="0">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24"/>
            <p:cNvSpPr/>
            <p:nvPr/>
          </p:nvSpPr>
          <p:spPr>
            <a:xfrm>
              <a:off x="4172800" y="3347425"/>
              <a:ext cx="6750" cy="5675"/>
            </a:xfrm>
            <a:custGeom>
              <a:avLst/>
              <a:gdLst/>
              <a:ahLst/>
              <a:cxnLst/>
              <a:rect l="l" t="t" r="r" b="b"/>
              <a:pathLst>
                <a:path w="270" h="227" extrusionOk="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24"/>
            <p:cNvSpPr/>
            <p:nvPr/>
          </p:nvSpPr>
          <p:spPr>
            <a:xfrm>
              <a:off x="4270775" y="3309250"/>
              <a:ext cx="7050" cy="5625"/>
            </a:xfrm>
            <a:custGeom>
              <a:avLst/>
              <a:gdLst/>
              <a:ahLst/>
              <a:cxnLst/>
              <a:rect l="l" t="t" r="r" b="b"/>
              <a:pathLst>
                <a:path w="282" h="225" extrusionOk="0">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24"/>
            <p:cNvSpPr/>
            <p:nvPr/>
          </p:nvSpPr>
          <p:spPr>
            <a:xfrm>
              <a:off x="4313200" y="3213025"/>
              <a:ext cx="6750" cy="5850"/>
            </a:xfrm>
            <a:custGeom>
              <a:avLst/>
              <a:gdLst/>
              <a:ahLst/>
              <a:cxnLst/>
              <a:rect l="l" t="t" r="r" b="b"/>
              <a:pathLst>
                <a:path w="270" h="234" extrusionOk="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24"/>
            <p:cNvSpPr/>
            <p:nvPr/>
          </p:nvSpPr>
          <p:spPr>
            <a:xfrm>
              <a:off x="4274575" y="3115325"/>
              <a:ext cx="7275" cy="5625"/>
            </a:xfrm>
            <a:custGeom>
              <a:avLst/>
              <a:gdLst/>
              <a:ahLst/>
              <a:cxnLst/>
              <a:rect l="l" t="t" r="r" b="b"/>
              <a:pathLst>
                <a:path w="291" h="225" extrusionOk="0">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24"/>
            <p:cNvSpPr/>
            <p:nvPr/>
          </p:nvSpPr>
          <p:spPr>
            <a:xfrm>
              <a:off x="4178225" y="3073050"/>
              <a:ext cx="6000" cy="5500"/>
            </a:xfrm>
            <a:custGeom>
              <a:avLst/>
              <a:gdLst/>
              <a:ahLst/>
              <a:cxnLst/>
              <a:rect l="l" t="t" r="r" b="b"/>
              <a:pathLst>
                <a:path w="240" h="220" extrusionOk="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24"/>
            <p:cNvSpPr/>
            <p:nvPr/>
          </p:nvSpPr>
          <p:spPr>
            <a:xfrm>
              <a:off x="4079800" y="3111250"/>
              <a:ext cx="7325" cy="5600"/>
            </a:xfrm>
            <a:custGeom>
              <a:avLst/>
              <a:gdLst/>
              <a:ahLst/>
              <a:cxnLst/>
              <a:rect l="l" t="t" r="r" b="b"/>
              <a:pathLst>
                <a:path w="293" h="224" extrusionOk="0">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24"/>
            <p:cNvSpPr/>
            <p:nvPr/>
          </p:nvSpPr>
          <p:spPr>
            <a:xfrm>
              <a:off x="4037975" y="3207425"/>
              <a:ext cx="6450" cy="5775"/>
            </a:xfrm>
            <a:custGeom>
              <a:avLst/>
              <a:gdLst/>
              <a:ahLst/>
              <a:cxnLst/>
              <a:rect l="l" t="t" r="r" b="b"/>
              <a:pathLst>
                <a:path w="258" h="231" extrusionOk="0">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24"/>
            <p:cNvSpPr/>
            <p:nvPr/>
          </p:nvSpPr>
          <p:spPr>
            <a:xfrm>
              <a:off x="4105250" y="3358350"/>
              <a:ext cx="13475" cy="11225"/>
            </a:xfrm>
            <a:custGeom>
              <a:avLst/>
              <a:gdLst/>
              <a:ahLst/>
              <a:cxnLst/>
              <a:rect l="l" t="t" r="r" b="b"/>
              <a:pathLst>
                <a:path w="539" h="449" extrusionOk="0">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24"/>
            <p:cNvSpPr/>
            <p:nvPr/>
          </p:nvSpPr>
          <p:spPr>
            <a:xfrm>
              <a:off x="4232050" y="3361175"/>
              <a:ext cx="13025" cy="11050"/>
            </a:xfrm>
            <a:custGeom>
              <a:avLst/>
              <a:gdLst/>
              <a:ahLst/>
              <a:cxnLst/>
              <a:rect l="l" t="t" r="r" b="b"/>
              <a:pathLst>
                <a:path w="521" h="442" extrusionOk="0">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24"/>
            <p:cNvSpPr/>
            <p:nvPr/>
          </p:nvSpPr>
          <p:spPr>
            <a:xfrm>
              <a:off x="4322850" y="3273625"/>
              <a:ext cx="13725" cy="11200"/>
            </a:xfrm>
            <a:custGeom>
              <a:avLst/>
              <a:gdLst/>
              <a:ahLst/>
              <a:cxnLst/>
              <a:rect l="l" t="t" r="r" b="b"/>
              <a:pathLst>
                <a:path w="549" h="448" extrusionOk="0">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24"/>
            <p:cNvSpPr/>
            <p:nvPr/>
          </p:nvSpPr>
          <p:spPr>
            <a:xfrm>
              <a:off x="4325775" y="3147725"/>
              <a:ext cx="13175" cy="11275"/>
            </a:xfrm>
            <a:custGeom>
              <a:avLst/>
              <a:gdLst/>
              <a:ahLst/>
              <a:cxnLst/>
              <a:rect l="l" t="t" r="r" b="b"/>
              <a:pathLst>
                <a:path w="527" h="451" extrusionOk="0">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24"/>
            <p:cNvSpPr/>
            <p:nvPr/>
          </p:nvSpPr>
          <p:spPr>
            <a:xfrm>
              <a:off x="4238050" y="3056875"/>
              <a:ext cx="13175" cy="11100"/>
            </a:xfrm>
            <a:custGeom>
              <a:avLst/>
              <a:gdLst/>
              <a:ahLst/>
              <a:cxnLst/>
              <a:rect l="l" t="t" r="r" b="b"/>
              <a:pathLst>
                <a:path w="527" h="444" extrusionOk="0">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24"/>
            <p:cNvSpPr/>
            <p:nvPr/>
          </p:nvSpPr>
          <p:spPr>
            <a:xfrm>
              <a:off x="4111375" y="3054325"/>
              <a:ext cx="13775" cy="11200"/>
            </a:xfrm>
            <a:custGeom>
              <a:avLst/>
              <a:gdLst/>
              <a:ahLst/>
              <a:cxnLst/>
              <a:rect l="l" t="t" r="r" b="b"/>
              <a:pathLst>
                <a:path w="551" h="448" extrusionOk="0">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24"/>
            <p:cNvSpPr/>
            <p:nvPr/>
          </p:nvSpPr>
          <p:spPr>
            <a:xfrm>
              <a:off x="4020425" y="3141475"/>
              <a:ext cx="13475" cy="11075"/>
            </a:xfrm>
            <a:custGeom>
              <a:avLst/>
              <a:gdLst/>
              <a:ahLst/>
              <a:cxnLst/>
              <a:rect l="l" t="t" r="r" b="b"/>
              <a:pathLst>
                <a:path w="539" h="443" extrusionOk="0">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24"/>
            <p:cNvSpPr/>
            <p:nvPr/>
          </p:nvSpPr>
          <p:spPr>
            <a:xfrm>
              <a:off x="4015875" y="3267275"/>
              <a:ext cx="15100" cy="11625"/>
            </a:xfrm>
            <a:custGeom>
              <a:avLst/>
              <a:gdLst/>
              <a:ahLst/>
              <a:cxnLst/>
              <a:rect l="l" t="t" r="r" b="b"/>
              <a:pathLst>
                <a:path w="604" h="465" extrusionOk="0">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24"/>
            <p:cNvSpPr/>
            <p:nvPr/>
          </p:nvSpPr>
          <p:spPr>
            <a:xfrm>
              <a:off x="4036225" y="3343150"/>
              <a:ext cx="6150" cy="5650"/>
            </a:xfrm>
            <a:custGeom>
              <a:avLst/>
              <a:gdLst/>
              <a:ahLst/>
              <a:cxnLst/>
              <a:rect l="l" t="t" r="r" b="b"/>
              <a:pathLst>
                <a:path w="246" h="226" extrusionOk="0">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24"/>
            <p:cNvSpPr/>
            <p:nvPr/>
          </p:nvSpPr>
          <p:spPr>
            <a:xfrm>
              <a:off x="4171625" y="3402275"/>
              <a:ext cx="6750" cy="5825"/>
            </a:xfrm>
            <a:custGeom>
              <a:avLst/>
              <a:gdLst/>
              <a:ahLst/>
              <a:cxnLst/>
              <a:rect l="l" t="t" r="r" b="b"/>
              <a:pathLst>
                <a:path w="270" h="233" extrusionOk="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24"/>
            <p:cNvSpPr/>
            <p:nvPr/>
          </p:nvSpPr>
          <p:spPr>
            <a:xfrm>
              <a:off x="4307925" y="3349050"/>
              <a:ext cx="7325" cy="5175"/>
            </a:xfrm>
            <a:custGeom>
              <a:avLst/>
              <a:gdLst/>
              <a:ahLst/>
              <a:cxnLst/>
              <a:rect l="l" t="t" r="r" b="b"/>
              <a:pathLst>
                <a:path w="293" h="207" extrusionOk="0">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24"/>
            <p:cNvSpPr/>
            <p:nvPr/>
          </p:nvSpPr>
          <p:spPr>
            <a:xfrm>
              <a:off x="4368475" y="3214200"/>
              <a:ext cx="6450" cy="5825"/>
            </a:xfrm>
            <a:custGeom>
              <a:avLst/>
              <a:gdLst/>
              <a:ahLst/>
              <a:cxnLst/>
              <a:rect l="l" t="t" r="r" b="b"/>
              <a:pathLst>
                <a:path w="258" h="233" extrusionOk="0">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24"/>
            <p:cNvSpPr/>
            <p:nvPr/>
          </p:nvSpPr>
          <p:spPr>
            <a:xfrm>
              <a:off x="4314650" y="3077325"/>
              <a:ext cx="5875" cy="5600"/>
            </a:xfrm>
            <a:custGeom>
              <a:avLst/>
              <a:gdLst/>
              <a:ahLst/>
              <a:cxnLst/>
              <a:rect l="l" t="t" r="r" b="b"/>
              <a:pathLst>
                <a:path w="235" h="224" extrusionOk="0">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24"/>
            <p:cNvSpPr/>
            <p:nvPr/>
          </p:nvSpPr>
          <p:spPr>
            <a:xfrm>
              <a:off x="4178725" y="3018475"/>
              <a:ext cx="6400" cy="5550"/>
            </a:xfrm>
            <a:custGeom>
              <a:avLst/>
              <a:gdLst/>
              <a:ahLst/>
              <a:cxnLst/>
              <a:rect l="l" t="t" r="r" b="b"/>
              <a:pathLst>
                <a:path w="256" h="222" extrusionOk="0">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24"/>
            <p:cNvSpPr/>
            <p:nvPr/>
          </p:nvSpPr>
          <p:spPr>
            <a:xfrm>
              <a:off x="4041775" y="3071725"/>
              <a:ext cx="7050" cy="5725"/>
            </a:xfrm>
            <a:custGeom>
              <a:avLst/>
              <a:gdLst/>
              <a:ahLst/>
              <a:cxnLst/>
              <a:rect l="l" t="t" r="r" b="b"/>
              <a:pathLst>
                <a:path w="282" h="229" extrusionOk="0">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24"/>
            <p:cNvSpPr/>
            <p:nvPr/>
          </p:nvSpPr>
          <p:spPr>
            <a:xfrm>
              <a:off x="3981625" y="3206525"/>
              <a:ext cx="8025" cy="5625"/>
            </a:xfrm>
            <a:custGeom>
              <a:avLst/>
              <a:gdLst/>
              <a:ahLst/>
              <a:cxnLst/>
              <a:rect l="l" t="t" r="r" b="b"/>
              <a:pathLst>
                <a:path w="321" h="225" extrusionOk="0">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24"/>
            <p:cNvSpPr/>
            <p:nvPr/>
          </p:nvSpPr>
          <p:spPr>
            <a:xfrm>
              <a:off x="6443300" y="3861700"/>
              <a:ext cx="22550" cy="20275"/>
            </a:xfrm>
            <a:custGeom>
              <a:avLst/>
              <a:gdLst/>
              <a:ahLst/>
              <a:cxnLst/>
              <a:rect l="l" t="t" r="r" b="b"/>
              <a:pathLst>
                <a:path w="902" h="811" extrusionOk="0">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24"/>
            <p:cNvSpPr/>
            <p:nvPr/>
          </p:nvSpPr>
          <p:spPr>
            <a:xfrm>
              <a:off x="6482200" y="3862575"/>
              <a:ext cx="22550" cy="20275"/>
            </a:xfrm>
            <a:custGeom>
              <a:avLst/>
              <a:gdLst/>
              <a:ahLst/>
              <a:cxnLst/>
              <a:rect l="l" t="t" r="r" b="b"/>
              <a:pathLst>
                <a:path w="902" h="811" extrusionOk="0">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24"/>
            <p:cNvSpPr/>
            <p:nvPr/>
          </p:nvSpPr>
          <p:spPr>
            <a:xfrm>
              <a:off x="6484050" y="3823775"/>
              <a:ext cx="21575" cy="20275"/>
            </a:xfrm>
            <a:custGeom>
              <a:avLst/>
              <a:gdLst/>
              <a:ahLst/>
              <a:cxnLst/>
              <a:rect l="l" t="t" r="r" b="b"/>
              <a:pathLst>
                <a:path w="863" h="811" extrusionOk="0">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24"/>
            <p:cNvSpPr/>
            <p:nvPr/>
          </p:nvSpPr>
          <p:spPr>
            <a:xfrm>
              <a:off x="6444175" y="3823025"/>
              <a:ext cx="22250" cy="20275"/>
            </a:xfrm>
            <a:custGeom>
              <a:avLst/>
              <a:gdLst/>
              <a:ahLst/>
              <a:cxnLst/>
              <a:rect l="l" t="t" r="r" b="b"/>
              <a:pathLst>
                <a:path w="890" h="811" extrusionOk="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24"/>
            <p:cNvSpPr/>
            <p:nvPr/>
          </p:nvSpPr>
          <p:spPr>
            <a:xfrm>
              <a:off x="6438675" y="3892100"/>
              <a:ext cx="27175" cy="22275"/>
            </a:xfrm>
            <a:custGeom>
              <a:avLst/>
              <a:gdLst/>
              <a:ahLst/>
              <a:cxnLst/>
              <a:rect l="l" t="t" r="r" b="b"/>
              <a:pathLst>
                <a:path w="1087" h="891" extrusionOk="0">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24"/>
            <p:cNvSpPr/>
            <p:nvPr/>
          </p:nvSpPr>
          <p:spPr>
            <a:xfrm>
              <a:off x="6481050" y="3892875"/>
              <a:ext cx="26925" cy="22350"/>
            </a:xfrm>
            <a:custGeom>
              <a:avLst/>
              <a:gdLst/>
              <a:ahLst/>
              <a:cxnLst/>
              <a:rect l="l" t="t" r="r" b="b"/>
              <a:pathLst>
                <a:path w="1077" h="894" extrusionOk="0">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24"/>
            <p:cNvSpPr/>
            <p:nvPr/>
          </p:nvSpPr>
          <p:spPr>
            <a:xfrm>
              <a:off x="6511150" y="3863750"/>
              <a:ext cx="27175" cy="22275"/>
            </a:xfrm>
            <a:custGeom>
              <a:avLst/>
              <a:gdLst/>
              <a:ahLst/>
              <a:cxnLst/>
              <a:rect l="l" t="t" r="r" b="b"/>
              <a:pathLst>
                <a:path w="1087" h="891" extrusionOk="0">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24"/>
            <p:cNvSpPr/>
            <p:nvPr/>
          </p:nvSpPr>
          <p:spPr>
            <a:xfrm>
              <a:off x="6512075" y="3821750"/>
              <a:ext cx="26300" cy="22400"/>
            </a:xfrm>
            <a:custGeom>
              <a:avLst/>
              <a:gdLst/>
              <a:ahLst/>
              <a:cxnLst/>
              <a:rect l="l" t="t" r="r" b="b"/>
              <a:pathLst>
                <a:path w="1052" h="896" extrusionOk="0">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24"/>
            <p:cNvSpPr/>
            <p:nvPr/>
          </p:nvSpPr>
          <p:spPr>
            <a:xfrm>
              <a:off x="6483100" y="3791675"/>
              <a:ext cx="26325" cy="22275"/>
            </a:xfrm>
            <a:custGeom>
              <a:avLst/>
              <a:gdLst/>
              <a:ahLst/>
              <a:cxnLst/>
              <a:rect l="l" t="t" r="r" b="b"/>
              <a:pathLst>
                <a:path w="1053" h="891" extrusionOk="0">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24"/>
            <p:cNvSpPr/>
            <p:nvPr/>
          </p:nvSpPr>
          <p:spPr>
            <a:xfrm>
              <a:off x="6440950" y="3790850"/>
              <a:ext cx="26350" cy="22200"/>
            </a:xfrm>
            <a:custGeom>
              <a:avLst/>
              <a:gdLst/>
              <a:ahLst/>
              <a:cxnLst/>
              <a:rect l="l" t="t" r="r" b="b"/>
              <a:pathLst>
                <a:path w="1054" h="888" extrusionOk="0">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24"/>
            <p:cNvSpPr/>
            <p:nvPr/>
          </p:nvSpPr>
          <p:spPr>
            <a:xfrm>
              <a:off x="6410275" y="3819725"/>
              <a:ext cx="27200" cy="22275"/>
            </a:xfrm>
            <a:custGeom>
              <a:avLst/>
              <a:gdLst/>
              <a:ahLst/>
              <a:cxnLst/>
              <a:rect l="l" t="t" r="r" b="b"/>
              <a:pathLst>
                <a:path w="1088" h="891" extrusionOk="0">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24"/>
            <p:cNvSpPr/>
            <p:nvPr/>
          </p:nvSpPr>
          <p:spPr>
            <a:xfrm>
              <a:off x="6410550" y="3861700"/>
              <a:ext cx="26050" cy="22450"/>
            </a:xfrm>
            <a:custGeom>
              <a:avLst/>
              <a:gdLst/>
              <a:ahLst/>
              <a:cxnLst/>
              <a:rect l="l" t="t" r="r" b="b"/>
              <a:pathLst>
                <a:path w="1042" h="898" extrusionOk="0">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24"/>
            <p:cNvSpPr/>
            <p:nvPr/>
          </p:nvSpPr>
          <p:spPr>
            <a:xfrm>
              <a:off x="6408800" y="3904325"/>
              <a:ext cx="12300" cy="11225"/>
            </a:xfrm>
            <a:custGeom>
              <a:avLst/>
              <a:gdLst/>
              <a:ahLst/>
              <a:cxnLst/>
              <a:rect l="l" t="t" r="r" b="b"/>
              <a:pathLst>
                <a:path w="492" h="449" extrusionOk="0">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24"/>
            <p:cNvSpPr/>
            <p:nvPr/>
          </p:nvSpPr>
          <p:spPr>
            <a:xfrm>
              <a:off x="6467000" y="3929675"/>
              <a:ext cx="11425" cy="11050"/>
            </a:xfrm>
            <a:custGeom>
              <a:avLst/>
              <a:gdLst/>
              <a:ahLst/>
              <a:cxnLst/>
              <a:rect l="l" t="t" r="r" b="b"/>
              <a:pathLst>
                <a:path w="457" h="442" extrusionOk="0">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24"/>
            <p:cNvSpPr/>
            <p:nvPr/>
          </p:nvSpPr>
          <p:spPr>
            <a:xfrm>
              <a:off x="6525500" y="3906675"/>
              <a:ext cx="13575" cy="10975"/>
            </a:xfrm>
            <a:custGeom>
              <a:avLst/>
              <a:gdLst/>
              <a:ahLst/>
              <a:cxnLst/>
              <a:rect l="l" t="t" r="r" b="b"/>
              <a:pathLst>
                <a:path w="543" h="439" extrusionOk="0">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24"/>
            <p:cNvSpPr/>
            <p:nvPr/>
          </p:nvSpPr>
          <p:spPr>
            <a:xfrm>
              <a:off x="6549475" y="3848975"/>
              <a:ext cx="13175" cy="11300"/>
            </a:xfrm>
            <a:custGeom>
              <a:avLst/>
              <a:gdLst/>
              <a:ahLst/>
              <a:cxnLst/>
              <a:rect l="l" t="t" r="r" b="b"/>
              <a:pathLst>
                <a:path w="527" h="452" extrusionOk="0">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24"/>
            <p:cNvSpPr/>
            <p:nvPr/>
          </p:nvSpPr>
          <p:spPr>
            <a:xfrm>
              <a:off x="6528425" y="3790425"/>
              <a:ext cx="11725" cy="11250"/>
            </a:xfrm>
            <a:custGeom>
              <a:avLst/>
              <a:gdLst/>
              <a:ahLst/>
              <a:cxnLst/>
              <a:rect l="l" t="t" r="r" b="b"/>
              <a:pathLst>
                <a:path w="469" h="450" extrusionOk="0">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24"/>
            <p:cNvSpPr/>
            <p:nvPr/>
          </p:nvSpPr>
          <p:spPr>
            <a:xfrm>
              <a:off x="6468550" y="3765175"/>
              <a:ext cx="13100" cy="11075"/>
            </a:xfrm>
            <a:custGeom>
              <a:avLst/>
              <a:gdLst/>
              <a:ahLst/>
              <a:cxnLst/>
              <a:rect l="l" t="t" r="r" b="b"/>
              <a:pathLst>
                <a:path w="524" h="443" extrusionOk="0">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24"/>
            <p:cNvSpPr/>
            <p:nvPr/>
          </p:nvSpPr>
          <p:spPr>
            <a:xfrm>
              <a:off x="6409675" y="3788000"/>
              <a:ext cx="14925" cy="11125"/>
            </a:xfrm>
            <a:custGeom>
              <a:avLst/>
              <a:gdLst/>
              <a:ahLst/>
              <a:cxnLst/>
              <a:rect l="l" t="t" r="r" b="b"/>
              <a:pathLst>
                <a:path w="597" h="445" extrusionOk="0">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24"/>
            <p:cNvSpPr/>
            <p:nvPr/>
          </p:nvSpPr>
          <p:spPr>
            <a:xfrm>
              <a:off x="6384225" y="3845625"/>
              <a:ext cx="13175" cy="11350"/>
            </a:xfrm>
            <a:custGeom>
              <a:avLst/>
              <a:gdLst/>
              <a:ahLst/>
              <a:cxnLst/>
              <a:rect l="l" t="t" r="r" b="b"/>
              <a:pathLst>
                <a:path w="527" h="454" extrusionOk="0">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24"/>
            <p:cNvSpPr/>
            <p:nvPr/>
          </p:nvSpPr>
          <p:spPr>
            <a:xfrm>
              <a:off x="6420500" y="3944900"/>
              <a:ext cx="19775" cy="16975"/>
            </a:xfrm>
            <a:custGeom>
              <a:avLst/>
              <a:gdLst/>
              <a:ahLst/>
              <a:cxnLst/>
              <a:rect l="l" t="t" r="r" b="b"/>
              <a:pathLst>
                <a:path w="791" h="679" extrusionOk="0">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24"/>
            <p:cNvSpPr/>
            <p:nvPr/>
          </p:nvSpPr>
          <p:spPr>
            <a:xfrm>
              <a:off x="6504325" y="3946700"/>
              <a:ext cx="20300" cy="16850"/>
            </a:xfrm>
            <a:custGeom>
              <a:avLst/>
              <a:gdLst/>
              <a:ahLst/>
              <a:cxnLst/>
              <a:rect l="l" t="t" r="r" b="b"/>
              <a:pathLst>
                <a:path w="812" h="674" extrusionOk="0">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24"/>
            <p:cNvSpPr/>
            <p:nvPr/>
          </p:nvSpPr>
          <p:spPr>
            <a:xfrm>
              <a:off x="6564975" y="3888625"/>
              <a:ext cx="20600" cy="16775"/>
            </a:xfrm>
            <a:custGeom>
              <a:avLst/>
              <a:gdLst/>
              <a:ahLst/>
              <a:cxnLst/>
              <a:rect l="l" t="t" r="r" b="b"/>
              <a:pathLst>
                <a:path w="824" h="671" extrusionOk="0">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24"/>
            <p:cNvSpPr/>
            <p:nvPr/>
          </p:nvSpPr>
          <p:spPr>
            <a:xfrm>
              <a:off x="6566875" y="3804625"/>
              <a:ext cx="19775" cy="16725"/>
            </a:xfrm>
            <a:custGeom>
              <a:avLst/>
              <a:gdLst/>
              <a:ahLst/>
              <a:cxnLst/>
              <a:rect l="l" t="t" r="r" b="b"/>
              <a:pathLst>
                <a:path w="791" h="669" extrusionOk="0">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24"/>
            <p:cNvSpPr/>
            <p:nvPr/>
          </p:nvSpPr>
          <p:spPr>
            <a:xfrm>
              <a:off x="6508675" y="3744000"/>
              <a:ext cx="19475" cy="16850"/>
            </a:xfrm>
            <a:custGeom>
              <a:avLst/>
              <a:gdLst/>
              <a:ahLst/>
              <a:cxnLst/>
              <a:rect l="l" t="t" r="r" b="b"/>
              <a:pathLst>
                <a:path w="779" h="674" extrusionOk="0">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24"/>
            <p:cNvSpPr/>
            <p:nvPr/>
          </p:nvSpPr>
          <p:spPr>
            <a:xfrm>
              <a:off x="6424300" y="3742325"/>
              <a:ext cx="20350" cy="16850"/>
            </a:xfrm>
            <a:custGeom>
              <a:avLst/>
              <a:gdLst/>
              <a:ahLst/>
              <a:cxnLst/>
              <a:rect l="l" t="t" r="r" b="b"/>
              <a:pathLst>
                <a:path w="814" h="674" extrusionOk="0">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24"/>
            <p:cNvSpPr/>
            <p:nvPr/>
          </p:nvSpPr>
          <p:spPr>
            <a:xfrm>
              <a:off x="6364050" y="3800525"/>
              <a:ext cx="22275" cy="17100"/>
            </a:xfrm>
            <a:custGeom>
              <a:avLst/>
              <a:gdLst/>
              <a:ahLst/>
              <a:cxnLst/>
              <a:rect l="l" t="t" r="r" b="b"/>
              <a:pathLst>
                <a:path w="891" h="684" extrusionOk="0">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24"/>
            <p:cNvSpPr/>
            <p:nvPr/>
          </p:nvSpPr>
          <p:spPr>
            <a:xfrm>
              <a:off x="6362000" y="3884525"/>
              <a:ext cx="19775" cy="16725"/>
            </a:xfrm>
            <a:custGeom>
              <a:avLst/>
              <a:gdLst/>
              <a:ahLst/>
              <a:cxnLst/>
              <a:rect l="l" t="t" r="r" b="b"/>
              <a:pathLst>
                <a:path w="791" h="669" extrusionOk="0">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24"/>
            <p:cNvSpPr/>
            <p:nvPr/>
          </p:nvSpPr>
          <p:spPr>
            <a:xfrm>
              <a:off x="6371075" y="3945050"/>
              <a:ext cx="7025" cy="5575"/>
            </a:xfrm>
            <a:custGeom>
              <a:avLst/>
              <a:gdLst/>
              <a:ahLst/>
              <a:cxnLst/>
              <a:rect l="l" t="t" r="r" b="b"/>
              <a:pathLst>
                <a:path w="281" h="223" extrusionOk="0">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24"/>
            <p:cNvSpPr/>
            <p:nvPr/>
          </p:nvSpPr>
          <p:spPr>
            <a:xfrm>
              <a:off x="6468750" y="3987225"/>
              <a:ext cx="6675" cy="5550"/>
            </a:xfrm>
            <a:custGeom>
              <a:avLst/>
              <a:gdLst/>
              <a:ahLst/>
              <a:cxnLst/>
              <a:rect l="l" t="t" r="r" b="b"/>
              <a:pathLst>
                <a:path w="267" h="222" extrusionOk="0">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24"/>
            <p:cNvSpPr/>
            <p:nvPr/>
          </p:nvSpPr>
          <p:spPr>
            <a:xfrm>
              <a:off x="6566725" y="3949150"/>
              <a:ext cx="7000" cy="5575"/>
            </a:xfrm>
            <a:custGeom>
              <a:avLst/>
              <a:gdLst/>
              <a:ahLst/>
              <a:cxnLst/>
              <a:rect l="l" t="t" r="r" b="b"/>
              <a:pathLst>
                <a:path w="280" h="223" extrusionOk="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24"/>
            <p:cNvSpPr/>
            <p:nvPr/>
          </p:nvSpPr>
          <p:spPr>
            <a:xfrm>
              <a:off x="6609150" y="3852950"/>
              <a:ext cx="6750" cy="5550"/>
            </a:xfrm>
            <a:custGeom>
              <a:avLst/>
              <a:gdLst/>
              <a:ahLst/>
              <a:cxnLst/>
              <a:rect l="l" t="t" r="r" b="b"/>
              <a:pathLst>
                <a:path w="270" h="222" extrusionOk="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24"/>
            <p:cNvSpPr/>
            <p:nvPr/>
          </p:nvSpPr>
          <p:spPr>
            <a:xfrm>
              <a:off x="6570525" y="3755275"/>
              <a:ext cx="7250" cy="5550"/>
            </a:xfrm>
            <a:custGeom>
              <a:avLst/>
              <a:gdLst/>
              <a:ahLst/>
              <a:cxnLst/>
              <a:rect l="l" t="t" r="r" b="b"/>
              <a:pathLst>
                <a:path w="290" h="222" extrusionOk="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24"/>
            <p:cNvSpPr/>
            <p:nvPr/>
          </p:nvSpPr>
          <p:spPr>
            <a:xfrm>
              <a:off x="6474150" y="3712675"/>
              <a:ext cx="6025" cy="5750"/>
            </a:xfrm>
            <a:custGeom>
              <a:avLst/>
              <a:gdLst/>
              <a:ahLst/>
              <a:cxnLst/>
              <a:rect l="l" t="t" r="r" b="b"/>
              <a:pathLst>
                <a:path w="241" h="230" extrusionOk="0">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24"/>
            <p:cNvSpPr/>
            <p:nvPr/>
          </p:nvSpPr>
          <p:spPr>
            <a:xfrm>
              <a:off x="6375750" y="3751100"/>
              <a:ext cx="7325" cy="5575"/>
            </a:xfrm>
            <a:custGeom>
              <a:avLst/>
              <a:gdLst/>
              <a:ahLst/>
              <a:cxnLst/>
              <a:rect l="l" t="t" r="r" b="b"/>
              <a:pathLst>
                <a:path w="293" h="223" extrusionOk="0">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24"/>
            <p:cNvSpPr/>
            <p:nvPr/>
          </p:nvSpPr>
          <p:spPr>
            <a:xfrm>
              <a:off x="6333925" y="3847375"/>
              <a:ext cx="6450" cy="5525"/>
            </a:xfrm>
            <a:custGeom>
              <a:avLst/>
              <a:gdLst/>
              <a:ahLst/>
              <a:cxnLst/>
              <a:rect l="l" t="t" r="r" b="b"/>
              <a:pathLst>
                <a:path w="258" h="221" extrusionOk="0">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24"/>
            <p:cNvSpPr/>
            <p:nvPr/>
          </p:nvSpPr>
          <p:spPr>
            <a:xfrm>
              <a:off x="6401200" y="3998125"/>
              <a:ext cx="13475" cy="11100"/>
            </a:xfrm>
            <a:custGeom>
              <a:avLst/>
              <a:gdLst/>
              <a:ahLst/>
              <a:cxnLst/>
              <a:rect l="l" t="t" r="r" b="b"/>
              <a:pathLst>
                <a:path w="539" h="444" extrusionOk="0">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24"/>
            <p:cNvSpPr/>
            <p:nvPr/>
          </p:nvSpPr>
          <p:spPr>
            <a:xfrm>
              <a:off x="6527975" y="4000825"/>
              <a:ext cx="13050" cy="11050"/>
            </a:xfrm>
            <a:custGeom>
              <a:avLst/>
              <a:gdLst/>
              <a:ahLst/>
              <a:cxnLst/>
              <a:rect l="l" t="t" r="r" b="b"/>
              <a:pathLst>
                <a:path w="522" h="442" extrusionOk="0">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24"/>
            <p:cNvSpPr/>
            <p:nvPr/>
          </p:nvSpPr>
          <p:spPr>
            <a:xfrm>
              <a:off x="6618800" y="3913375"/>
              <a:ext cx="13750" cy="11225"/>
            </a:xfrm>
            <a:custGeom>
              <a:avLst/>
              <a:gdLst/>
              <a:ahLst/>
              <a:cxnLst/>
              <a:rect l="l" t="t" r="r" b="b"/>
              <a:pathLst>
                <a:path w="550" h="449" extrusionOk="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24"/>
            <p:cNvSpPr/>
            <p:nvPr/>
          </p:nvSpPr>
          <p:spPr>
            <a:xfrm>
              <a:off x="6621725" y="3787525"/>
              <a:ext cx="13175" cy="11125"/>
            </a:xfrm>
            <a:custGeom>
              <a:avLst/>
              <a:gdLst/>
              <a:ahLst/>
              <a:cxnLst/>
              <a:rect l="l" t="t" r="r" b="b"/>
              <a:pathLst>
                <a:path w="527" h="445" extrusionOk="0">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24"/>
            <p:cNvSpPr/>
            <p:nvPr/>
          </p:nvSpPr>
          <p:spPr>
            <a:xfrm>
              <a:off x="6533975" y="3696550"/>
              <a:ext cx="13175" cy="11325"/>
            </a:xfrm>
            <a:custGeom>
              <a:avLst/>
              <a:gdLst/>
              <a:ahLst/>
              <a:cxnLst/>
              <a:rect l="l" t="t" r="r" b="b"/>
              <a:pathLst>
                <a:path w="527" h="453" extrusionOk="0">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24"/>
            <p:cNvSpPr/>
            <p:nvPr/>
          </p:nvSpPr>
          <p:spPr>
            <a:xfrm>
              <a:off x="6407325" y="3694000"/>
              <a:ext cx="13775" cy="11175"/>
            </a:xfrm>
            <a:custGeom>
              <a:avLst/>
              <a:gdLst/>
              <a:ahLst/>
              <a:cxnLst/>
              <a:rect l="l" t="t" r="r" b="b"/>
              <a:pathLst>
                <a:path w="551" h="447" extrusionOk="0">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24"/>
            <p:cNvSpPr/>
            <p:nvPr/>
          </p:nvSpPr>
          <p:spPr>
            <a:xfrm>
              <a:off x="6316375" y="3781275"/>
              <a:ext cx="13475" cy="11225"/>
            </a:xfrm>
            <a:custGeom>
              <a:avLst/>
              <a:gdLst/>
              <a:ahLst/>
              <a:cxnLst/>
              <a:rect l="l" t="t" r="r" b="b"/>
              <a:pathLst>
                <a:path w="539" h="449" extrusionOk="0">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24"/>
            <p:cNvSpPr/>
            <p:nvPr/>
          </p:nvSpPr>
          <p:spPr>
            <a:xfrm>
              <a:off x="6311750" y="3907225"/>
              <a:ext cx="15175" cy="11525"/>
            </a:xfrm>
            <a:custGeom>
              <a:avLst/>
              <a:gdLst/>
              <a:ahLst/>
              <a:cxnLst/>
              <a:rect l="l" t="t" r="r" b="b"/>
              <a:pathLst>
                <a:path w="607" h="461" extrusionOk="0">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24"/>
            <p:cNvSpPr/>
            <p:nvPr/>
          </p:nvSpPr>
          <p:spPr>
            <a:xfrm>
              <a:off x="6332175" y="3983075"/>
              <a:ext cx="6150" cy="5575"/>
            </a:xfrm>
            <a:custGeom>
              <a:avLst/>
              <a:gdLst/>
              <a:ahLst/>
              <a:cxnLst/>
              <a:rect l="l" t="t" r="r" b="b"/>
              <a:pathLst>
                <a:path w="246" h="223" extrusionOk="0">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24"/>
            <p:cNvSpPr/>
            <p:nvPr/>
          </p:nvSpPr>
          <p:spPr>
            <a:xfrm>
              <a:off x="6467575" y="4042200"/>
              <a:ext cx="6750" cy="5550"/>
            </a:xfrm>
            <a:custGeom>
              <a:avLst/>
              <a:gdLst/>
              <a:ahLst/>
              <a:cxnLst/>
              <a:rect l="l" t="t" r="r" b="b"/>
              <a:pathLst>
                <a:path w="270" h="222" extrusionOk="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24"/>
            <p:cNvSpPr/>
            <p:nvPr/>
          </p:nvSpPr>
          <p:spPr>
            <a:xfrm>
              <a:off x="6603925" y="3988825"/>
              <a:ext cx="7225" cy="5200"/>
            </a:xfrm>
            <a:custGeom>
              <a:avLst/>
              <a:gdLst/>
              <a:ahLst/>
              <a:cxnLst/>
              <a:rect l="l" t="t" r="r" b="b"/>
              <a:pathLst>
                <a:path w="289" h="208" extrusionOk="0">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24"/>
            <p:cNvSpPr/>
            <p:nvPr/>
          </p:nvSpPr>
          <p:spPr>
            <a:xfrm>
              <a:off x="6664425" y="3854125"/>
              <a:ext cx="6450" cy="5550"/>
            </a:xfrm>
            <a:custGeom>
              <a:avLst/>
              <a:gdLst/>
              <a:ahLst/>
              <a:cxnLst/>
              <a:rect l="l" t="t" r="r" b="b"/>
              <a:pathLst>
                <a:path w="258" h="222" extrusionOk="0">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24"/>
            <p:cNvSpPr/>
            <p:nvPr/>
          </p:nvSpPr>
          <p:spPr>
            <a:xfrm>
              <a:off x="6610600" y="3717250"/>
              <a:ext cx="5875" cy="5500"/>
            </a:xfrm>
            <a:custGeom>
              <a:avLst/>
              <a:gdLst/>
              <a:ahLst/>
              <a:cxnLst/>
              <a:rect l="l" t="t" r="r" b="b"/>
              <a:pathLst>
                <a:path w="235" h="220" extrusionOk="0">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24"/>
            <p:cNvSpPr/>
            <p:nvPr/>
          </p:nvSpPr>
          <p:spPr>
            <a:xfrm>
              <a:off x="6474600" y="3658150"/>
              <a:ext cx="6450" cy="5675"/>
            </a:xfrm>
            <a:custGeom>
              <a:avLst/>
              <a:gdLst/>
              <a:ahLst/>
              <a:cxnLst/>
              <a:rect l="l" t="t" r="r" b="b"/>
              <a:pathLst>
                <a:path w="258" h="227" extrusionOk="0">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24"/>
            <p:cNvSpPr/>
            <p:nvPr/>
          </p:nvSpPr>
          <p:spPr>
            <a:xfrm>
              <a:off x="6337725" y="3711625"/>
              <a:ext cx="7075" cy="5625"/>
            </a:xfrm>
            <a:custGeom>
              <a:avLst/>
              <a:gdLst/>
              <a:ahLst/>
              <a:cxnLst/>
              <a:rect l="l" t="t" r="r" b="b"/>
              <a:pathLst>
                <a:path w="283" h="225" extrusionOk="0">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24"/>
            <p:cNvSpPr/>
            <p:nvPr/>
          </p:nvSpPr>
          <p:spPr>
            <a:xfrm>
              <a:off x="6277625" y="3846175"/>
              <a:ext cx="7900" cy="5650"/>
            </a:xfrm>
            <a:custGeom>
              <a:avLst/>
              <a:gdLst/>
              <a:ahLst/>
              <a:cxnLst/>
              <a:rect l="l" t="t" r="r" b="b"/>
              <a:pathLst>
                <a:path w="316" h="226" extrusionOk="0">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24"/>
            <p:cNvSpPr/>
            <p:nvPr/>
          </p:nvSpPr>
          <p:spPr>
            <a:xfrm>
              <a:off x="1698450" y="4582475"/>
              <a:ext cx="34175" cy="25650"/>
            </a:xfrm>
            <a:custGeom>
              <a:avLst/>
              <a:gdLst/>
              <a:ahLst/>
              <a:cxnLst/>
              <a:rect l="l" t="t" r="r" b="b"/>
              <a:pathLst>
                <a:path w="1367" h="1026" extrusionOk="0">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24"/>
            <p:cNvSpPr/>
            <p:nvPr/>
          </p:nvSpPr>
          <p:spPr>
            <a:xfrm>
              <a:off x="1747675" y="4583525"/>
              <a:ext cx="34450" cy="25550"/>
            </a:xfrm>
            <a:custGeom>
              <a:avLst/>
              <a:gdLst/>
              <a:ahLst/>
              <a:cxnLst/>
              <a:rect l="l" t="t" r="r" b="b"/>
              <a:pathLst>
                <a:path w="1378" h="1022" extrusionOk="0">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24"/>
            <p:cNvSpPr/>
            <p:nvPr/>
          </p:nvSpPr>
          <p:spPr>
            <a:xfrm>
              <a:off x="1752950" y="4534300"/>
              <a:ext cx="27125" cy="25775"/>
            </a:xfrm>
            <a:custGeom>
              <a:avLst/>
              <a:gdLst/>
              <a:ahLst/>
              <a:cxnLst/>
              <a:rect l="l" t="t" r="r" b="b"/>
              <a:pathLst>
                <a:path w="1085" h="1031" extrusionOk="0">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24"/>
            <p:cNvSpPr/>
            <p:nvPr/>
          </p:nvSpPr>
          <p:spPr>
            <a:xfrm>
              <a:off x="1699325" y="4533450"/>
              <a:ext cx="34450" cy="25550"/>
            </a:xfrm>
            <a:custGeom>
              <a:avLst/>
              <a:gdLst/>
              <a:ahLst/>
              <a:cxnLst/>
              <a:rect l="l" t="t" r="r" b="b"/>
              <a:pathLst>
                <a:path w="1378" h="1022" extrusionOk="0">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24"/>
            <p:cNvSpPr/>
            <p:nvPr/>
          </p:nvSpPr>
          <p:spPr>
            <a:xfrm>
              <a:off x="1696700" y="4620525"/>
              <a:ext cx="33150" cy="28375"/>
            </a:xfrm>
            <a:custGeom>
              <a:avLst/>
              <a:gdLst/>
              <a:ahLst/>
              <a:cxnLst/>
              <a:rect l="l" t="t" r="r" b="b"/>
              <a:pathLst>
                <a:path w="1326" h="1135" extrusionOk="0">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24"/>
            <p:cNvSpPr/>
            <p:nvPr/>
          </p:nvSpPr>
          <p:spPr>
            <a:xfrm>
              <a:off x="1748950" y="4621525"/>
              <a:ext cx="34350" cy="28550"/>
            </a:xfrm>
            <a:custGeom>
              <a:avLst/>
              <a:gdLst/>
              <a:ahLst/>
              <a:cxnLst/>
              <a:rect l="l" t="t" r="r" b="b"/>
              <a:pathLst>
                <a:path w="1374" h="1142" extrusionOk="0">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24"/>
            <p:cNvSpPr/>
            <p:nvPr/>
          </p:nvSpPr>
          <p:spPr>
            <a:xfrm>
              <a:off x="1787375" y="4584925"/>
              <a:ext cx="34375" cy="28250"/>
            </a:xfrm>
            <a:custGeom>
              <a:avLst/>
              <a:gdLst/>
              <a:ahLst/>
              <a:cxnLst/>
              <a:rect l="l" t="t" r="r" b="b"/>
              <a:pathLst>
                <a:path w="1375" h="1130" extrusionOk="0">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24"/>
            <p:cNvSpPr/>
            <p:nvPr/>
          </p:nvSpPr>
          <p:spPr>
            <a:xfrm>
              <a:off x="1788375" y="4531875"/>
              <a:ext cx="33225" cy="28350"/>
            </a:xfrm>
            <a:custGeom>
              <a:avLst/>
              <a:gdLst/>
              <a:ahLst/>
              <a:cxnLst/>
              <a:rect l="l" t="t" r="r" b="b"/>
              <a:pathLst>
                <a:path w="1329" h="1134" extrusionOk="0">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24"/>
            <p:cNvSpPr/>
            <p:nvPr/>
          </p:nvSpPr>
          <p:spPr>
            <a:xfrm>
              <a:off x="1752550" y="4494125"/>
              <a:ext cx="33375" cy="27800"/>
            </a:xfrm>
            <a:custGeom>
              <a:avLst/>
              <a:gdLst/>
              <a:ahLst/>
              <a:cxnLst/>
              <a:rect l="l" t="t" r="r" b="b"/>
              <a:pathLst>
                <a:path w="1335" h="1112" extrusionOk="0">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24"/>
            <p:cNvSpPr/>
            <p:nvPr/>
          </p:nvSpPr>
          <p:spPr>
            <a:xfrm>
              <a:off x="1698150" y="4492575"/>
              <a:ext cx="34350" cy="28425"/>
            </a:xfrm>
            <a:custGeom>
              <a:avLst/>
              <a:gdLst/>
              <a:ahLst/>
              <a:cxnLst/>
              <a:rect l="l" t="t" r="r" b="b"/>
              <a:pathLst>
                <a:path w="1374" h="1137" extrusionOk="0">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24"/>
            <p:cNvSpPr/>
            <p:nvPr/>
          </p:nvSpPr>
          <p:spPr>
            <a:xfrm>
              <a:off x="1659750" y="4529400"/>
              <a:ext cx="33175" cy="28275"/>
            </a:xfrm>
            <a:custGeom>
              <a:avLst/>
              <a:gdLst/>
              <a:ahLst/>
              <a:cxnLst/>
              <a:rect l="l" t="t" r="r" b="b"/>
              <a:pathLst>
                <a:path w="1327" h="1131" extrusionOk="0">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24"/>
            <p:cNvSpPr/>
            <p:nvPr/>
          </p:nvSpPr>
          <p:spPr>
            <a:xfrm>
              <a:off x="1659850" y="4582475"/>
              <a:ext cx="33125" cy="28175"/>
            </a:xfrm>
            <a:custGeom>
              <a:avLst/>
              <a:gdLst/>
              <a:ahLst/>
              <a:cxnLst/>
              <a:rect l="l" t="t" r="r" b="b"/>
              <a:pathLst>
                <a:path w="1325" h="1127" extrusionOk="0">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24"/>
            <p:cNvSpPr/>
            <p:nvPr/>
          </p:nvSpPr>
          <p:spPr>
            <a:xfrm>
              <a:off x="1657500" y="4636200"/>
              <a:ext cx="14950" cy="14225"/>
            </a:xfrm>
            <a:custGeom>
              <a:avLst/>
              <a:gdLst/>
              <a:ahLst/>
              <a:cxnLst/>
              <a:rect l="l" t="t" r="r" b="b"/>
              <a:pathLst>
                <a:path w="598" h="569" extrusionOk="0">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24"/>
            <p:cNvSpPr/>
            <p:nvPr/>
          </p:nvSpPr>
          <p:spPr>
            <a:xfrm>
              <a:off x="1731500" y="4668300"/>
              <a:ext cx="16625" cy="14125"/>
            </a:xfrm>
            <a:custGeom>
              <a:avLst/>
              <a:gdLst/>
              <a:ahLst/>
              <a:cxnLst/>
              <a:rect l="l" t="t" r="r" b="b"/>
              <a:pathLst>
                <a:path w="665" h="565" extrusionOk="0">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24"/>
            <p:cNvSpPr/>
            <p:nvPr/>
          </p:nvSpPr>
          <p:spPr>
            <a:xfrm>
              <a:off x="1803450" y="4639100"/>
              <a:ext cx="19025" cy="14000"/>
            </a:xfrm>
            <a:custGeom>
              <a:avLst/>
              <a:gdLst/>
              <a:ahLst/>
              <a:cxnLst/>
              <a:rect l="l" t="t" r="r" b="b"/>
              <a:pathLst>
                <a:path w="761" h="560" extrusionOk="0">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24"/>
            <p:cNvSpPr/>
            <p:nvPr/>
          </p:nvSpPr>
          <p:spPr>
            <a:xfrm>
              <a:off x="1835925" y="4566300"/>
              <a:ext cx="16400" cy="14050"/>
            </a:xfrm>
            <a:custGeom>
              <a:avLst/>
              <a:gdLst/>
              <a:ahLst/>
              <a:cxnLst/>
              <a:rect l="l" t="t" r="r" b="b"/>
              <a:pathLst>
                <a:path w="656" h="562" extrusionOk="0">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24"/>
            <p:cNvSpPr/>
            <p:nvPr/>
          </p:nvSpPr>
          <p:spPr>
            <a:xfrm>
              <a:off x="1809100" y="4492100"/>
              <a:ext cx="14850" cy="14225"/>
            </a:xfrm>
            <a:custGeom>
              <a:avLst/>
              <a:gdLst/>
              <a:ahLst/>
              <a:cxnLst/>
              <a:rect l="l" t="t" r="r" b="b"/>
              <a:pathLst>
                <a:path w="594" h="569" extrusionOk="0">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24"/>
            <p:cNvSpPr/>
            <p:nvPr/>
          </p:nvSpPr>
          <p:spPr>
            <a:xfrm>
              <a:off x="1733250" y="4460100"/>
              <a:ext cx="16700" cy="14325"/>
            </a:xfrm>
            <a:custGeom>
              <a:avLst/>
              <a:gdLst/>
              <a:ahLst/>
              <a:cxnLst/>
              <a:rect l="l" t="t" r="r" b="b"/>
              <a:pathLst>
                <a:path w="668" h="573" extrusionOk="0">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24"/>
            <p:cNvSpPr/>
            <p:nvPr/>
          </p:nvSpPr>
          <p:spPr>
            <a:xfrm>
              <a:off x="1658975" y="4489425"/>
              <a:ext cx="19025" cy="14000"/>
            </a:xfrm>
            <a:custGeom>
              <a:avLst/>
              <a:gdLst/>
              <a:ahLst/>
              <a:cxnLst/>
              <a:rect l="l" t="t" r="r" b="b"/>
              <a:pathLst>
                <a:path w="761" h="560" extrusionOk="0">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24"/>
            <p:cNvSpPr/>
            <p:nvPr/>
          </p:nvSpPr>
          <p:spPr>
            <a:xfrm>
              <a:off x="1628925" y="4562150"/>
              <a:ext cx="16600" cy="14075"/>
            </a:xfrm>
            <a:custGeom>
              <a:avLst/>
              <a:gdLst/>
              <a:ahLst/>
              <a:cxnLst/>
              <a:rect l="l" t="t" r="r" b="b"/>
              <a:pathLst>
                <a:path w="664" h="563" extrusionOk="0">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24"/>
            <p:cNvSpPr/>
            <p:nvPr/>
          </p:nvSpPr>
          <p:spPr>
            <a:xfrm>
              <a:off x="1672700" y="4687650"/>
              <a:ext cx="24900" cy="21150"/>
            </a:xfrm>
            <a:custGeom>
              <a:avLst/>
              <a:gdLst/>
              <a:ahLst/>
              <a:cxnLst/>
              <a:rect l="l" t="t" r="r" b="b"/>
              <a:pathLst>
                <a:path w="996" h="846" extrusionOk="0">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24"/>
            <p:cNvSpPr/>
            <p:nvPr/>
          </p:nvSpPr>
          <p:spPr>
            <a:xfrm>
              <a:off x="1778550" y="4689775"/>
              <a:ext cx="25800" cy="21275"/>
            </a:xfrm>
            <a:custGeom>
              <a:avLst/>
              <a:gdLst/>
              <a:ahLst/>
              <a:cxnLst/>
              <a:rect l="l" t="t" r="r" b="b"/>
              <a:pathLst>
                <a:path w="1032" h="851" extrusionOk="0">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24"/>
            <p:cNvSpPr/>
            <p:nvPr/>
          </p:nvSpPr>
          <p:spPr>
            <a:xfrm>
              <a:off x="1855500" y="4616400"/>
              <a:ext cx="25775" cy="21250"/>
            </a:xfrm>
            <a:custGeom>
              <a:avLst/>
              <a:gdLst/>
              <a:ahLst/>
              <a:cxnLst/>
              <a:rect l="l" t="t" r="r" b="b"/>
              <a:pathLst>
                <a:path w="1031" h="850" extrusionOk="0">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4"/>
            <p:cNvSpPr/>
            <p:nvPr/>
          </p:nvSpPr>
          <p:spPr>
            <a:xfrm>
              <a:off x="1857550" y="4510375"/>
              <a:ext cx="24900" cy="21025"/>
            </a:xfrm>
            <a:custGeom>
              <a:avLst/>
              <a:gdLst/>
              <a:ahLst/>
              <a:cxnLst/>
              <a:rect l="l" t="t" r="r" b="b"/>
              <a:pathLst>
                <a:path w="996" h="841" extrusionOk="0">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24"/>
            <p:cNvSpPr/>
            <p:nvPr/>
          </p:nvSpPr>
          <p:spPr>
            <a:xfrm>
              <a:off x="1784100" y="4433725"/>
              <a:ext cx="24650" cy="21150"/>
            </a:xfrm>
            <a:custGeom>
              <a:avLst/>
              <a:gdLst/>
              <a:ahLst/>
              <a:cxnLst/>
              <a:rect l="l" t="t" r="r" b="b"/>
              <a:pathLst>
                <a:path w="986" h="846" extrusionOk="0">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24"/>
            <p:cNvSpPr/>
            <p:nvPr/>
          </p:nvSpPr>
          <p:spPr>
            <a:xfrm>
              <a:off x="1677100" y="4431625"/>
              <a:ext cx="25775" cy="21225"/>
            </a:xfrm>
            <a:custGeom>
              <a:avLst/>
              <a:gdLst/>
              <a:ahLst/>
              <a:cxnLst/>
              <a:rect l="l" t="t" r="r" b="b"/>
              <a:pathLst>
                <a:path w="1031" h="849" extrusionOk="0">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24"/>
            <p:cNvSpPr/>
            <p:nvPr/>
          </p:nvSpPr>
          <p:spPr>
            <a:xfrm>
              <a:off x="1600175" y="4505000"/>
              <a:ext cx="25775" cy="21150"/>
            </a:xfrm>
            <a:custGeom>
              <a:avLst/>
              <a:gdLst/>
              <a:ahLst/>
              <a:cxnLst/>
              <a:rect l="l" t="t" r="r" b="b"/>
              <a:pathLst>
                <a:path w="1031" h="846" extrusionOk="0">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24"/>
            <p:cNvSpPr/>
            <p:nvPr/>
          </p:nvSpPr>
          <p:spPr>
            <a:xfrm>
              <a:off x="1599000" y="4611125"/>
              <a:ext cx="24900" cy="21275"/>
            </a:xfrm>
            <a:custGeom>
              <a:avLst/>
              <a:gdLst/>
              <a:ahLst/>
              <a:cxnLst/>
              <a:rect l="l" t="t" r="r" b="b"/>
              <a:pathLst>
                <a:path w="996" h="851" extrusionOk="0">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24"/>
            <p:cNvSpPr/>
            <p:nvPr/>
          </p:nvSpPr>
          <p:spPr>
            <a:xfrm>
              <a:off x="1611300" y="4687675"/>
              <a:ext cx="7925" cy="7275"/>
            </a:xfrm>
            <a:custGeom>
              <a:avLst/>
              <a:gdLst/>
              <a:ahLst/>
              <a:cxnLst/>
              <a:rect l="l" t="t" r="r" b="b"/>
              <a:pathLst>
                <a:path w="317" h="291" extrusionOk="0">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4"/>
            <p:cNvSpPr/>
            <p:nvPr/>
          </p:nvSpPr>
          <p:spPr>
            <a:xfrm>
              <a:off x="1733550" y="4740900"/>
              <a:ext cx="8500" cy="7325"/>
            </a:xfrm>
            <a:custGeom>
              <a:avLst/>
              <a:gdLst/>
              <a:ahLst/>
              <a:cxnLst/>
              <a:rect l="l" t="t" r="r" b="b"/>
              <a:pathLst>
                <a:path w="340" h="293" extrusionOk="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4"/>
            <p:cNvSpPr/>
            <p:nvPr/>
          </p:nvSpPr>
          <p:spPr>
            <a:xfrm>
              <a:off x="1857275" y="4692650"/>
              <a:ext cx="7900" cy="7275"/>
            </a:xfrm>
            <a:custGeom>
              <a:avLst/>
              <a:gdLst/>
              <a:ahLst/>
              <a:cxnLst/>
              <a:rect l="l" t="t" r="r" b="b"/>
              <a:pathLst>
                <a:path w="316" h="291" extrusionOk="0">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4"/>
            <p:cNvSpPr/>
            <p:nvPr/>
          </p:nvSpPr>
          <p:spPr>
            <a:xfrm>
              <a:off x="1909625" y="4571050"/>
              <a:ext cx="8800" cy="7250"/>
            </a:xfrm>
            <a:custGeom>
              <a:avLst/>
              <a:gdLst/>
              <a:ahLst/>
              <a:cxnLst/>
              <a:rect l="l" t="t" r="r" b="b"/>
              <a:pathLst>
                <a:path w="352" h="290" extrusionOk="0">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4"/>
            <p:cNvSpPr/>
            <p:nvPr/>
          </p:nvSpPr>
          <p:spPr>
            <a:xfrm>
              <a:off x="1862225" y="4447625"/>
              <a:ext cx="7650" cy="7350"/>
            </a:xfrm>
            <a:custGeom>
              <a:avLst/>
              <a:gdLst/>
              <a:ahLst/>
              <a:cxnLst/>
              <a:rect l="l" t="t" r="r" b="b"/>
              <a:pathLst>
                <a:path w="306" h="294" extrusionOk="0">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4"/>
            <p:cNvSpPr/>
            <p:nvPr/>
          </p:nvSpPr>
          <p:spPr>
            <a:xfrm>
              <a:off x="1739100" y="4394400"/>
              <a:ext cx="8800" cy="7225"/>
            </a:xfrm>
            <a:custGeom>
              <a:avLst/>
              <a:gdLst/>
              <a:ahLst/>
              <a:cxnLst/>
              <a:rect l="l" t="t" r="r" b="b"/>
              <a:pathLst>
                <a:path w="352" h="289" extrusionOk="0">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4"/>
            <p:cNvSpPr/>
            <p:nvPr/>
          </p:nvSpPr>
          <p:spPr>
            <a:xfrm>
              <a:off x="1616275" y="4442625"/>
              <a:ext cx="7850" cy="6675"/>
            </a:xfrm>
            <a:custGeom>
              <a:avLst/>
              <a:gdLst/>
              <a:ahLst/>
              <a:cxnLst/>
              <a:rect l="l" t="t" r="r" b="b"/>
              <a:pathLst>
                <a:path w="314" h="267" extrusionOk="0">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4"/>
            <p:cNvSpPr/>
            <p:nvPr/>
          </p:nvSpPr>
          <p:spPr>
            <a:xfrm>
              <a:off x="1562825" y="4564225"/>
              <a:ext cx="8725" cy="7350"/>
            </a:xfrm>
            <a:custGeom>
              <a:avLst/>
              <a:gdLst/>
              <a:ahLst/>
              <a:cxnLst/>
              <a:rect l="l" t="t" r="r" b="b"/>
              <a:pathLst>
                <a:path w="349" h="294" extrusionOk="0">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4"/>
            <p:cNvSpPr/>
            <p:nvPr/>
          </p:nvSpPr>
          <p:spPr>
            <a:xfrm>
              <a:off x="1648725" y="4754625"/>
              <a:ext cx="16625" cy="14325"/>
            </a:xfrm>
            <a:custGeom>
              <a:avLst/>
              <a:gdLst/>
              <a:ahLst/>
              <a:cxnLst/>
              <a:rect l="l" t="t" r="r" b="b"/>
              <a:pathLst>
                <a:path w="665" h="573" extrusionOk="0">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4"/>
            <p:cNvSpPr/>
            <p:nvPr/>
          </p:nvSpPr>
          <p:spPr>
            <a:xfrm>
              <a:off x="1808200" y="4757875"/>
              <a:ext cx="17200" cy="14250"/>
            </a:xfrm>
            <a:custGeom>
              <a:avLst/>
              <a:gdLst/>
              <a:ahLst/>
              <a:cxnLst/>
              <a:rect l="l" t="t" r="r" b="b"/>
              <a:pathLst>
                <a:path w="688" h="570" extrusionOk="0">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4"/>
            <p:cNvSpPr/>
            <p:nvPr/>
          </p:nvSpPr>
          <p:spPr>
            <a:xfrm>
              <a:off x="1923375" y="4647650"/>
              <a:ext cx="17200" cy="14225"/>
            </a:xfrm>
            <a:custGeom>
              <a:avLst/>
              <a:gdLst/>
              <a:ahLst/>
              <a:cxnLst/>
              <a:rect l="l" t="t" r="r" b="b"/>
              <a:pathLst>
                <a:path w="688" h="569" extrusionOk="0">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4"/>
            <p:cNvSpPr/>
            <p:nvPr/>
          </p:nvSpPr>
          <p:spPr>
            <a:xfrm>
              <a:off x="1926675" y="4488625"/>
              <a:ext cx="16600" cy="14125"/>
            </a:xfrm>
            <a:custGeom>
              <a:avLst/>
              <a:gdLst/>
              <a:ahLst/>
              <a:cxnLst/>
              <a:rect l="l" t="t" r="r" b="b"/>
              <a:pathLst>
                <a:path w="664" h="565" extrusionOk="0">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4"/>
            <p:cNvSpPr/>
            <p:nvPr/>
          </p:nvSpPr>
          <p:spPr>
            <a:xfrm>
              <a:off x="1816025" y="4373700"/>
              <a:ext cx="17200" cy="14175"/>
            </a:xfrm>
            <a:custGeom>
              <a:avLst/>
              <a:gdLst/>
              <a:ahLst/>
              <a:cxnLst/>
              <a:rect l="l" t="t" r="r" b="b"/>
              <a:pathLst>
                <a:path w="688" h="567" extrusionOk="0">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4"/>
            <p:cNvSpPr/>
            <p:nvPr/>
          </p:nvSpPr>
          <p:spPr>
            <a:xfrm>
              <a:off x="1656050" y="4370400"/>
              <a:ext cx="17200" cy="14225"/>
            </a:xfrm>
            <a:custGeom>
              <a:avLst/>
              <a:gdLst/>
              <a:ahLst/>
              <a:cxnLst/>
              <a:rect l="l" t="t" r="r" b="b"/>
              <a:pathLst>
                <a:path w="688" h="569" extrusionOk="0">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4"/>
            <p:cNvSpPr/>
            <p:nvPr/>
          </p:nvSpPr>
          <p:spPr>
            <a:xfrm>
              <a:off x="1540875" y="4480775"/>
              <a:ext cx="17200" cy="14100"/>
            </a:xfrm>
            <a:custGeom>
              <a:avLst/>
              <a:gdLst/>
              <a:ahLst/>
              <a:cxnLst/>
              <a:rect l="l" t="t" r="r" b="b"/>
              <a:pathLst>
                <a:path w="688" h="564" extrusionOk="0">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4"/>
            <p:cNvSpPr/>
            <p:nvPr/>
          </p:nvSpPr>
          <p:spPr>
            <a:xfrm>
              <a:off x="1537600" y="4639900"/>
              <a:ext cx="17175" cy="14200"/>
            </a:xfrm>
            <a:custGeom>
              <a:avLst/>
              <a:gdLst/>
              <a:ahLst/>
              <a:cxnLst/>
              <a:rect l="l" t="t" r="r" b="b"/>
              <a:pathLst>
                <a:path w="687" h="568" extrusionOk="0">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24"/>
            <p:cNvSpPr/>
            <p:nvPr/>
          </p:nvSpPr>
          <p:spPr>
            <a:xfrm>
              <a:off x="1561275" y="4735650"/>
              <a:ext cx="7625" cy="7275"/>
            </a:xfrm>
            <a:custGeom>
              <a:avLst/>
              <a:gdLst/>
              <a:ahLst/>
              <a:cxnLst/>
              <a:rect l="l" t="t" r="r" b="b"/>
              <a:pathLst>
                <a:path w="305" h="291" extrusionOk="0">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4"/>
            <p:cNvSpPr/>
            <p:nvPr/>
          </p:nvSpPr>
          <p:spPr>
            <a:xfrm>
              <a:off x="1732075" y="4810225"/>
              <a:ext cx="8800" cy="7300"/>
            </a:xfrm>
            <a:custGeom>
              <a:avLst/>
              <a:gdLst/>
              <a:ahLst/>
              <a:cxnLst/>
              <a:rect l="l" t="t" r="r" b="b"/>
              <a:pathLst>
                <a:path w="352" h="292" extrusionOk="0">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4"/>
            <p:cNvSpPr/>
            <p:nvPr/>
          </p:nvSpPr>
          <p:spPr>
            <a:xfrm>
              <a:off x="1904350" y="4742350"/>
              <a:ext cx="9975" cy="7325"/>
            </a:xfrm>
            <a:custGeom>
              <a:avLst/>
              <a:gdLst/>
              <a:ahLst/>
              <a:cxnLst/>
              <a:rect l="l" t="t" r="r" b="b"/>
              <a:pathLst>
                <a:path w="399" h="293" extrusionOk="0">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4"/>
            <p:cNvSpPr/>
            <p:nvPr/>
          </p:nvSpPr>
          <p:spPr>
            <a:xfrm>
              <a:off x="1979225" y="4572525"/>
              <a:ext cx="8800" cy="7225"/>
            </a:xfrm>
            <a:custGeom>
              <a:avLst/>
              <a:gdLst/>
              <a:ahLst/>
              <a:cxnLst/>
              <a:rect l="l" t="t" r="r" b="b"/>
              <a:pathLst>
                <a:path w="352" h="289" extrusionOk="0">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4"/>
            <p:cNvSpPr/>
            <p:nvPr/>
          </p:nvSpPr>
          <p:spPr>
            <a:xfrm>
              <a:off x="1911675" y="4399575"/>
              <a:ext cx="9675" cy="7250"/>
            </a:xfrm>
            <a:custGeom>
              <a:avLst/>
              <a:gdLst/>
              <a:ahLst/>
              <a:cxnLst/>
              <a:rect l="l" t="t" r="r" b="b"/>
              <a:pathLst>
                <a:path w="387" h="290" extrusionOk="0">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4"/>
            <p:cNvSpPr/>
            <p:nvPr/>
          </p:nvSpPr>
          <p:spPr>
            <a:xfrm>
              <a:off x="1741600" y="4326150"/>
              <a:ext cx="8350" cy="5950"/>
            </a:xfrm>
            <a:custGeom>
              <a:avLst/>
              <a:gdLst/>
              <a:ahLst/>
              <a:cxnLst/>
              <a:rect l="l" t="t" r="r" b="b"/>
              <a:pathLst>
                <a:path w="334" h="238" extrusionOk="0">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4"/>
            <p:cNvSpPr/>
            <p:nvPr/>
          </p:nvSpPr>
          <p:spPr>
            <a:xfrm>
              <a:off x="1567125" y="4392850"/>
              <a:ext cx="9675" cy="7325"/>
            </a:xfrm>
            <a:custGeom>
              <a:avLst/>
              <a:gdLst/>
              <a:ahLst/>
              <a:cxnLst/>
              <a:rect l="l" t="t" r="r" b="b"/>
              <a:pathLst>
                <a:path w="387" h="293" extrusionOk="0">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4"/>
            <p:cNvSpPr/>
            <p:nvPr/>
          </p:nvSpPr>
          <p:spPr>
            <a:xfrm>
              <a:off x="1493075" y="4562675"/>
              <a:ext cx="8050" cy="7225"/>
            </a:xfrm>
            <a:custGeom>
              <a:avLst/>
              <a:gdLst/>
              <a:ahLst/>
              <a:cxnLst/>
              <a:rect l="l" t="t" r="r" b="b"/>
              <a:pathLst>
                <a:path w="322" h="289" extrusionOk="0">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6" name="Google Shape;5836;p24"/>
          <p:cNvSpPr/>
          <p:nvPr/>
        </p:nvSpPr>
        <p:spPr>
          <a:xfrm>
            <a:off x="393300" y="346525"/>
            <a:ext cx="8357400" cy="44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sz="28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1" r:id="rId7"/>
    <p:sldLayoutId id="2147483668" r:id="rId8"/>
    <p:sldLayoutId id="2147483670" r:id="rId9"/>
    <p:sldLayoutId id="2147483671" r:id="rId10"/>
    <p:sldLayoutId id="2147483672"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46"/>
        <p:cNvGrpSpPr/>
        <p:nvPr/>
      </p:nvGrpSpPr>
      <p:grpSpPr>
        <a:xfrm>
          <a:off x="0" y="0"/>
          <a:ext cx="0" cy="0"/>
          <a:chOff x="0" y="0"/>
          <a:chExt cx="0" cy="0"/>
        </a:xfrm>
      </p:grpSpPr>
      <p:sp>
        <p:nvSpPr>
          <p:cNvPr id="5847" name="Google Shape;5847;p29"/>
          <p:cNvSpPr/>
          <p:nvPr/>
        </p:nvSpPr>
        <p:spPr>
          <a:xfrm rot="229348">
            <a:off x="829018" y="1809893"/>
            <a:ext cx="2727067" cy="664764"/>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8" name="Google Shape;5848;p29"/>
          <p:cNvGrpSpPr/>
          <p:nvPr/>
        </p:nvGrpSpPr>
        <p:grpSpPr>
          <a:xfrm>
            <a:off x="6298773" y="1400054"/>
            <a:ext cx="2573545" cy="2375309"/>
            <a:chOff x="2035450" y="1672425"/>
            <a:chExt cx="820175" cy="756950"/>
          </a:xfrm>
        </p:grpSpPr>
        <p:sp>
          <p:nvSpPr>
            <p:cNvPr id="5849" name="Google Shape;5849;p29"/>
            <p:cNvSpPr/>
            <p:nvPr/>
          </p:nvSpPr>
          <p:spPr>
            <a:xfrm>
              <a:off x="2068025" y="1672500"/>
              <a:ext cx="755025" cy="751425"/>
            </a:xfrm>
            <a:custGeom>
              <a:avLst/>
              <a:gdLst/>
              <a:ahLst/>
              <a:cxnLst/>
              <a:rect l="l" t="t" r="r" b="b"/>
              <a:pathLst>
                <a:path w="30201" h="30057" extrusionOk="0">
                  <a:moveTo>
                    <a:pt x="15102" y="13989"/>
                  </a:moveTo>
                  <a:cubicBezTo>
                    <a:pt x="15236" y="13989"/>
                    <a:pt x="15371" y="14015"/>
                    <a:pt x="15500" y="14068"/>
                  </a:cubicBezTo>
                  <a:cubicBezTo>
                    <a:pt x="15889" y="14226"/>
                    <a:pt x="16141" y="14607"/>
                    <a:pt x="16143" y="15026"/>
                  </a:cubicBezTo>
                  <a:cubicBezTo>
                    <a:pt x="16143" y="15600"/>
                    <a:pt x="15678" y="16068"/>
                    <a:pt x="15102" y="16068"/>
                  </a:cubicBezTo>
                  <a:cubicBezTo>
                    <a:pt x="14682" y="16066"/>
                    <a:pt x="14304" y="15813"/>
                    <a:pt x="14143" y="15424"/>
                  </a:cubicBezTo>
                  <a:cubicBezTo>
                    <a:pt x="13983" y="15037"/>
                    <a:pt x="14071" y="14589"/>
                    <a:pt x="14368" y="14292"/>
                  </a:cubicBezTo>
                  <a:cubicBezTo>
                    <a:pt x="14566" y="14094"/>
                    <a:pt x="14832" y="13989"/>
                    <a:pt x="15102" y="13989"/>
                  </a:cubicBezTo>
                  <a:close/>
                  <a:moveTo>
                    <a:pt x="15100" y="0"/>
                  </a:moveTo>
                  <a:cubicBezTo>
                    <a:pt x="15095" y="0"/>
                    <a:pt x="15090" y="0"/>
                    <a:pt x="15084" y="0"/>
                  </a:cubicBezTo>
                  <a:cubicBezTo>
                    <a:pt x="6748" y="9"/>
                    <a:pt x="1" y="6745"/>
                    <a:pt x="10" y="15044"/>
                  </a:cubicBezTo>
                  <a:cubicBezTo>
                    <a:pt x="16" y="23337"/>
                    <a:pt x="6774" y="30057"/>
                    <a:pt x="15101" y="30057"/>
                  </a:cubicBezTo>
                  <a:cubicBezTo>
                    <a:pt x="15106" y="30057"/>
                    <a:pt x="15112" y="30057"/>
                    <a:pt x="15117" y="30057"/>
                  </a:cubicBezTo>
                  <a:cubicBezTo>
                    <a:pt x="23451" y="30046"/>
                    <a:pt x="30200" y="23310"/>
                    <a:pt x="30192" y="15009"/>
                  </a:cubicBezTo>
                  <a:cubicBezTo>
                    <a:pt x="30183" y="6715"/>
                    <a:pt x="23427" y="0"/>
                    <a:pt x="15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9"/>
            <p:cNvSpPr/>
            <p:nvPr/>
          </p:nvSpPr>
          <p:spPr>
            <a:xfrm>
              <a:off x="2035450" y="1672425"/>
              <a:ext cx="820175" cy="756950"/>
            </a:xfrm>
            <a:custGeom>
              <a:avLst/>
              <a:gdLst/>
              <a:ahLst/>
              <a:cxnLst/>
              <a:rect l="l" t="t" r="r" b="b"/>
              <a:pathLst>
                <a:path w="32807" h="30278" extrusionOk="0">
                  <a:moveTo>
                    <a:pt x="16354" y="1"/>
                  </a:moveTo>
                  <a:cubicBezTo>
                    <a:pt x="12361" y="1"/>
                    <a:pt x="8531" y="1578"/>
                    <a:pt x="5697" y="4392"/>
                  </a:cubicBezTo>
                  <a:cubicBezTo>
                    <a:pt x="4295" y="5783"/>
                    <a:pt x="3157" y="7445"/>
                    <a:pt x="2387" y="9267"/>
                  </a:cubicBezTo>
                  <a:cubicBezTo>
                    <a:pt x="1" y="14922"/>
                    <a:pt x="1275" y="21458"/>
                    <a:pt x="5607" y="25805"/>
                  </a:cubicBezTo>
                  <a:cubicBezTo>
                    <a:pt x="8471" y="28669"/>
                    <a:pt x="12355" y="30278"/>
                    <a:pt x="16404" y="30278"/>
                  </a:cubicBezTo>
                  <a:cubicBezTo>
                    <a:pt x="16409" y="30278"/>
                    <a:pt x="16415" y="30277"/>
                    <a:pt x="16420" y="30277"/>
                  </a:cubicBezTo>
                  <a:cubicBezTo>
                    <a:pt x="20475" y="30273"/>
                    <a:pt x="24363" y="28656"/>
                    <a:pt x="27224" y="25781"/>
                  </a:cubicBezTo>
                  <a:cubicBezTo>
                    <a:pt x="31547" y="21425"/>
                    <a:pt x="32807" y="14887"/>
                    <a:pt x="30407" y="9236"/>
                  </a:cubicBezTo>
                  <a:cubicBezTo>
                    <a:pt x="29633" y="7414"/>
                    <a:pt x="28492" y="5757"/>
                    <a:pt x="27086" y="4368"/>
                  </a:cubicBezTo>
                  <a:cubicBezTo>
                    <a:pt x="24255" y="1572"/>
                    <a:pt x="20437" y="3"/>
                    <a:pt x="16462" y="3"/>
                  </a:cubicBezTo>
                  <a:cubicBezTo>
                    <a:pt x="16437" y="3"/>
                    <a:pt x="16412" y="3"/>
                    <a:pt x="16387" y="3"/>
                  </a:cubicBezTo>
                  <a:cubicBezTo>
                    <a:pt x="20383" y="5"/>
                    <a:pt x="24213" y="1592"/>
                    <a:pt x="27040" y="4416"/>
                  </a:cubicBezTo>
                  <a:cubicBezTo>
                    <a:pt x="31308" y="8698"/>
                    <a:pt x="32563" y="15137"/>
                    <a:pt x="30211" y="20706"/>
                  </a:cubicBezTo>
                  <a:cubicBezTo>
                    <a:pt x="29453" y="22502"/>
                    <a:pt x="28330" y="24137"/>
                    <a:pt x="26950" y="25508"/>
                  </a:cubicBezTo>
                  <a:cubicBezTo>
                    <a:pt x="24149" y="28284"/>
                    <a:pt x="20368" y="29842"/>
                    <a:pt x="16426" y="29842"/>
                  </a:cubicBezTo>
                  <a:cubicBezTo>
                    <a:pt x="16423" y="29842"/>
                    <a:pt x="16421" y="29842"/>
                    <a:pt x="16418" y="29842"/>
                  </a:cubicBezTo>
                  <a:cubicBezTo>
                    <a:pt x="12473" y="29840"/>
                    <a:pt x="8688" y="28280"/>
                    <a:pt x="5891" y="25497"/>
                  </a:cubicBezTo>
                  <a:cubicBezTo>
                    <a:pt x="3091" y="22717"/>
                    <a:pt x="1506" y="18944"/>
                    <a:pt x="1477" y="14999"/>
                  </a:cubicBezTo>
                  <a:cubicBezTo>
                    <a:pt x="1451" y="11054"/>
                    <a:pt x="2983" y="7258"/>
                    <a:pt x="5743" y="4441"/>
                  </a:cubicBezTo>
                  <a:cubicBezTo>
                    <a:pt x="8563" y="1610"/>
                    <a:pt x="12392" y="14"/>
                    <a:pt x="16387" y="3"/>
                  </a:cubicBezTo>
                  <a:lnTo>
                    <a:pt x="16387" y="1"/>
                  </a:lnTo>
                  <a:cubicBezTo>
                    <a:pt x="16376" y="1"/>
                    <a:pt x="16365" y="1"/>
                    <a:pt x="16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9"/>
            <p:cNvSpPr/>
            <p:nvPr/>
          </p:nvSpPr>
          <p:spPr>
            <a:xfrm>
              <a:off x="2415825" y="2016575"/>
              <a:ext cx="59425" cy="57650"/>
            </a:xfrm>
            <a:custGeom>
              <a:avLst/>
              <a:gdLst/>
              <a:ahLst/>
              <a:cxnLst/>
              <a:rect l="l" t="t" r="r" b="b"/>
              <a:pathLst>
                <a:path w="2377" h="2306" extrusionOk="0">
                  <a:moveTo>
                    <a:pt x="1189" y="1"/>
                  </a:moveTo>
                  <a:cubicBezTo>
                    <a:pt x="867" y="1"/>
                    <a:pt x="545" y="132"/>
                    <a:pt x="313" y="395"/>
                  </a:cubicBezTo>
                  <a:cubicBezTo>
                    <a:pt x="102" y="633"/>
                    <a:pt x="1" y="949"/>
                    <a:pt x="34" y="1266"/>
                  </a:cubicBezTo>
                  <a:cubicBezTo>
                    <a:pt x="95" y="1857"/>
                    <a:pt x="594" y="2305"/>
                    <a:pt x="1190" y="2305"/>
                  </a:cubicBezTo>
                  <a:cubicBezTo>
                    <a:pt x="915" y="2303"/>
                    <a:pt x="653" y="2184"/>
                    <a:pt x="473" y="1978"/>
                  </a:cubicBezTo>
                  <a:cubicBezTo>
                    <a:pt x="304" y="1782"/>
                    <a:pt x="227" y="1523"/>
                    <a:pt x="258" y="1266"/>
                  </a:cubicBezTo>
                  <a:cubicBezTo>
                    <a:pt x="319" y="800"/>
                    <a:pt x="717" y="450"/>
                    <a:pt x="1188" y="450"/>
                  </a:cubicBezTo>
                  <a:cubicBezTo>
                    <a:pt x="1658" y="450"/>
                    <a:pt x="2056" y="797"/>
                    <a:pt x="2117" y="1263"/>
                  </a:cubicBezTo>
                  <a:cubicBezTo>
                    <a:pt x="2150" y="1521"/>
                    <a:pt x="2073" y="1780"/>
                    <a:pt x="1904" y="1975"/>
                  </a:cubicBezTo>
                  <a:cubicBezTo>
                    <a:pt x="1749" y="2155"/>
                    <a:pt x="1537" y="2267"/>
                    <a:pt x="1306" y="2297"/>
                  </a:cubicBezTo>
                  <a:lnTo>
                    <a:pt x="1306" y="2297"/>
                  </a:lnTo>
                  <a:cubicBezTo>
                    <a:pt x="1849" y="2243"/>
                    <a:pt x="2286" y="1816"/>
                    <a:pt x="2344" y="1263"/>
                  </a:cubicBezTo>
                  <a:cubicBezTo>
                    <a:pt x="2377" y="947"/>
                    <a:pt x="2273" y="630"/>
                    <a:pt x="2062" y="391"/>
                  </a:cubicBezTo>
                  <a:cubicBezTo>
                    <a:pt x="1830" y="131"/>
                    <a:pt x="1509" y="1"/>
                    <a:pt x="1189" y="1"/>
                  </a:cubicBezTo>
                  <a:close/>
                  <a:moveTo>
                    <a:pt x="1306" y="2297"/>
                  </a:moveTo>
                  <a:cubicBezTo>
                    <a:pt x="1267" y="2301"/>
                    <a:pt x="1229" y="2303"/>
                    <a:pt x="1190" y="2303"/>
                  </a:cubicBezTo>
                  <a:lnTo>
                    <a:pt x="1190" y="2305"/>
                  </a:lnTo>
                  <a:cubicBezTo>
                    <a:pt x="1229" y="2305"/>
                    <a:pt x="1267" y="2302"/>
                    <a:pt x="1306" y="22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9"/>
            <p:cNvSpPr/>
            <p:nvPr/>
          </p:nvSpPr>
          <p:spPr>
            <a:xfrm>
              <a:off x="2302600" y="1905950"/>
              <a:ext cx="285900" cy="284475"/>
            </a:xfrm>
            <a:custGeom>
              <a:avLst/>
              <a:gdLst/>
              <a:ahLst/>
              <a:cxnLst/>
              <a:rect l="l" t="t" r="r" b="b"/>
              <a:pathLst>
                <a:path w="11436" h="11379" extrusionOk="0">
                  <a:moveTo>
                    <a:pt x="5719" y="4651"/>
                  </a:moveTo>
                  <a:cubicBezTo>
                    <a:pt x="5853" y="4651"/>
                    <a:pt x="5988" y="4677"/>
                    <a:pt x="6117" y="4730"/>
                  </a:cubicBezTo>
                  <a:cubicBezTo>
                    <a:pt x="6506" y="4888"/>
                    <a:pt x="6758" y="5269"/>
                    <a:pt x="6760" y="5688"/>
                  </a:cubicBezTo>
                  <a:cubicBezTo>
                    <a:pt x="6760" y="6262"/>
                    <a:pt x="6295" y="6730"/>
                    <a:pt x="5719" y="6730"/>
                  </a:cubicBezTo>
                  <a:cubicBezTo>
                    <a:pt x="5299" y="6728"/>
                    <a:pt x="4921" y="6475"/>
                    <a:pt x="4760" y="6086"/>
                  </a:cubicBezTo>
                  <a:cubicBezTo>
                    <a:pt x="4600" y="5699"/>
                    <a:pt x="4688" y="5251"/>
                    <a:pt x="4985" y="4954"/>
                  </a:cubicBezTo>
                  <a:cubicBezTo>
                    <a:pt x="5183" y="4756"/>
                    <a:pt x="5449" y="4651"/>
                    <a:pt x="5719" y="4651"/>
                  </a:cubicBezTo>
                  <a:close/>
                  <a:moveTo>
                    <a:pt x="5714" y="1"/>
                  </a:moveTo>
                  <a:cubicBezTo>
                    <a:pt x="5713" y="1"/>
                    <a:pt x="5711" y="1"/>
                    <a:pt x="5710" y="1"/>
                  </a:cubicBezTo>
                  <a:cubicBezTo>
                    <a:pt x="2554" y="5"/>
                    <a:pt x="0" y="2554"/>
                    <a:pt x="2" y="5695"/>
                  </a:cubicBezTo>
                  <a:cubicBezTo>
                    <a:pt x="7" y="8833"/>
                    <a:pt x="2563" y="11378"/>
                    <a:pt x="5715" y="11378"/>
                  </a:cubicBezTo>
                  <a:cubicBezTo>
                    <a:pt x="5718" y="11378"/>
                    <a:pt x="5720" y="11378"/>
                    <a:pt x="5723" y="11378"/>
                  </a:cubicBezTo>
                  <a:cubicBezTo>
                    <a:pt x="8881" y="11376"/>
                    <a:pt x="11435" y="8825"/>
                    <a:pt x="11431" y="5682"/>
                  </a:cubicBezTo>
                  <a:cubicBezTo>
                    <a:pt x="11429" y="2540"/>
                    <a:pt x="8868" y="1"/>
                    <a:pt x="5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9"/>
            <p:cNvSpPr/>
            <p:nvPr/>
          </p:nvSpPr>
          <p:spPr>
            <a:xfrm>
              <a:off x="2298800" y="1905950"/>
              <a:ext cx="293250" cy="290075"/>
            </a:xfrm>
            <a:custGeom>
              <a:avLst/>
              <a:gdLst/>
              <a:ahLst/>
              <a:cxnLst/>
              <a:rect l="l" t="t" r="r" b="b"/>
              <a:pathLst>
                <a:path w="11730" h="11603" extrusionOk="0">
                  <a:moveTo>
                    <a:pt x="5894" y="0"/>
                  </a:moveTo>
                  <a:cubicBezTo>
                    <a:pt x="5884" y="0"/>
                    <a:pt x="5873" y="0"/>
                    <a:pt x="5862" y="1"/>
                  </a:cubicBezTo>
                  <a:cubicBezTo>
                    <a:pt x="6614" y="5"/>
                    <a:pt x="7354" y="152"/>
                    <a:pt x="8049" y="440"/>
                  </a:cubicBezTo>
                  <a:cubicBezTo>
                    <a:pt x="10156" y="1319"/>
                    <a:pt x="11515" y="3398"/>
                    <a:pt x="11471" y="5684"/>
                  </a:cubicBezTo>
                  <a:cubicBezTo>
                    <a:pt x="11451" y="7148"/>
                    <a:pt x="10818" y="8572"/>
                    <a:pt x="9776" y="9572"/>
                  </a:cubicBezTo>
                  <a:cubicBezTo>
                    <a:pt x="8749" y="10575"/>
                    <a:pt x="7331" y="11154"/>
                    <a:pt x="5899" y="11154"/>
                  </a:cubicBezTo>
                  <a:cubicBezTo>
                    <a:pt x="5891" y="11154"/>
                    <a:pt x="5883" y="11154"/>
                    <a:pt x="5875" y="11154"/>
                  </a:cubicBezTo>
                  <a:cubicBezTo>
                    <a:pt x="5864" y="11154"/>
                    <a:pt x="5853" y="11154"/>
                    <a:pt x="5843" y="11154"/>
                  </a:cubicBezTo>
                  <a:cubicBezTo>
                    <a:pt x="4414" y="11154"/>
                    <a:pt x="2999" y="10580"/>
                    <a:pt x="1972" y="9581"/>
                  </a:cubicBezTo>
                  <a:cubicBezTo>
                    <a:pt x="913" y="8563"/>
                    <a:pt x="299" y="7165"/>
                    <a:pt x="269" y="5697"/>
                  </a:cubicBezTo>
                  <a:cubicBezTo>
                    <a:pt x="220" y="3411"/>
                    <a:pt x="1572" y="1328"/>
                    <a:pt x="3680" y="445"/>
                  </a:cubicBezTo>
                  <a:cubicBezTo>
                    <a:pt x="4372" y="157"/>
                    <a:pt x="5112" y="5"/>
                    <a:pt x="5862" y="1"/>
                  </a:cubicBezTo>
                  <a:cubicBezTo>
                    <a:pt x="5854" y="1"/>
                    <a:pt x="5846" y="0"/>
                    <a:pt x="5838" y="0"/>
                  </a:cubicBezTo>
                  <a:cubicBezTo>
                    <a:pt x="4349" y="0"/>
                    <a:pt x="2872" y="606"/>
                    <a:pt x="1800" y="1649"/>
                  </a:cubicBezTo>
                  <a:cubicBezTo>
                    <a:pt x="719" y="2691"/>
                    <a:pt x="62" y="4174"/>
                    <a:pt x="42" y="5697"/>
                  </a:cubicBezTo>
                  <a:cubicBezTo>
                    <a:pt x="0" y="8073"/>
                    <a:pt x="1411" y="10233"/>
                    <a:pt x="3605" y="11148"/>
                  </a:cubicBezTo>
                  <a:cubicBezTo>
                    <a:pt x="4329" y="11451"/>
                    <a:pt x="5099" y="11603"/>
                    <a:pt x="5869" y="11603"/>
                  </a:cubicBezTo>
                  <a:cubicBezTo>
                    <a:pt x="6643" y="11603"/>
                    <a:pt x="7417" y="11450"/>
                    <a:pt x="8145" y="11143"/>
                  </a:cubicBezTo>
                  <a:cubicBezTo>
                    <a:pt x="8860" y="10840"/>
                    <a:pt x="9508" y="10400"/>
                    <a:pt x="10051" y="9844"/>
                  </a:cubicBezTo>
                  <a:cubicBezTo>
                    <a:pt x="11134" y="8741"/>
                    <a:pt x="11730" y="7203"/>
                    <a:pt x="11697" y="5684"/>
                  </a:cubicBezTo>
                  <a:cubicBezTo>
                    <a:pt x="11673" y="4161"/>
                    <a:pt x="11014" y="2680"/>
                    <a:pt x="9928" y="1640"/>
                  </a:cubicBezTo>
                  <a:cubicBezTo>
                    <a:pt x="8859" y="601"/>
                    <a:pt x="7382" y="0"/>
                    <a:pt x="5894" y="0"/>
                  </a:cubicBezTo>
                  <a:close/>
                </a:path>
              </a:pathLst>
            </a:custGeom>
            <a:solidFill>
              <a:srgbClr val="B1CAC8">
                <a:alpha val="4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9"/>
            <p:cNvSpPr/>
            <p:nvPr/>
          </p:nvSpPr>
          <p:spPr>
            <a:xfrm>
              <a:off x="2120625" y="1734500"/>
              <a:ext cx="635725" cy="628250"/>
            </a:xfrm>
            <a:custGeom>
              <a:avLst/>
              <a:gdLst/>
              <a:ahLst/>
              <a:cxnLst/>
              <a:rect l="l" t="t" r="r" b="b"/>
              <a:pathLst>
                <a:path w="25429" h="25130" extrusionOk="0">
                  <a:moveTo>
                    <a:pt x="12929" y="0"/>
                  </a:moveTo>
                  <a:cubicBezTo>
                    <a:pt x="11988" y="0"/>
                    <a:pt x="11048" y="104"/>
                    <a:pt x="10127" y="309"/>
                  </a:cubicBezTo>
                  <a:cubicBezTo>
                    <a:pt x="8655" y="639"/>
                    <a:pt x="7255" y="1234"/>
                    <a:pt x="5996" y="2065"/>
                  </a:cubicBezTo>
                  <a:cubicBezTo>
                    <a:pt x="3484" y="3725"/>
                    <a:pt x="1602" y="6314"/>
                    <a:pt x="818" y="9230"/>
                  </a:cubicBezTo>
                  <a:cubicBezTo>
                    <a:pt x="0" y="12175"/>
                    <a:pt x="303" y="15318"/>
                    <a:pt x="1666" y="18054"/>
                  </a:cubicBezTo>
                  <a:cubicBezTo>
                    <a:pt x="3000" y="20777"/>
                    <a:pt x="5352" y="22990"/>
                    <a:pt x="8178" y="24164"/>
                  </a:cubicBezTo>
                  <a:cubicBezTo>
                    <a:pt x="9585" y="24762"/>
                    <a:pt x="11112" y="25076"/>
                    <a:pt x="12639" y="25122"/>
                  </a:cubicBezTo>
                  <a:cubicBezTo>
                    <a:pt x="12782" y="25127"/>
                    <a:pt x="12924" y="25129"/>
                    <a:pt x="13067" y="25129"/>
                  </a:cubicBezTo>
                  <a:cubicBezTo>
                    <a:pt x="14457" y="25129"/>
                    <a:pt x="15841" y="24905"/>
                    <a:pt x="17162" y="24465"/>
                  </a:cubicBezTo>
                  <a:cubicBezTo>
                    <a:pt x="20110" y="23487"/>
                    <a:pt x="22595" y="21458"/>
                    <a:pt x="24149" y="18768"/>
                  </a:cubicBezTo>
                  <a:cubicBezTo>
                    <a:pt x="24285" y="18527"/>
                    <a:pt x="24380" y="18265"/>
                    <a:pt x="24485" y="18010"/>
                  </a:cubicBezTo>
                  <a:cubicBezTo>
                    <a:pt x="24582" y="17751"/>
                    <a:pt x="24701" y="17500"/>
                    <a:pt x="24780" y="17236"/>
                  </a:cubicBezTo>
                  <a:cubicBezTo>
                    <a:pt x="24929" y="16707"/>
                    <a:pt x="25110" y="16188"/>
                    <a:pt x="25187" y="15645"/>
                  </a:cubicBezTo>
                  <a:cubicBezTo>
                    <a:pt x="25422" y="14579"/>
                    <a:pt x="25428" y="13487"/>
                    <a:pt x="25391" y="12423"/>
                  </a:cubicBezTo>
                  <a:lnTo>
                    <a:pt x="25391" y="12423"/>
                  </a:lnTo>
                  <a:cubicBezTo>
                    <a:pt x="25391" y="12424"/>
                    <a:pt x="25378" y="12718"/>
                    <a:pt x="25349" y="13269"/>
                  </a:cubicBezTo>
                  <a:cubicBezTo>
                    <a:pt x="25340" y="13408"/>
                    <a:pt x="25340" y="13564"/>
                    <a:pt x="25321" y="13733"/>
                  </a:cubicBezTo>
                  <a:cubicBezTo>
                    <a:pt x="25296" y="13900"/>
                    <a:pt x="25268" y="14085"/>
                    <a:pt x="25239" y="14283"/>
                  </a:cubicBezTo>
                  <a:cubicBezTo>
                    <a:pt x="25209" y="14483"/>
                    <a:pt x="25176" y="14696"/>
                    <a:pt x="25138" y="14924"/>
                  </a:cubicBezTo>
                  <a:cubicBezTo>
                    <a:pt x="25081" y="15146"/>
                    <a:pt x="25020" y="15384"/>
                    <a:pt x="24956" y="15634"/>
                  </a:cubicBezTo>
                  <a:cubicBezTo>
                    <a:pt x="24923" y="15762"/>
                    <a:pt x="24890" y="15889"/>
                    <a:pt x="24855" y="16021"/>
                  </a:cubicBezTo>
                  <a:cubicBezTo>
                    <a:pt x="24822" y="16153"/>
                    <a:pt x="24765" y="16283"/>
                    <a:pt x="24718" y="16417"/>
                  </a:cubicBezTo>
                  <a:cubicBezTo>
                    <a:pt x="24620" y="16687"/>
                    <a:pt x="24518" y="16968"/>
                    <a:pt x="24404" y="17261"/>
                  </a:cubicBezTo>
                  <a:cubicBezTo>
                    <a:pt x="24268" y="17542"/>
                    <a:pt x="24127" y="17834"/>
                    <a:pt x="23980" y="18140"/>
                  </a:cubicBezTo>
                  <a:cubicBezTo>
                    <a:pt x="23914" y="18294"/>
                    <a:pt x="23820" y="18439"/>
                    <a:pt x="23729" y="18588"/>
                  </a:cubicBezTo>
                  <a:lnTo>
                    <a:pt x="23453" y="19043"/>
                  </a:lnTo>
                  <a:cubicBezTo>
                    <a:pt x="22573" y="20410"/>
                    <a:pt x="21439" y="21592"/>
                    <a:pt x="20112" y="22529"/>
                  </a:cubicBezTo>
                  <a:cubicBezTo>
                    <a:pt x="18664" y="23566"/>
                    <a:pt x="16824" y="24331"/>
                    <a:pt x="14795" y="24628"/>
                  </a:cubicBezTo>
                  <a:cubicBezTo>
                    <a:pt x="14290" y="24724"/>
                    <a:pt x="13771" y="24729"/>
                    <a:pt x="13246" y="24757"/>
                  </a:cubicBezTo>
                  <a:cubicBezTo>
                    <a:pt x="13175" y="24764"/>
                    <a:pt x="13104" y="24766"/>
                    <a:pt x="13032" y="24766"/>
                  </a:cubicBezTo>
                  <a:cubicBezTo>
                    <a:pt x="12841" y="24766"/>
                    <a:pt x="12649" y="24748"/>
                    <a:pt x="12455" y="24742"/>
                  </a:cubicBezTo>
                  <a:cubicBezTo>
                    <a:pt x="12189" y="24726"/>
                    <a:pt x="11921" y="24724"/>
                    <a:pt x="11653" y="24693"/>
                  </a:cubicBezTo>
                  <a:lnTo>
                    <a:pt x="10850" y="24573"/>
                  </a:lnTo>
                  <a:cubicBezTo>
                    <a:pt x="10716" y="24548"/>
                    <a:pt x="10580" y="24537"/>
                    <a:pt x="10448" y="24504"/>
                  </a:cubicBezTo>
                  <a:lnTo>
                    <a:pt x="10048" y="24403"/>
                  </a:lnTo>
                  <a:cubicBezTo>
                    <a:pt x="9785" y="24331"/>
                    <a:pt x="9512" y="24274"/>
                    <a:pt x="9248" y="24188"/>
                  </a:cubicBezTo>
                  <a:lnTo>
                    <a:pt x="8464" y="23904"/>
                  </a:lnTo>
                  <a:cubicBezTo>
                    <a:pt x="7429" y="23485"/>
                    <a:pt x="6409" y="22951"/>
                    <a:pt x="5506" y="22236"/>
                  </a:cubicBezTo>
                  <a:lnTo>
                    <a:pt x="5158" y="21979"/>
                  </a:lnTo>
                  <a:cubicBezTo>
                    <a:pt x="5046" y="21887"/>
                    <a:pt x="4943" y="21786"/>
                    <a:pt x="4833" y="21691"/>
                  </a:cubicBezTo>
                  <a:cubicBezTo>
                    <a:pt x="4622" y="21493"/>
                    <a:pt x="4398" y="21307"/>
                    <a:pt x="4193" y="21100"/>
                  </a:cubicBezTo>
                  <a:lnTo>
                    <a:pt x="3604" y="20454"/>
                  </a:lnTo>
                  <a:lnTo>
                    <a:pt x="3457" y="20294"/>
                  </a:lnTo>
                  <a:lnTo>
                    <a:pt x="3323" y="20118"/>
                  </a:lnTo>
                  <a:lnTo>
                    <a:pt x="3059" y="19766"/>
                  </a:lnTo>
                  <a:lnTo>
                    <a:pt x="2793" y="19414"/>
                  </a:lnTo>
                  <a:cubicBezTo>
                    <a:pt x="2703" y="19298"/>
                    <a:pt x="2637" y="19166"/>
                    <a:pt x="2556" y="19041"/>
                  </a:cubicBezTo>
                  <a:cubicBezTo>
                    <a:pt x="2404" y="18790"/>
                    <a:pt x="2244" y="18540"/>
                    <a:pt x="2099" y="18283"/>
                  </a:cubicBezTo>
                  <a:cubicBezTo>
                    <a:pt x="1842" y="17751"/>
                    <a:pt x="1563" y="17225"/>
                    <a:pt x="1378" y="16658"/>
                  </a:cubicBezTo>
                  <a:cubicBezTo>
                    <a:pt x="1150" y="16107"/>
                    <a:pt x="1033" y="15522"/>
                    <a:pt x="877" y="14944"/>
                  </a:cubicBezTo>
                  <a:lnTo>
                    <a:pt x="741" y="14061"/>
                  </a:lnTo>
                  <a:cubicBezTo>
                    <a:pt x="721" y="13913"/>
                    <a:pt x="686" y="13766"/>
                    <a:pt x="681" y="13617"/>
                  </a:cubicBezTo>
                  <a:lnTo>
                    <a:pt x="657" y="13171"/>
                  </a:lnTo>
                  <a:lnTo>
                    <a:pt x="635" y="12722"/>
                  </a:lnTo>
                  <a:cubicBezTo>
                    <a:pt x="622" y="12575"/>
                    <a:pt x="622" y="12425"/>
                    <a:pt x="631" y="12276"/>
                  </a:cubicBezTo>
                  <a:lnTo>
                    <a:pt x="675" y="11382"/>
                  </a:lnTo>
                  <a:cubicBezTo>
                    <a:pt x="679" y="11232"/>
                    <a:pt x="697" y="11083"/>
                    <a:pt x="723" y="10938"/>
                  </a:cubicBezTo>
                  <a:lnTo>
                    <a:pt x="791" y="10494"/>
                  </a:lnTo>
                  <a:lnTo>
                    <a:pt x="859" y="10052"/>
                  </a:lnTo>
                  <a:cubicBezTo>
                    <a:pt x="879" y="9905"/>
                    <a:pt x="928" y="9762"/>
                    <a:pt x="961" y="9617"/>
                  </a:cubicBezTo>
                  <a:cubicBezTo>
                    <a:pt x="1037" y="9329"/>
                    <a:pt x="1106" y="9039"/>
                    <a:pt x="1189" y="8753"/>
                  </a:cubicBezTo>
                  <a:lnTo>
                    <a:pt x="1495" y="7916"/>
                  </a:lnTo>
                  <a:cubicBezTo>
                    <a:pt x="1587" y="7632"/>
                    <a:pt x="1732" y="7371"/>
                    <a:pt x="1857" y="7103"/>
                  </a:cubicBezTo>
                  <a:cubicBezTo>
                    <a:pt x="1987" y="6837"/>
                    <a:pt x="2106" y="6564"/>
                    <a:pt x="2268" y="6318"/>
                  </a:cubicBezTo>
                  <a:lnTo>
                    <a:pt x="2730" y="5564"/>
                  </a:lnTo>
                  <a:lnTo>
                    <a:pt x="3257" y="4859"/>
                  </a:lnTo>
                  <a:cubicBezTo>
                    <a:pt x="3424" y="4617"/>
                    <a:pt x="3629" y="4408"/>
                    <a:pt x="3824" y="4190"/>
                  </a:cubicBezTo>
                  <a:cubicBezTo>
                    <a:pt x="4024" y="3979"/>
                    <a:pt x="4207" y="3749"/>
                    <a:pt x="4429" y="3562"/>
                  </a:cubicBezTo>
                  <a:lnTo>
                    <a:pt x="5073" y="2979"/>
                  </a:lnTo>
                  <a:cubicBezTo>
                    <a:pt x="5297" y="2797"/>
                    <a:pt x="5532" y="2630"/>
                    <a:pt x="5760" y="2459"/>
                  </a:cubicBezTo>
                  <a:cubicBezTo>
                    <a:pt x="5877" y="2373"/>
                    <a:pt x="5989" y="2283"/>
                    <a:pt x="6108" y="2206"/>
                  </a:cubicBezTo>
                  <a:lnTo>
                    <a:pt x="6475" y="1982"/>
                  </a:lnTo>
                  <a:cubicBezTo>
                    <a:pt x="6721" y="1839"/>
                    <a:pt x="6956" y="1676"/>
                    <a:pt x="7211" y="1553"/>
                  </a:cubicBezTo>
                  <a:lnTo>
                    <a:pt x="7974" y="1186"/>
                  </a:lnTo>
                  <a:lnTo>
                    <a:pt x="8163" y="1096"/>
                  </a:lnTo>
                  <a:lnTo>
                    <a:pt x="8360" y="1021"/>
                  </a:lnTo>
                  <a:lnTo>
                    <a:pt x="8754" y="878"/>
                  </a:lnTo>
                  <a:cubicBezTo>
                    <a:pt x="9270" y="665"/>
                    <a:pt x="9813" y="549"/>
                    <a:pt x="10343" y="410"/>
                  </a:cubicBezTo>
                  <a:cubicBezTo>
                    <a:pt x="10475" y="377"/>
                    <a:pt x="10609" y="351"/>
                    <a:pt x="10743" y="333"/>
                  </a:cubicBezTo>
                  <a:lnTo>
                    <a:pt x="11145" y="272"/>
                  </a:lnTo>
                  <a:cubicBezTo>
                    <a:pt x="11413" y="237"/>
                    <a:pt x="11679" y="175"/>
                    <a:pt x="11947" y="173"/>
                  </a:cubicBezTo>
                  <a:cubicBezTo>
                    <a:pt x="12317" y="155"/>
                    <a:pt x="12683" y="126"/>
                    <a:pt x="13047" y="126"/>
                  </a:cubicBezTo>
                  <a:cubicBezTo>
                    <a:pt x="13209" y="126"/>
                    <a:pt x="13370" y="132"/>
                    <a:pt x="13532" y="147"/>
                  </a:cubicBezTo>
                  <a:cubicBezTo>
                    <a:pt x="13793" y="162"/>
                    <a:pt x="14053" y="166"/>
                    <a:pt x="14310" y="193"/>
                  </a:cubicBezTo>
                  <a:lnTo>
                    <a:pt x="15068" y="307"/>
                  </a:lnTo>
                  <a:lnTo>
                    <a:pt x="15444" y="364"/>
                  </a:lnTo>
                  <a:cubicBezTo>
                    <a:pt x="15569" y="391"/>
                    <a:pt x="15690" y="426"/>
                    <a:pt x="15811" y="454"/>
                  </a:cubicBezTo>
                  <a:lnTo>
                    <a:pt x="16536" y="639"/>
                  </a:lnTo>
                  <a:cubicBezTo>
                    <a:pt x="16776" y="700"/>
                    <a:pt x="17000" y="799"/>
                    <a:pt x="17231" y="878"/>
                  </a:cubicBezTo>
                  <a:cubicBezTo>
                    <a:pt x="17457" y="966"/>
                    <a:pt x="17690" y="1034"/>
                    <a:pt x="17905" y="1136"/>
                  </a:cubicBezTo>
                  <a:lnTo>
                    <a:pt x="18547" y="1443"/>
                  </a:lnTo>
                  <a:lnTo>
                    <a:pt x="18861" y="1595"/>
                  </a:lnTo>
                  <a:cubicBezTo>
                    <a:pt x="18965" y="1652"/>
                    <a:pt x="19061" y="1714"/>
                    <a:pt x="19160" y="1771"/>
                  </a:cubicBezTo>
                  <a:cubicBezTo>
                    <a:pt x="20624" y="2617"/>
                    <a:pt x="21901" y="3749"/>
                    <a:pt x="22914" y="5103"/>
                  </a:cubicBezTo>
                  <a:cubicBezTo>
                    <a:pt x="23817" y="6320"/>
                    <a:pt x="24400" y="7544"/>
                    <a:pt x="24749" y="8612"/>
                  </a:cubicBezTo>
                  <a:cubicBezTo>
                    <a:pt x="24798" y="8742"/>
                    <a:pt x="24837" y="8872"/>
                    <a:pt x="24868" y="9006"/>
                  </a:cubicBezTo>
                  <a:cubicBezTo>
                    <a:pt x="24901" y="9135"/>
                    <a:pt x="24934" y="9263"/>
                    <a:pt x="24967" y="9384"/>
                  </a:cubicBezTo>
                  <a:cubicBezTo>
                    <a:pt x="25024" y="9632"/>
                    <a:pt x="25103" y="9859"/>
                    <a:pt x="25134" y="10083"/>
                  </a:cubicBezTo>
                  <a:cubicBezTo>
                    <a:pt x="25200" y="10527"/>
                    <a:pt x="25270" y="10913"/>
                    <a:pt x="25305" y="11241"/>
                  </a:cubicBezTo>
                  <a:cubicBezTo>
                    <a:pt x="25343" y="11896"/>
                    <a:pt x="25362" y="12302"/>
                    <a:pt x="25369" y="12421"/>
                  </a:cubicBezTo>
                  <a:lnTo>
                    <a:pt x="25371" y="12421"/>
                  </a:lnTo>
                  <a:cubicBezTo>
                    <a:pt x="25376" y="9421"/>
                    <a:pt x="24292" y="6524"/>
                    <a:pt x="22321" y="4265"/>
                  </a:cubicBezTo>
                  <a:cubicBezTo>
                    <a:pt x="21338" y="3138"/>
                    <a:pt x="20162" y="2195"/>
                    <a:pt x="18850" y="1481"/>
                  </a:cubicBezTo>
                  <a:cubicBezTo>
                    <a:pt x="17536" y="762"/>
                    <a:pt x="16081" y="307"/>
                    <a:pt x="14598" y="109"/>
                  </a:cubicBezTo>
                  <a:cubicBezTo>
                    <a:pt x="14043" y="36"/>
                    <a:pt x="13486" y="0"/>
                    <a:pt x="129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9"/>
            <p:cNvSpPr/>
            <p:nvPr/>
          </p:nvSpPr>
          <p:spPr>
            <a:xfrm>
              <a:off x="2163525" y="1776325"/>
              <a:ext cx="551075" cy="544625"/>
            </a:xfrm>
            <a:custGeom>
              <a:avLst/>
              <a:gdLst/>
              <a:ahLst/>
              <a:cxnLst/>
              <a:rect l="l" t="t" r="r" b="b"/>
              <a:pathLst>
                <a:path w="22043" h="21785" extrusionOk="0">
                  <a:moveTo>
                    <a:pt x="11203" y="1"/>
                  </a:moveTo>
                  <a:cubicBezTo>
                    <a:pt x="10390" y="1"/>
                    <a:pt x="9578" y="89"/>
                    <a:pt x="8783" y="267"/>
                  </a:cubicBezTo>
                  <a:cubicBezTo>
                    <a:pt x="7506" y="553"/>
                    <a:pt x="6293" y="1067"/>
                    <a:pt x="5200" y="1788"/>
                  </a:cubicBezTo>
                  <a:cubicBezTo>
                    <a:pt x="3022" y="3225"/>
                    <a:pt x="1392" y="5469"/>
                    <a:pt x="710" y="7996"/>
                  </a:cubicBezTo>
                  <a:cubicBezTo>
                    <a:pt x="1" y="10550"/>
                    <a:pt x="262" y="13276"/>
                    <a:pt x="1444" y="15647"/>
                  </a:cubicBezTo>
                  <a:cubicBezTo>
                    <a:pt x="2603" y="18007"/>
                    <a:pt x="4642" y="19928"/>
                    <a:pt x="7091" y="20948"/>
                  </a:cubicBezTo>
                  <a:cubicBezTo>
                    <a:pt x="8310" y="21467"/>
                    <a:pt x="9636" y="21739"/>
                    <a:pt x="10961" y="21779"/>
                  </a:cubicBezTo>
                  <a:cubicBezTo>
                    <a:pt x="11085" y="21783"/>
                    <a:pt x="11210" y="21785"/>
                    <a:pt x="11334" y="21785"/>
                  </a:cubicBezTo>
                  <a:cubicBezTo>
                    <a:pt x="12539" y="21785"/>
                    <a:pt x="13738" y="21592"/>
                    <a:pt x="14884" y="21212"/>
                  </a:cubicBezTo>
                  <a:cubicBezTo>
                    <a:pt x="17442" y="20361"/>
                    <a:pt x="19598" y="18603"/>
                    <a:pt x="20948" y="16269"/>
                  </a:cubicBezTo>
                  <a:cubicBezTo>
                    <a:pt x="21066" y="16060"/>
                    <a:pt x="21145" y="15832"/>
                    <a:pt x="21235" y="15610"/>
                  </a:cubicBezTo>
                  <a:cubicBezTo>
                    <a:pt x="21321" y="15385"/>
                    <a:pt x="21422" y="15170"/>
                    <a:pt x="21490" y="14939"/>
                  </a:cubicBezTo>
                  <a:cubicBezTo>
                    <a:pt x="21618" y="14478"/>
                    <a:pt x="21774" y="14029"/>
                    <a:pt x="21840" y="13559"/>
                  </a:cubicBezTo>
                  <a:cubicBezTo>
                    <a:pt x="22042" y="12634"/>
                    <a:pt x="22042" y="11687"/>
                    <a:pt x="22009" y="10763"/>
                  </a:cubicBezTo>
                  <a:lnTo>
                    <a:pt x="22009" y="10763"/>
                  </a:lnTo>
                  <a:cubicBezTo>
                    <a:pt x="22009" y="10764"/>
                    <a:pt x="21996" y="11021"/>
                    <a:pt x="21972" y="11500"/>
                  </a:cubicBezTo>
                  <a:cubicBezTo>
                    <a:pt x="21965" y="11618"/>
                    <a:pt x="21963" y="11752"/>
                    <a:pt x="21948" y="11900"/>
                  </a:cubicBezTo>
                  <a:cubicBezTo>
                    <a:pt x="21926" y="12045"/>
                    <a:pt x="21901" y="12205"/>
                    <a:pt x="21875" y="12377"/>
                  </a:cubicBezTo>
                  <a:cubicBezTo>
                    <a:pt x="21849" y="12548"/>
                    <a:pt x="21820" y="12735"/>
                    <a:pt x="21789" y="12930"/>
                  </a:cubicBezTo>
                  <a:cubicBezTo>
                    <a:pt x="21739" y="13126"/>
                    <a:pt x="21686" y="13330"/>
                    <a:pt x="21631" y="13548"/>
                  </a:cubicBezTo>
                  <a:cubicBezTo>
                    <a:pt x="21602" y="13656"/>
                    <a:pt x="21572" y="13768"/>
                    <a:pt x="21543" y="13882"/>
                  </a:cubicBezTo>
                  <a:cubicBezTo>
                    <a:pt x="21515" y="13996"/>
                    <a:pt x="21464" y="14108"/>
                    <a:pt x="21424" y="14225"/>
                  </a:cubicBezTo>
                  <a:cubicBezTo>
                    <a:pt x="21339" y="14458"/>
                    <a:pt x="21253" y="14704"/>
                    <a:pt x="21154" y="14955"/>
                  </a:cubicBezTo>
                  <a:lnTo>
                    <a:pt x="20787" y="15715"/>
                  </a:lnTo>
                  <a:cubicBezTo>
                    <a:pt x="20728" y="15849"/>
                    <a:pt x="20646" y="15974"/>
                    <a:pt x="20567" y="16104"/>
                  </a:cubicBezTo>
                  <a:cubicBezTo>
                    <a:pt x="20488" y="16234"/>
                    <a:pt x="20409" y="16366"/>
                    <a:pt x="20328" y="16500"/>
                  </a:cubicBezTo>
                  <a:cubicBezTo>
                    <a:pt x="19567" y="17682"/>
                    <a:pt x="18585" y="18708"/>
                    <a:pt x="17433" y="19517"/>
                  </a:cubicBezTo>
                  <a:cubicBezTo>
                    <a:pt x="16178" y="20418"/>
                    <a:pt x="14585" y="21080"/>
                    <a:pt x="12829" y="21337"/>
                  </a:cubicBezTo>
                  <a:cubicBezTo>
                    <a:pt x="12394" y="21423"/>
                    <a:pt x="11941" y="21423"/>
                    <a:pt x="11486" y="21449"/>
                  </a:cubicBezTo>
                  <a:cubicBezTo>
                    <a:pt x="11422" y="21455"/>
                    <a:pt x="11358" y="21458"/>
                    <a:pt x="11294" y="21458"/>
                  </a:cubicBezTo>
                  <a:cubicBezTo>
                    <a:pt x="11130" y="21458"/>
                    <a:pt x="10965" y="21442"/>
                    <a:pt x="10800" y="21436"/>
                  </a:cubicBezTo>
                  <a:cubicBezTo>
                    <a:pt x="10570" y="21420"/>
                    <a:pt x="10337" y="21420"/>
                    <a:pt x="10106" y="21394"/>
                  </a:cubicBezTo>
                  <a:lnTo>
                    <a:pt x="9411" y="21289"/>
                  </a:lnTo>
                  <a:cubicBezTo>
                    <a:pt x="9295" y="21269"/>
                    <a:pt x="9176" y="21260"/>
                    <a:pt x="9062" y="21229"/>
                  </a:cubicBezTo>
                  <a:lnTo>
                    <a:pt x="8717" y="21141"/>
                  </a:lnTo>
                  <a:cubicBezTo>
                    <a:pt x="8486" y="21080"/>
                    <a:pt x="8251" y="21031"/>
                    <a:pt x="8022" y="20957"/>
                  </a:cubicBezTo>
                  <a:lnTo>
                    <a:pt x="7343" y="20711"/>
                  </a:lnTo>
                  <a:cubicBezTo>
                    <a:pt x="6447" y="20346"/>
                    <a:pt x="5563" y="19886"/>
                    <a:pt x="4781" y="19267"/>
                  </a:cubicBezTo>
                  <a:lnTo>
                    <a:pt x="4480" y="19042"/>
                  </a:lnTo>
                  <a:cubicBezTo>
                    <a:pt x="4383" y="18963"/>
                    <a:pt x="4293" y="18875"/>
                    <a:pt x="4198" y="18792"/>
                  </a:cubicBezTo>
                  <a:cubicBezTo>
                    <a:pt x="4014" y="18623"/>
                    <a:pt x="3820" y="18460"/>
                    <a:pt x="3644" y="18282"/>
                  </a:cubicBezTo>
                  <a:lnTo>
                    <a:pt x="3132" y="17722"/>
                  </a:lnTo>
                  <a:lnTo>
                    <a:pt x="3005" y="17581"/>
                  </a:lnTo>
                  <a:lnTo>
                    <a:pt x="2891" y="17429"/>
                  </a:lnTo>
                  <a:lnTo>
                    <a:pt x="2660" y="17126"/>
                  </a:lnTo>
                  <a:lnTo>
                    <a:pt x="2431" y="16821"/>
                  </a:lnTo>
                  <a:cubicBezTo>
                    <a:pt x="2352" y="16719"/>
                    <a:pt x="2295" y="16605"/>
                    <a:pt x="2225" y="16497"/>
                  </a:cubicBezTo>
                  <a:cubicBezTo>
                    <a:pt x="2093" y="16280"/>
                    <a:pt x="1954" y="16062"/>
                    <a:pt x="1829" y="15840"/>
                  </a:cubicBezTo>
                  <a:cubicBezTo>
                    <a:pt x="1607" y="15379"/>
                    <a:pt x="1363" y="14924"/>
                    <a:pt x="1205" y="14434"/>
                  </a:cubicBezTo>
                  <a:cubicBezTo>
                    <a:pt x="1005" y="13957"/>
                    <a:pt x="906" y="13447"/>
                    <a:pt x="770" y="12950"/>
                  </a:cubicBezTo>
                  <a:lnTo>
                    <a:pt x="651" y="12183"/>
                  </a:lnTo>
                  <a:cubicBezTo>
                    <a:pt x="636" y="12056"/>
                    <a:pt x="605" y="11928"/>
                    <a:pt x="601" y="11799"/>
                  </a:cubicBezTo>
                  <a:lnTo>
                    <a:pt x="581" y="11412"/>
                  </a:lnTo>
                  <a:lnTo>
                    <a:pt x="561" y="11023"/>
                  </a:lnTo>
                  <a:cubicBezTo>
                    <a:pt x="550" y="10895"/>
                    <a:pt x="548" y="10766"/>
                    <a:pt x="557" y="10636"/>
                  </a:cubicBezTo>
                  <a:lnTo>
                    <a:pt x="594" y="9862"/>
                  </a:lnTo>
                  <a:cubicBezTo>
                    <a:pt x="598" y="9733"/>
                    <a:pt x="614" y="9603"/>
                    <a:pt x="638" y="9478"/>
                  </a:cubicBezTo>
                  <a:lnTo>
                    <a:pt x="695" y="9093"/>
                  </a:lnTo>
                  <a:lnTo>
                    <a:pt x="754" y="8709"/>
                  </a:lnTo>
                  <a:cubicBezTo>
                    <a:pt x="772" y="8581"/>
                    <a:pt x="814" y="8458"/>
                    <a:pt x="842" y="8333"/>
                  </a:cubicBezTo>
                  <a:cubicBezTo>
                    <a:pt x="908" y="8082"/>
                    <a:pt x="970" y="7832"/>
                    <a:pt x="1040" y="7583"/>
                  </a:cubicBezTo>
                  <a:lnTo>
                    <a:pt x="1306" y="6858"/>
                  </a:lnTo>
                  <a:cubicBezTo>
                    <a:pt x="1383" y="6612"/>
                    <a:pt x="1510" y="6388"/>
                    <a:pt x="1618" y="6155"/>
                  </a:cubicBezTo>
                  <a:cubicBezTo>
                    <a:pt x="1732" y="5926"/>
                    <a:pt x="1833" y="5689"/>
                    <a:pt x="1976" y="5476"/>
                  </a:cubicBezTo>
                  <a:lnTo>
                    <a:pt x="2374" y="4821"/>
                  </a:lnTo>
                  <a:lnTo>
                    <a:pt x="2831" y="4210"/>
                  </a:lnTo>
                  <a:cubicBezTo>
                    <a:pt x="2976" y="4001"/>
                    <a:pt x="3154" y="3821"/>
                    <a:pt x="3324" y="3634"/>
                  </a:cubicBezTo>
                  <a:cubicBezTo>
                    <a:pt x="3497" y="3449"/>
                    <a:pt x="3655" y="3252"/>
                    <a:pt x="3849" y="3089"/>
                  </a:cubicBezTo>
                  <a:lnTo>
                    <a:pt x="4407" y="2583"/>
                  </a:lnTo>
                  <a:cubicBezTo>
                    <a:pt x="4600" y="2427"/>
                    <a:pt x="4805" y="2282"/>
                    <a:pt x="5003" y="2133"/>
                  </a:cubicBezTo>
                  <a:cubicBezTo>
                    <a:pt x="5104" y="2060"/>
                    <a:pt x="5200" y="1981"/>
                    <a:pt x="5304" y="1913"/>
                  </a:cubicBezTo>
                  <a:lnTo>
                    <a:pt x="5620" y="1722"/>
                  </a:lnTo>
                  <a:cubicBezTo>
                    <a:pt x="5836" y="1597"/>
                    <a:pt x="6038" y="1456"/>
                    <a:pt x="6258" y="1348"/>
                  </a:cubicBezTo>
                  <a:lnTo>
                    <a:pt x="6917" y="1030"/>
                  </a:lnTo>
                  <a:lnTo>
                    <a:pt x="7082" y="953"/>
                  </a:lnTo>
                  <a:lnTo>
                    <a:pt x="7253" y="889"/>
                  </a:lnTo>
                  <a:lnTo>
                    <a:pt x="7594" y="764"/>
                  </a:lnTo>
                  <a:cubicBezTo>
                    <a:pt x="8042" y="579"/>
                    <a:pt x="8510" y="480"/>
                    <a:pt x="8970" y="359"/>
                  </a:cubicBezTo>
                  <a:cubicBezTo>
                    <a:pt x="9084" y="328"/>
                    <a:pt x="9200" y="307"/>
                    <a:pt x="9317" y="293"/>
                  </a:cubicBezTo>
                  <a:lnTo>
                    <a:pt x="9666" y="238"/>
                  </a:lnTo>
                  <a:cubicBezTo>
                    <a:pt x="9899" y="208"/>
                    <a:pt x="10128" y="153"/>
                    <a:pt x="10359" y="153"/>
                  </a:cubicBezTo>
                  <a:cubicBezTo>
                    <a:pt x="10679" y="137"/>
                    <a:pt x="10997" y="113"/>
                    <a:pt x="11312" y="113"/>
                  </a:cubicBezTo>
                  <a:cubicBezTo>
                    <a:pt x="11453" y="113"/>
                    <a:pt x="11593" y="118"/>
                    <a:pt x="11732" y="131"/>
                  </a:cubicBezTo>
                  <a:cubicBezTo>
                    <a:pt x="11959" y="144"/>
                    <a:pt x="12185" y="148"/>
                    <a:pt x="12407" y="170"/>
                  </a:cubicBezTo>
                  <a:lnTo>
                    <a:pt x="13066" y="269"/>
                  </a:lnTo>
                  <a:lnTo>
                    <a:pt x="13392" y="317"/>
                  </a:lnTo>
                  <a:cubicBezTo>
                    <a:pt x="13499" y="342"/>
                    <a:pt x="13605" y="370"/>
                    <a:pt x="13710" y="397"/>
                  </a:cubicBezTo>
                  <a:lnTo>
                    <a:pt x="14337" y="557"/>
                  </a:lnTo>
                  <a:cubicBezTo>
                    <a:pt x="14543" y="608"/>
                    <a:pt x="14739" y="696"/>
                    <a:pt x="14939" y="764"/>
                  </a:cubicBezTo>
                  <a:cubicBezTo>
                    <a:pt x="15134" y="838"/>
                    <a:pt x="15337" y="898"/>
                    <a:pt x="15523" y="988"/>
                  </a:cubicBezTo>
                  <a:lnTo>
                    <a:pt x="16077" y="1252"/>
                  </a:lnTo>
                  <a:lnTo>
                    <a:pt x="16352" y="1383"/>
                  </a:lnTo>
                  <a:cubicBezTo>
                    <a:pt x="16440" y="1432"/>
                    <a:pt x="16526" y="1487"/>
                    <a:pt x="16611" y="1537"/>
                  </a:cubicBezTo>
                  <a:cubicBezTo>
                    <a:pt x="17879" y="2269"/>
                    <a:pt x="18985" y="3249"/>
                    <a:pt x="19862" y="4421"/>
                  </a:cubicBezTo>
                  <a:cubicBezTo>
                    <a:pt x="20646" y="5478"/>
                    <a:pt x="21150" y="6537"/>
                    <a:pt x="21453" y="7462"/>
                  </a:cubicBezTo>
                  <a:cubicBezTo>
                    <a:pt x="21495" y="7575"/>
                    <a:pt x="21528" y="7687"/>
                    <a:pt x="21554" y="7803"/>
                  </a:cubicBezTo>
                  <a:cubicBezTo>
                    <a:pt x="21585" y="7915"/>
                    <a:pt x="21613" y="8025"/>
                    <a:pt x="21640" y="8131"/>
                  </a:cubicBezTo>
                  <a:cubicBezTo>
                    <a:pt x="21690" y="8344"/>
                    <a:pt x="21758" y="8542"/>
                    <a:pt x="21785" y="8735"/>
                  </a:cubicBezTo>
                  <a:cubicBezTo>
                    <a:pt x="21842" y="9122"/>
                    <a:pt x="21904" y="9456"/>
                    <a:pt x="21934" y="9739"/>
                  </a:cubicBezTo>
                  <a:cubicBezTo>
                    <a:pt x="21963" y="10306"/>
                    <a:pt x="21983" y="10660"/>
                    <a:pt x="21989" y="10763"/>
                  </a:cubicBezTo>
                  <a:lnTo>
                    <a:pt x="21989" y="10766"/>
                  </a:lnTo>
                  <a:cubicBezTo>
                    <a:pt x="21994" y="8168"/>
                    <a:pt x="21055" y="5656"/>
                    <a:pt x="19350" y="3698"/>
                  </a:cubicBezTo>
                  <a:cubicBezTo>
                    <a:pt x="18499" y="2722"/>
                    <a:pt x="17479" y="1904"/>
                    <a:pt x="16341" y="1285"/>
                  </a:cubicBezTo>
                  <a:cubicBezTo>
                    <a:pt x="15205" y="660"/>
                    <a:pt x="13945" y="267"/>
                    <a:pt x="12658" y="96"/>
                  </a:cubicBezTo>
                  <a:cubicBezTo>
                    <a:pt x="12174" y="32"/>
                    <a:pt x="11689" y="1"/>
                    <a:pt x="1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9"/>
            <p:cNvSpPr/>
            <p:nvPr/>
          </p:nvSpPr>
          <p:spPr>
            <a:xfrm>
              <a:off x="2201175" y="1812875"/>
              <a:ext cx="476875" cy="471475"/>
            </a:xfrm>
            <a:custGeom>
              <a:avLst/>
              <a:gdLst/>
              <a:ahLst/>
              <a:cxnLst/>
              <a:rect l="l" t="t" r="r" b="b"/>
              <a:pathLst>
                <a:path w="19075" h="18859" extrusionOk="0">
                  <a:moveTo>
                    <a:pt x="9688" y="1"/>
                  </a:moveTo>
                  <a:cubicBezTo>
                    <a:pt x="8987" y="1"/>
                    <a:pt x="8287" y="77"/>
                    <a:pt x="7600" y="229"/>
                  </a:cubicBezTo>
                  <a:cubicBezTo>
                    <a:pt x="6497" y="475"/>
                    <a:pt x="5446" y="921"/>
                    <a:pt x="4503" y="1543"/>
                  </a:cubicBezTo>
                  <a:cubicBezTo>
                    <a:pt x="2618" y="2789"/>
                    <a:pt x="1204" y="4732"/>
                    <a:pt x="615" y="6917"/>
                  </a:cubicBezTo>
                  <a:cubicBezTo>
                    <a:pt x="0" y="9128"/>
                    <a:pt x="224" y="11486"/>
                    <a:pt x="1246" y="13541"/>
                  </a:cubicBezTo>
                  <a:cubicBezTo>
                    <a:pt x="2248" y="15585"/>
                    <a:pt x="4015" y="17249"/>
                    <a:pt x="6134" y="18132"/>
                  </a:cubicBezTo>
                  <a:cubicBezTo>
                    <a:pt x="7191" y="18580"/>
                    <a:pt x="8336" y="18816"/>
                    <a:pt x="9483" y="18853"/>
                  </a:cubicBezTo>
                  <a:cubicBezTo>
                    <a:pt x="9589" y="18856"/>
                    <a:pt x="9695" y="18858"/>
                    <a:pt x="9800" y="18858"/>
                  </a:cubicBezTo>
                  <a:cubicBezTo>
                    <a:pt x="10848" y="18858"/>
                    <a:pt x="11889" y="18690"/>
                    <a:pt x="12883" y="18361"/>
                  </a:cubicBezTo>
                  <a:cubicBezTo>
                    <a:pt x="15099" y="17627"/>
                    <a:pt x="16969" y="16104"/>
                    <a:pt x="18136" y="14082"/>
                  </a:cubicBezTo>
                  <a:cubicBezTo>
                    <a:pt x="18237" y="13901"/>
                    <a:pt x="18305" y="13701"/>
                    <a:pt x="18382" y="13510"/>
                  </a:cubicBezTo>
                  <a:cubicBezTo>
                    <a:pt x="18457" y="13315"/>
                    <a:pt x="18545" y="13128"/>
                    <a:pt x="18602" y="12928"/>
                  </a:cubicBezTo>
                  <a:cubicBezTo>
                    <a:pt x="18712" y="12530"/>
                    <a:pt x="18846" y="12141"/>
                    <a:pt x="18901" y="11732"/>
                  </a:cubicBezTo>
                  <a:cubicBezTo>
                    <a:pt x="19074" y="10932"/>
                    <a:pt x="19070" y="10110"/>
                    <a:pt x="19042" y="9312"/>
                  </a:cubicBezTo>
                  <a:lnTo>
                    <a:pt x="19042" y="9312"/>
                  </a:lnTo>
                  <a:cubicBezTo>
                    <a:pt x="19042" y="9313"/>
                    <a:pt x="19028" y="9535"/>
                    <a:pt x="19009" y="9950"/>
                  </a:cubicBezTo>
                  <a:cubicBezTo>
                    <a:pt x="19002" y="10053"/>
                    <a:pt x="19002" y="10170"/>
                    <a:pt x="18987" y="10295"/>
                  </a:cubicBezTo>
                  <a:cubicBezTo>
                    <a:pt x="18969" y="10422"/>
                    <a:pt x="18947" y="10559"/>
                    <a:pt x="18925" y="10708"/>
                  </a:cubicBezTo>
                  <a:cubicBezTo>
                    <a:pt x="18901" y="10858"/>
                    <a:pt x="18877" y="11016"/>
                    <a:pt x="18850" y="11187"/>
                  </a:cubicBezTo>
                  <a:lnTo>
                    <a:pt x="18712" y="11721"/>
                  </a:lnTo>
                  <a:cubicBezTo>
                    <a:pt x="18688" y="11814"/>
                    <a:pt x="18664" y="11910"/>
                    <a:pt x="18637" y="12009"/>
                  </a:cubicBezTo>
                  <a:cubicBezTo>
                    <a:pt x="18613" y="12108"/>
                    <a:pt x="18569" y="12205"/>
                    <a:pt x="18536" y="12306"/>
                  </a:cubicBezTo>
                  <a:cubicBezTo>
                    <a:pt x="18459" y="12508"/>
                    <a:pt x="18387" y="12721"/>
                    <a:pt x="18301" y="12939"/>
                  </a:cubicBezTo>
                  <a:cubicBezTo>
                    <a:pt x="18200" y="13150"/>
                    <a:pt x="18092" y="13367"/>
                    <a:pt x="17982" y="13596"/>
                  </a:cubicBezTo>
                  <a:cubicBezTo>
                    <a:pt x="17927" y="13712"/>
                    <a:pt x="17866" y="13824"/>
                    <a:pt x="17793" y="13932"/>
                  </a:cubicBezTo>
                  <a:lnTo>
                    <a:pt x="17587" y="14273"/>
                  </a:lnTo>
                  <a:cubicBezTo>
                    <a:pt x="16929" y="15297"/>
                    <a:pt x="16079" y="16185"/>
                    <a:pt x="15083" y="16884"/>
                  </a:cubicBezTo>
                  <a:cubicBezTo>
                    <a:pt x="13998" y="17664"/>
                    <a:pt x="12620" y="18233"/>
                    <a:pt x="11101" y="18455"/>
                  </a:cubicBezTo>
                  <a:cubicBezTo>
                    <a:pt x="10725" y="18532"/>
                    <a:pt x="10334" y="18532"/>
                    <a:pt x="9941" y="18554"/>
                  </a:cubicBezTo>
                  <a:cubicBezTo>
                    <a:pt x="9885" y="18560"/>
                    <a:pt x="9830" y="18562"/>
                    <a:pt x="9775" y="18562"/>
                  </a:cubicBezTo>
                  <a:cubicBezTo>
                    <a:pt x="9632" y="18562"/>
                    <a:pt x="9490" y="18548"/>
                    <a:pt x="9347" y="18543"/>
                  </a:cubicBezTo>
                  <a:cubicBezTo>
                    <a:pt x="9147" y="18530"/>
                    <a:pt x="8945" y="18530"/>
                    <a:pt x="8745" y="18506"/>
                  </a:cubicBezTo>
                  <a:lnTo>
                    <a:pt x="8145" y="18416"/>
                  </a:lnTo>
                  <a:cubicBezTo>
                    <a:pt x="8044" y="18398"/>
                    <a:pt x="7941" y="18389"/>
                    <a:pt x="7842" y="18365"/>
                  </a:cubicBezTo>
                  <a:lnTo>
                    <a:pt x="7545" y="18288"/>
                  </a:lnTo>
                  <a:cubicBezTo>
                    <a:pt x="7345" y="18235"/>
                    <a:pt x="7143" y="18191"/>
                    <a:pt x="6945" y="18128"/>
                  </a:cubicBezTo>
                  <a:lnTo>
                    <a:pt x="6356" y="17915"/>
                  </a:lnTo>
                  <a:cubicBezTo>
                    <a:pt x="5582" y="17600"/>
                    <a:pt x="4818" y="17202"/>
                    <a:pt x="4141" y="16666"/>
                  </a:cubicBezTo>
                  <a:lnTo>
                    <a:pt x="3881" y="16473"/>
                  </a:lnTo>
                  <a:cubicBezTo>
                    <a:pt x="3798" y="16405"/>
                    <a:pt x="3721" y="16330"/>
                    <a:pt x="3637" y="16257"/>
                  </a:cubicBezTo>
                  <a:cubicBezTo>
                    <a:pt x="3479" y="16110"/>
                    <a:pt x="3312" y="15972"/>
                    <a:pt x="3158" y="15816"/>
                  </a:cubicBezTo>
                  <a:lnTo>
                    <a:pt x="2716" y="15332"/>
                  </a:lnTo>
                  <a:lnTo>
                    <a:pt x="2607" y="15211"/>
                  </a:lnTo>
                  <a:lnTo>
                    <a:pt x="2508" y="15079"/>
                  </a:lnTo>
                  <a:lnTo>
                    <a:pt x="2308" y="14816"/>
                  </a:lnTo>
                  <a:lnTo>
                    <a:pt x="2110" y="14552"/>
                  </a:lnTo>
                  <a:cubicBezTo>
                    <a:pt x="2042" y="14464"/>
                    <a:pt x="1991" y="14365"/>
                    <a:pt x="1932" y="14273"/>
                  </a:cubicBezTo>
                  <a:cubicBezTo>
                    <a:pt x="1818" y="14084"/>
                    <a:pt x="1699" y="13897"/>
                    <a:pt x="1589" y="13704"/>
                  </a:cubicBezTo>
                  <a:cubicBezTo>
                    <a:pt x="1398" y="13306"/>
                    <a:pt x="1189" y="12912"/>
                    <a:pt x="1051" y="12488"/>
                  </a:cubicBezTo>
                  <a:cubicBezTo>
                    <a:pt x="877" y="12075"/>
                    <a:pt x="793" y="11636"/>
                    <a:pt x="675" y="11205"/>
                  </a:cubicBezTo>
                  <a:lnTo>
                    <a:pt x="571" y="10541"/>
                  </a:lnTo>
                  <a:cubicBezTo>
                    <a:pt x="558" y="10431"/>
                    <a:pt x="530" y="10321"/>
                    <a:pt x="527" y="10209"/>
                  </a:cubicBezTo>
                  <a:lnTo>
                    <a:pt x="510" y="9875"/>
                  </a:lnTo>
                  <a:lnTo>
                    <a:pt x="492" y="9539"/>
                  </a:lnTo>
                  <a:cubicBezTo>
                    <a:pt x="484" y="9427"/>
                    <a:pt x="481" y="9315"/>
                    <a:pt x="490" y="9205"/>
                  </a:cubicBezTo>
                  <a:lnTo>
                    <a:pt x="523" y="8534"/>
                  </a:lnTo>
                  <a:cubicBezTo>
                    <a:pt x="525" y="8422"/>
                    <a:pt x="538" y="8310"/>
                    <a:pt x="558" y="8200"/>
                  </a:cubicBezTo>
                  <a:lnTo>
                    <a:pt x="609" y="7869"/>
                  </a:lnTo>
                  <a:lnTo>
                    <a:pt x="659" y="7537"/>
                  </a:lnTo>
                  <a:cubicBezTo>
                    <a:pt x="675" y="7427"/>
                    <a:pt x="712" y="7321"/>
                    <a:pt x="738" y="7211"/>
                  </a:cubicBezTo>
                  <a:cubicBezTo>
                    <a:pt x="796" y="6996"/>
                    <a:pt x="846" y="6778"/>
                    <a:pt x="908" y="6565"/>
                  </a:cubicBezTo>
                  <a:lnTo>
                    <a:pt x="1136" y="5937"/>
                  </a:lnTo>
                  <a:cubicBezTo>
                    <a:pt x="1204" y="5726"/>
                    <a:pt x="1314" y="5530"/>
                    <a:pt x="1409" y="5330"/>
                  </a:cubicBezTo>
                  <a:cubicBezTo>
                    <a:pt x="1505" y="5130"/>
                    <a:pt x="1593" y="4926"/>
                    <a:pt x="1716" y="4741"/>
                  </a:cubicBezTo>
                  <a:lnTo>
                    <a:pt x="2062" y="4176"/>
                  </a:lnTo>
                  <a:lnTo>
                    <a:pt x="2457" y="3649"/>
                  </a:lnTo>
                  <a:cubicBezTo>
                    <a:pt x="2580" y="3466"/>
                    <a:pt x="2736" y="3310"/>
                    <a:pt x="2881" y="3148"/>
                  </a:cubicBezTo>
                  <a:cubicBezTo>
                    <a:pt x="3033" y="2989"/>
                    <a:pt x="3167" y="2816"/>
                    <a:pt x="3336" y="2677"/>
                  </a:cubicBezTo>
                  <a:lnTo>
                    <a:pt x="3818" y="2240"/>
                  </a:lnTo>
                  <a:cubicBezTo>
                    <a:pt x="3987" y="2104"/>
                    <a:pt x="4163" y="1981"/>
                    <a:pt x="4334" y="1851"/>
                  </a:cubicBezTo>
                  <a:cubicBezTo>
                    <a:pt x="4422" y="1787"/>
                    <a:pt x="4505" y="1719"/>
                    <a:pt x="4593" y="1660"/>
                  </a:cubicBezTo>
                  <a:lnTo>
                    <a:pt x="4868" y="1495"/>
                  </a:lnTo>
                  <a:cubicBezTo>
                    <a:pt x="5055" y="1390"/>
                    <a:pt x="5229" y="1266"/>
                    <a:pt x="5420" y="1174"/>
                  </a:cubicBezTo>
                  <a:lnTo>
                    <a:pt x="5991" y="899"/>
                  </a:lnTo>
                  <a:lnTo>
                    <a:pt x="6134" y="829"/>
                  </a:lnTo>
                  <a:lnTo>
                    <a:pt x="6281" y="774"/>
                  </a:lnTo>
                  <a:lnTo>
                    <a:pt x="6576" y="669"/>
                  </a:lnTo>
                  <a:cubicBezTo>
                    <a:pt x="6963" y="508"/>
                    <a:pt x="7369" y="423"/>
                    <a:pt x="7765" y="317"/>
                  </a:cubicBezTo>
                  <a:cubicBezTo>
                    <a:pt x="7864" y="291"/>
                    <a:pt x="7965" y="271"/>
                    <a:pt x="8066" y="260"/>
                  </a:cubicBezTo>
                  <a:lnTo>
                    <a:pt x="8367" y="214"/>
                  </a:lnTo>
                  <a:cubicBezTo>
                    <a:pt x="8569" y="187"/>
                    <a:pt x="8767" y="139"/>
                    <a:pt x="8967" y="139"/>
                  </a:cubicBezTo>
                  <a:cubicBezTo>
                    <a:pt x="9249" y="127"/>
                    <a:pt x="9527" y="105"/>
                    <a:pt x="9803" y="105"/>
                  </a:cubicBezTo>
                  <a:cubicBezTo>
                    <a:pt x="9921" y="105"/>
                    <a:pt x="10039" y="109"/>
                    <a:pt x="10156" y="119"/>
                  </a:cubicBezTo>
                  <a:cubicBezTo>
                    <a:pt x="10352" y="132"/>
                    <a:pt x="10547" y="135"/>
                    <a:pt x="10738" y="154"/>
                  </a:cubicBezTo>
                  <a:lnTo>
                    <a:pt x="11308" y="240"/>
                  </a:lnTo>
                  <a:lnTo>
                    <a:pt x="11591" y="282"/>
                  </a:lnTo>
                  <a:cubicBezTo>
                    <a:pt x="11683" y="302"/>
                    <a:pt x="11773" y="328"/>
                    <a:pt x="11866" y="350"/>
                  </a:cubicBezTo>
                  <a:lnTo>
                    <a:pt x="12406" y="488"/>
                  </a:lnTo>
                  <a:cubicBezTo>
                    <a:pt x="12587" y="532"/>
                    <a:pt x="12756" y="609"/>
                    <a:pt x="12927" y="666"/>
                  </a:cubicBezTo>
                  <a:cubicBezTo>
                    <a:pt x="13097" y="732"/>
                    <a:pt x="13272" y="781"/>
                    <a:pt x="13433" y="860"/>
                  </a:cubicBezTo>
                  <a:lnTo>
                    <a:pt x="13912" y="1088"/>
                  </a:lnTo>
                  <a:lnTo>
                    <a:pt x="14149" y="1203"/>
                  </a:lnTo>
                  <a:cubicBezTo>
                    <a:pt x="14226" y="1244"/>
                    <a:pt x="14299" y="1291"/>
                    <a:pt x="14373" y="1335"/>
                  </a:cubicBezTo>
                  <a:cubicBezTo>
                    <a:pt x="15470" y="1968"/>
                    <a:pt x="16426" y="2816"/>
                    <a:pt x="17184" y="3831"/>
                  </a:cubicBezTo>
                  <a:cubicBezTo>
                    <a:pt x="17861" y="4743"/>
                    <a:pt x="18299" y="5660"/>
                    <a:pt x="18558" y="6460"/>
                  </a:cubicBezTo>
                  <a:cubicBezTo>
                    <a:pt x="18595" y="6556"/>
                    <a:pt x="18624" y="6653"/>
                    <a:pt x="18648" y="6754"/>
                  </a:cubicBezTo>
                  <a:lnTo>
                    <a:pt x="18721" y="7038"/>
                  </a:lnTo>
                  <a:cubicBezTo>
                    <a:pt x="18765" y="7222"/>
                    <a:pt x="18826" y="7394"/>
                    <a:pt x="18846" y="7561"/>
                  </a:cubicBezTo>
                  <a:cubicBezTo>
                    <a:pt x="18894" y="7893"/>
                    <a:pt x="18947" y="8183"/>
                    <a:pt x="18976" y="8427"/>
                  </a:cubicBezTo>
                  <a:cubicBezTo>
                    <a:pt x="19002" y="8919"/>
                    <a:pt x="19020" y="9225"/>
                    <a:pt x="19024" y="9315"/>
                  </a:cubicBezTo>
                  <a:lnTo>
                    <a:pt x="19024" y="9312"/>
                  </a:lnTo>
                  <a:cubicBezTo>
                    <a:pt x="19028" y="7066"/>
                    <a:pt x="18217" y="4895"/>
                    <a:pt x="16743" y="3200"/>
                  </a:cubicBezTo>
                  <a:cubicBezTo>
                    <a:pt x="16006" y="2354"/>
                    <a:pt x="15127" y="1647"/>
                    <a:pt x="14143" y="1113"/>
                  </a:cubicBezTo>
                  <a:cubicBezTo>
                    <a:pt x="13158" y="572"/>
                    <a:pt x="12068" y="231"/>
                    <a:pt x="10956" y="84"/>
                  </a:cubicBezTo>
                  <a:cubicBezTo>
                    <a:pt x="10535" y="29"/>
                    <a:pt x="10111" y="1"/>
                    <a:pt x="9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7" name="Google Shape;5857;p29"/>
            <p:cNvSpPr/>
            <p:nvPr/>
          </p:nvSpPr>
          <p:spPr>
            <a:xfrm>
              <a:off x="2238750" y="1844925"/>
              <a:ext cx="407375" cy="407325"/>
            </a:xfrm>
            <a:custGeom>
              <a:avLst/>
              <a:gdLst/>
              <a:ahLst/>
              <a:cxnLst/>
              <a:rect l="l" t="t" r="r" b="b"/>
              <a:pathLst>
                <a:path w="16295" h="16293" extrusionOk="0">
                  <a:moveTo>
                    <a:pt x="16242" y="8004"/>
                  </a:moveTo>
                  <a:cubicBezTo>
                    <a:pt x="16242" y="8016"/>
                    <a:pt x="16242" y="8029"/>
                    <a:pt x="16242" y="8041"/>
                  </a:cubicBezTo>
                  <a:lnTo>
                    <a:pt x="16244" y="8044"/>
                  </a:lnTo>
                  <a:cubicBezTo>
                    <a:pt x="16243" y="8034"/>
                    <a:pt x="16243" y="8020"/>
                    <a:pt x="16242" y="8004"/>
                  </a:cubicBezTo>
                  <a:close/>
                  <a:moveTo>
                    <a:pt x="8183" y="0"/>
                  </a:moveTo>
                  <a:cubicBezTo>
                    <a:pt x="7578" y="0"/>
                    <a:pt x="6974" y="66"/>
                    <a:pt x="6380" y="198"/>
                  </a:cubicBezTo>
                  <a:cubicBezTo>
                    <a:pt x="5429" y="411"/>
                    <a:pt x="4521" y="793"/>
                    <a:pt x="3706" y="1332"/>
                  </a:cubicBezTo>
                  <a:cubicBezTo>
                    <a:pt x="2077" y="2406"/>
                    <a:pt x="855" y="4085"/>
                    <a:pt x="345" y="5971"/>
                  </a:cubicBezTo>
                  <a:cubicBezTo>
                    <a:pt x="88" y="6918"/>
                    <a:pt x="0" y="7903"/>
                    <a:pt x="86" y="8881"/>
                  </a:cubicBezTo>
                  <a:cubicBezTo>
                    <a:pt x="185" y="9859"/>
                    <a:pt x="457" y="10813"/>
                    <a:pt x="890" y="11696"/>
                  </a:cubicBezTo>
                  <a:cubicBezTo>
                    <a:pt x="1754" y="13461"/>
                    <a:pt x="3282" y="14901"/>
                    <a:pt x="5112" y="15666"/>
                  </a:cubicBezTo>
                  <a:cubicBezTo>
                    <a:pt x="6027" y="16055"/>
                    <a:pt x="7016" y="16257"/>
                    <a:pt x="8009" y="16287"/>
                  </a:cubicBezTo>
                  <a:cubicBezTo>
                    <a:pt x="8103" y="16291"/>
                    <a:pt x="8196" y="16292"/>
                    <a:pt x="8290" y="16292"/>
                  </a:cubicBezTo>
                  <a:cubicBezTo>
                    <a:pt x="9193" y="16292"/>
                    <a:pt x="10091" y="16148"/>
                    <a:pt x="10947" y="15863"/>
                  </a:cubicBezTo>
                  <a:cubicBezTo>
                    <a:pt x="12864" y="15228"/>
                    <a:pt x="14481" y="13914"/>
                    <a:pt x="15490" y="12167"/>
                  </a:cubicBezTo>
                  <a:cubicBezTo>
                    <a:pt x="15580" y="12011"/>
                    <a:pt x="15637" y="11837"/>
                    <a:pt x="15703" y="11672"/>
                  </a:cubicBezTo>
                  <a:cubicBezTo>
                    <a:pt x="15765" y="11503"/>
                    <a:pt x="15842" y="11340"/>
                    <a:pt x="15892" y="11169"/>
                  </a:cubicBezTo>
                  <a:cubicBezTo>
                    <a:pt x="15983" y="10822"/>
                    <a:pt x="16101" y="10488"/>
                    <a:pt x="16145" y="10134"/>
                  </a:cubicBezTo>
                  <a:cubicBezTo>
                    <a:pt x="16295" y="9441"/>
                    <a:pt x="16288" y="8732"/>
                    <a:pt x="16259" y="8044"/>
                  </a:cubicBezTo>
                  <a:lnTo>
                    <a:pt x="16259" y="8044"/>
                  </a:lnTo>
                  <a:cubicBezTo>
                    <a:pt x="16259" y="8044"/>
                    <a:pt x="16251" y="8235"/>
                    <a:pt x="16233" y="8593"/>
                  </a:cubicBezTo>
                  <a:cubicBezTo>
                    <a:pt x="16226" y="8683"/>
                    <a:pt x="16226" y="8782"/>
                    <a:pt x="16215" y="8892"/>
                  </a:cubicBezTo>
                  <a:cubicBezTo>
                    <a:pt x="16198" y="9002"/>
                    <a:pt x="16180" y="9121"/>
                    <a:pt x="16161" y="9250"/>
                  </a:cubicBezTo>
                  <a:cubicBezTo>
                    <a:pt x="16139" y="9378"/>
                    <a:pt x="16119" y="9516"/>
                    <a:pt x="16095" y="9663"/>
                  </a:cubicBezTo>
                  <a:cubicBezTo>
                    <a:pt x="16057" y="9808"/>
                    <a:pt x="16018" y="9960"/>
                    <a:pt x="15976" y="10123"/>
                  </a:cubicBezTo>
                  <a:cubicBezTo>
                    <a:pt x="15956" y="10204"/>
                    <a:pt x="15934" y="10288"/>
                    <a:pt x="15912" y="10373"/>
                  </a:cubicBezTo>
                  <a:cubicBezTo>
                    <a:pt x="15892" y="10459"/>
                    <a:pt x="15853" y="10540"/>
                    <a:pt x="15824" y="10628"/>
                  </a:cubicBezTo>
                  <a:cubicBezTo>
                    <a:pt x="15758" y="10802"/>
                    <a:pt x="15695" y="10984"/>
                    <a:pt x="15622" y="11173"/>
                  </a:cubicBezTo>
                  <a:lnTo>
                    <a:pt x="15347" y="11740"/>
                  </a:lnTo>
                  <a:cubicBezTo>
                    <a:pt x="15299" y="11841"/>
                    <a:pt x="15244" y="11938"/>
                    <a:pt x="15185" y="12030"/>
                  </a:cubicBezTo>
                  <a:lnTo>
                    <a:pt x="15004" y="12325"/>
                  </a:lnTo>
                  <a:cubicBezTo>
                    <a:pt x="14437" y="13208"/>
                    <a:pt x="13703" y="13975"/>
                    <a:pt x="12842" y="14580"/>
                  </a:cubicBezTo>
                  <a:cubicBezTo>
                    <a:pt x="11908" y="15252"/>
                    <a:pt x="10719" y="15742"/>
                    <a:pt x="9409" y="15936"/>
                  </a:cubicBezTo>
                  <a:cubicBezTo>
                    <a:pt x="9084" y="16002"/>
                    <a:pt x="8745" y="16000"/>
                    <a:pt x="8407" y="16022"/>
                  </a:cubicBezTo>
                  <a:cubicBezTo>
                    <a:pt x="8362" y="16026"/>
                    <a:pt x="8317" y="16028"/>
                    <a:pt x="8273" y="16028"/>
                  </a:cubicBezTo>
                  <a:cubicBezTo>
                    <a:pt x="8146" y="16028"/>
                    <a:pt x="8019" y="16014"/>
                    <a:pt x="7893" y="16011"/>
                  </a:cubicBezTo>
                  <a:cubicBezTo>
                    <a:pt x="7721" y="16000"/>
                    <a:pt x="7547" y="16000"/>
                    <a:pt x="7374" y="15980"/>
                  </a:cubicBezTo>
                  <a:lnTo>
                    <a:pt x="6855" y="15901"/>
                  </a:lnTo>
                  <a:cubicBezTo>
                    <a:pt x="6769" y="15885"/>
                    <a:pt x="6679" y="15879"/>
                    <a:pt x="6596" y="15857"/>
                  </a:cubicBezTo>
                  <a:lnTo>
                    <a:pt x="6336" y="15791"/>
                  </a:lnTo>
                  <a:cubicBezTo>
                    <a:pt x="6165" y="15745"/>
                    <a:pt x="5989" y="15707"/>
                    <a:pt x="5818" y="15652"/>
                  </a:cubicBezTo>
                  <a:lnTo>
                    <a:pt x="5310" y="15468"/>
                  </a:lnTo>
                  <a:cubicBezTo>
                    <a:pt x="4644" y="15195"/>
                    <a:pt x="3983" y="14855"/>
                    <a:pt x="3398" y="14391"/>
                  </a:cubicBezTo>
                  <a:lnTo>
                    <a:pt x="3174" y="14224"/>
                  </a:lnTo>
                  <a:cubicBezTo>
                    <a:pt x="3101" y="14164"/>
                    <a:pt x="3035" y="14099"/>
                    <a:pt x="2965" y="14037"/>
                  </a:cubicBezTo>
                  <a:cubicBezTo>
                    <a:pt x="2827" y="13910"/>
                    <a:pt x="2682" y="13789"/>
                    <a:pt x="2550" y="13655"/>
                  </a:cubicBezTo>
                  <a:lnTo>
                    <a:pt x="2167" y="13237"/>
                  </a:lnTo>
                  <a:lnTo>
                    <a:pt x="2073" y="13134"/>
                  </a:lnTo>
                  <a:lnTo>
                    <a:pt x="1987" y="13019"/>
                  </a:lnTo>
                  <a:lnTo>
                    <a:pt x="1816" y="12791"/>
                  </a:lnTo>
                  <a:lnTo>
                    <a:pt x="1644" y="12564"/>
                  </a:lnTo>
                  <a:cubicBezTo>
                    <a:pt x="1585" y="12488"/>
                    <a:pt x="1543" y="12402"/>
                    <a:pt x="1490" y="12323"/>
                  </a:cubicBezTo>
                  <a:cubicBezTo>
                    <a:pt x="1394" y="12160"/>
                    <a:pt x="1288" y="11997"/>
                    <a:pt x="1194" y="11833"/>
                  </a:cubicBezTo>
                  <a:cubicBezTo>
                    <a:pt x="1031" y="11488"/>
                    <a:pt x="846" y="11149"/>
                    <a:pt x="730" y="10782"/>
                  </a:cubicBezTo>
                  <a:cubicBezTo>
                    <a:pt x="581" y="10426"/>
                    <a:pt x="508" y="10046"/>
                    <a:pt x="405" y="9677"/>
                  </a:cubicBezTo>
                  <a:lnTo>
                    <a:pt x="317" y="9103"/>
                  </a:lnTo>
                  <a:cubicBezTo>
                    <a:pt x="306" y="9008"/>
                    <a:pt x="282" y="8914"/>
                    <a:pt x="279" y="8817"/>
                  </a:cubicBezTo>
                  <a:lnTo>
                    <a:pt x="264" y="8527"/>
                  </a:lnTo>
                  <a:lnTo>
                    <a:pt x="249" y="8237"/>
                  </a:lnTo>
                  <a:cubicBezTo>
                    <a:pt x="240" y="8140"/>
                    <a:pt x="240" y="8044"/>
                    <a:pt x="246" y="7949"/>
                  </a:cubicBezTo>
                  <a:lnTo>
                    <a:pt x="275" y="7369"/>
                  </a:lnTo>
                  <a:cubicBezTo>
                    <a:pt x="277" y="7272"/>
                    <a:pt x="288" y="7176"/>
                    <a:pt x="306" y="7081"/>
                  </a:cubicBezTo>
                  <a:lnTo>
                    <a:pt x="350" y="6795"/>
                  </a:lnTo>
                  <a:lnTo>
                    <a:pt x="394" y="6510"/>
                  </a:lnTo>
                  <a:cubicBezTo>
                    <a:pt x="405" y="6413"/>
                    <a:pt x="438" y="6323"/>
                    <a:pt x="460" y="6228"/>
                  </a:cubicBezTo>
                  <a:cubicBezTo>
                    <a:pt x="510" y="6041"/>
                    <a:pt x="554" y="5855"/>
                    <a:pt x="607" y="5670"/>
                  </a:cubicBezTo>
                  <a:lnTo>
                    <a:pt x="805" y="5132"/>
                  </a:lnTo>
                  <a:cubicBezTo>
                    <a:pt x="862" y="4949"/>
                    <a:pt x="959" y="4782"/>
                    <a:pt x="1040" y="4609"/>
                  </a:cubicBezTo>
                  <a:cubicBezTo>
                    <a:pt x="1123" y="4437"/>
                    <a:pt x="1198" y="4259"/>
                    <a:pt x="1306" y="4101"/>
                  </a:cubicBezTo>
                  <a:lnTo>
                    <a:pt x="1602" y="3611"/>
                  </a:lnTo>
                  <a:lnTo>
                    <a:pt x="1943" y="3156"/>
                  </a:lnTo>
                  <a:cubicBezTo>
                    <a:pt x="2051" y="3000"/>
                    <a:pt x="2183" y="2861"/>
                    <a:pt x="2312" y="2725"/>
                  </a:cubicBezTo>
                  <a:cubicBezTo>
                    <a:pt x="2442" y="2589"/>
                    <a:pt x="2556" y="2437"/>
                    <a:pt x="2704" y="2318"/>
                  </a:cubicBezTo>
                  <a:lnTo>
                    <a:pt x="3119" y="1940"/>
                  </a:lnTo>
                  <a:cubicBezTo>
                    <a:pt x="3264" y="1824"/>
                    <a:pt x="3418" y="1716"/>
                    <a:pt x="3565" y="1604"/>
                  </a:cubicBezTo>
                  <a:cubicBezTo>
                    <a:pt x="3640" y="1549"/>
                    <a:pt x="3712" y="1490"/>
                    <a:pt x="3789" y="1439"/>
                  </a:cubicBezTo>
                  <a:lnTo>
                    <a:pt x="4027" y="1297"/>
                  </a:lnTo>
                  <a:cubicBezTo>
                    <a:pt x="4187" y="1204"/>
                    <a:pt x="4337" y="1097"/>
                    <a:pt x="4501" y="1017"/>
                  </a:cubicBezTo>
                  <a:lnTo>
                    <a:pt x="4996" y="780"/>
                  </a:lnTo>
                  <a:lnTo>
                    <a:pt x="5119" y="721"/>
                  </a:lnTo>
                  <a:lnTo>
                    <a:pt x="5246" y="675"/>
                  </a:lnTo>
                  <a:lnTo>
                    <a:pt x="5501" y="582"/>
                  </a:lnTo>
                  <a:cubicBezTo>
                    <a:pt x="5833" y="444"/>
                    <a:pt x="6185" y="371"/>
                    <a:pt x="6528" y="281"/>
                  </a:cubicBezTo>
                  <a:cubicBezTo>
                    <a:pt x="6611" y="257"/>
                    <a:pt x="6699" y="242"/>
                    <a:pt x="6787" y="231"/>
                  </a:cubicBezTo>
                  <a:lnTo>
                    <a:pt x="7046" y="191"/>
                  </a:lnTo>
                  <a:cubicBezTo>
                    <a:pt x="7220" y="169"/>
                    <a:pt x="7389" y="127"/>
                    <a:pt x="7565" y="127"/>
                  </a:cubicBezTo>
                  <a:cubicBezTo>
                    <a:pt x="7807" y="117"/>
                    <a:pt x="8047" y="96"/>
                    <a:pt x="8286" y="96"/>
                  </a:cubicBezTo>
                  <a:cubicBezTo>
                    <a:pt x="8388" y="96"/>
                    <a:pt x="8490" y="100"/>
                    <a:pt x="8591" y="110"/>
                  </a:cubicBezTo>
                  <a:cubicBezTo>
                    <a:pt x="8758" y="119"/>
                    <a:pt x="8930" y="121"/>
                    <a:pt x="9095" y="138"/>
                  </a:cubicBezTo>
                  <a:lnTo>
                    <a:pt x="9585" y="213"/>
                  </a:lnTo>
                  <a:lnTo>
                    <a:pt x="9829" y="248"/>
                  </a:lnTo>
                  <a:cubicBezTo>
                    <a:pt x="9908" y="266"/>
                    <a:pt x="9987" y="288"/>
                    <a:pt x="10066" y="308"/>
                  </a:cubicBezTo>
                  <a:lnTo>
                    <a:pt x="10532" y="426"/>
                  </a:lnTo>
                  <a:cubicBezTo>
                    <a:pt x="10688" y="466"/>
                    <a:pt x="10833" y="532"/>
                    <a:pt x="10980" y="582"/>
                  </a:cubicBezTo>
                  <a:cubicBezTo>
                    <a:pt x="11128" y="637"/>
                    <a:pt x="11279" y="679"/>
                    <a:pt x="11418" y="747"/>
                  </a:cubicBezTo>
                  <a:lnTo>
                    <a:pt x="11831" y="945"/>
                  </a:lnTo>
                  <a:lnTo>
                    <a:pt x="12035" y="1042"/>
                  </a:lnTo>
                  <a:cubicBezTo>
                    <a:pt x="12101" y="1079"/>
                    <a:pt x="12165" y="1118"/>
                    <a:pt x="12229" y="1158"/>
                  </a:cubicBezTo>
                  <a:cubicBezTo>
                    <a:pt x="13934" y="2140"/>
                    <a:pt x="15220" y="3714"/>
                    <a:pt x="15842" y="5580"/>
                  </a:cubicBezTo>
                  <a:cubicBezTo>
                    <a:pt x="15875" y="5663"/>
                    <a:pt x="15899" y="5747"/>
                    <a:pt x="15919" y="5835"/>
                  </a:cubicBezTo>
                  <a:cubicBezTo>
                    <a:pt x="15941" y="5918"/>
                    <a:pt x="15963" y="6000"/>
                    <a:pt x="15983" y="6079"/>
                  </a:cubicBezTo>
                  <a:cubicBezTo>
                    <a:pt x="16020" y="6239"/>
                    <a:pt x="16073" y="6384"/>
                    <a:pt x="16090" y="6529"/>
                  </a:cubicBezTo>
                  <a:cubicBezTo>
                    <a:pt x="16132" y="6817"/>
                    <a:pt x="16178" y="7068"/>
                    <a:pt x="16202" y="7279"/>
                  </a:cubicBezTo>
                  <a:cubicBezTo>
                    <a:pt x="16223" y="7647"/>
                    <a:pt x="16236" y="7894"/>
                    <a:pt x="16242" y="8004"/>
                  </a:cubicBezTo>
                  <a:lnTo>
                    <a:pt x="16242" y="8004"/>
                  </a:lnTo>
                  <a:cubicBezTo>
                    <a:pt x="16237" y="6079"/>
                    <a:pt x="15539" y="4219"/>
                    <a:pt x="14275" y="2765"/>
                  </a:cubicBezTo>
                  <a:cubicBezTo>
                    <a:pt x="13640" y="2035"/>
                    <a:pt x="12879" y="1424"/>
                    <a:pt x="12029" y="960"/>
                  </a:cubicBezTo>
                  <a:cubicBezTo>
                    <a:pt x="11180" y="494"/>
                    <a:pt x="10240" y="200"/>
                    <a:pt x="9279" y="72"/>
                  </a:cubicBezTo>
                  <a:cubicBezTo>
                    <a:pt x="8915" y="24"/>
                    <a:pt x="8549" y="0"/>
                    <a:pt x="8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9"/>
            <p:cNvSpPr/>
            <p:nvPr/>
          </p:nvSpPr>
          <p:spPr>
            <a:xfrm>
              <a:off x="2262975" y="1873025"/>
              <a:ext cx="355250" cy="351300"/>
            </a:xfrm>
            <a:custGeom>
              <a:avLst/>
              <a:gdLst/>
              <a:ahLst/>
              <a:cxnLst/>
              <a:rect l="l" t="t" r="r" b="b"/>
              <a:pathLst>
                <a:path w="14210" h="14052" extrusionOk="0">
                  <a:moveTo>
                    <a:pt x="7217" y="0"/>
                  </a:moveTo>
                  <a:cubicBezTo>
                    <a:pt x="6697" y="0"/>
                    <a:pt x="6177" y="57"/>
                    <a:pt x="5666" y="170"/>
                  </a:cubicBezTo>
                  <a:cubicBezTo>
                    <a:pt x="4844" y="353"/>
                    <a:pt x="4062" y="682"/>
                    <a:pt x="3359" y="1146"/>
                  </a:cubicBezTo>
                  <a:cubicBezTo>
                    <a:pt x="1954" y="2071"/>
                    <a:pt x="902" y="3520"/>
                    <a:pt x="462" y="5146"/>
                  </a:cubicBezTo>
                  <a:cubicBezTo>
                    <a:pt x="1" y="6792"/>
                    <a:pt x="168" y="8553"/>
                    <a:pt x="930" y="10082"/>
                  </a:cubicBezTo>
                  <a:cubicBezTo>
                    <a:pt x="1675" y="11605"/>
                    <a:pt x="2992" y="12849"/>
                    <a:pt x="4570" y="13509"/>
                  </a:cubicBezTo>
                  <a:cubicBezTo>
                    <a:pt x="5363" y="13840"/>
                    <a:pt x="6209" y="14023"/>
                    <a:pt x="7069" y="14047"/>
                  </a:cubicBezTo>
                  <a:cubicBezTo>
                    <a:pt x="7150" y="14050"/>
                    <a:pt x="7231" y="14051"/>
                    <a:pt x="7312" y="14051"/>
                  </a:cubicBezTo>
                  <a:cubicBezTo>
                    <a:pt x="8090" y="14051"/>
                    <a:pt x="8864" y="13927"/>
                    <a:pt x="9605" y="13680"/>
                  </a:cubicBezTo>
                  <a:cubicBezTo>
                    <a:pt x="11258" y="13135"/>
                    <a:pt x="12653" y="11999"/>
                    <a:pt x="13526" y="10491"/>
                  </a:cubicBezTo>
                  <a:cubicBezTo>
                    <a:pt x="13600" y="10355"/>
                    <a:pt x="13655" y="10208"/>
                    <a:pt x="13708" y="10062"/>
                  </a:cubicBezTo>
                  <a:cubicBezTo>
                    <a:pt x="13761" y="9917"/>
                    <a:pt x="13827" y="9777"/>
                    <a:pt x="13868" y="9627"/>
                  </a:cubicBezTo>
                  <a:cubicBezTo>
                    <a:pt x="13945" y="9328"/>
                    <a:pt x="14046" y="9041"/>
                    <a:pt x="14084" y="8735"/>
                  </a:cubicBezTo>
                  <a:cubicBezTo>
                    <a:pt x="14209" y="8139"/>
                    <a:pt x="14200" y="7526"/>
                    <a:pt x="14176" y="6933"/>
                  </a:cubicBezTo>
                  <a:lnTo>
                    <a:pt x="14176" y="6933"/>
                  </a:lnTo>
                  <a:cubicBezTo>
                    <a:pt x="14176" y="6933"/>
                    <a:pt x="14167" y="7098"/>
                    <a:pt x="14150" y="7405"/>
                  </a:cubicBezTo>
                  <a:cubicBezTo>
                    <a:pt x="14145" y="7482"/>
                    <a:pt x="14145" y="7570"/>
                    <a:pt x="14137" y="7665"/>
                  </a:cubicBezTo>
                  <a:cubicBezTo>
                    <a:pt x="14121" y="7757"/>
                    <a:pt x="14106" y="7860"/>
                    <a:pt x="14088" y="7970"/>
                  </a:cubicBezTo>
                  <a:cubicBezTo>
                    <a:pt x="14071" y="8082"/>
                    <a:pt x="14053" y="8201"/>
                    <a:pt x="14033" y="8328"/>
                  </a:cubicBezTo>
                  <a:cubicBezTo>
                    <a:pt x="14000" y="8452"/>
                    <a:pt x="13967" y="8583"/>
                    <a:pt x="13930" y="8724"/>
                  </a:cubicBezTo>
                  <a:cubicBezTo>
                    <a:pt x="13912" y="8794"/>
                    <a:pt x="13893" y="8865"/>
                    <a:pt x="13875" y="8939"/>
                  </a:cubicBezTo>
                  <a:cubicBezTo>
                    <a:pt x="13857" y="9012"/>
                    <a:pt x="13825" y="9084"/>
                    <a:pt x="13798" y="9159"/>
                  </a:cubicBezTo>
                  <a:cubicBezTo>
                    <a:pt x="13741" y="9309"/>
                    <a:pt x="13688" y="9465"/>
                    <a:pt x="13625" y="9627"/>
                  </a:cubicBezTo>
                  <a:lnTo>
                    <a:pt x="13387" y="10117"/>
                  </a:lnTo>
                  <a:cubicBezTo>
                    <a:pt x="13348" y="10203"/>
                    <a:pt x="13299" y="10287"/>
                    <a:pt x="13246" y="10366"/>
                  </a:cubicBezTo>
                  <a:cubicBezTo>
                    <a:pt x="13196" y="10449"/>
                    <a:pt x="13145" y="10533"/>
                    <a:pt x="13093" y="10621"/>
                  </a:cubicBezTo>
                  <a:cubicBezTo>
                    <a:pt x="12603" y="11381"/>
                    <a:pt x="11972" y="12040"/>
                    <a:pt x="11231" y="12564"/>
                  </a:cubicBezTo>
                  <a:cubicBezTo>
                    <a:pt x="10422" y="13144"/>
                    <a:pt x="9400" y="13566"/>
                    <a:pt x="8271" y="13731"/>
                  </a:cubicBezTo>
                  <a:cubicBezTo>
                    <a:pt x="7992" y="13788"/>
                    <a:pt x="7699" y="13785"/>
                    <a:pt x="7407" y="13803"/>
                  </a:cubicBezTo>
                  <a:cubicBezTo>
                    <a:pt x="7368" y="13807"/>
                    <a:pt x="7328" y="13809"/>
                    <a:pt x="7288" y="13809"/>
                  </a:cubicBezTo>
                  <a:cubicBezTo>
                    <a:pt x="7181" y="13809"/>
                    <a:pt x="7072" y="13797"/>
                    <a:pt x="6965" y="13794"/>
                  </a:cubicBezTo>
                  <a:cubicBezTo>
                    <a:pt x="6818" y="13783"/>
                    <a:pt x="6666" y="13785"/>
                    <a:pt x="6519" y="13768"/>
                  </a:cubicBezTo>
                  <a:lnTo>
                    <a:pt x="6071" y="13700"/>
                  </a:lnTo>
                  <a:cubicBezTo>
                    <a:pt x="5996" y="13687"/>
                    <a:pt x="5921" y="13680"/>
                    <a:pt x="5847" y="13662"/>
                  </a:cubicBezTo>
                  <a:lnTo>
                    <a:pt x="5625" y="13605"/>
                  </a:lnTo>
                  <a:cubicBezTo>
                    <a:pt x="5477" y="13564"/>
                    <a:pt x="5326" y="13533"/>
                    <a:pt x="5181" y="13487"/>
                  </a:cubicBezTo>
                  <a:lnTo>
                    <a:pt x="4743" y="13326"/>
                  </a:lnTo>
                  <a:cubicBezTo>
                    <a:pt x="4165" y="13091"/>
                    <a:pt x="3598" y="12799"/>
                    <a:pt x="3095" y="12399"/>
                  </a:cubicBezTo>
                  <a:lnTo>
                    <a:pt x="2902" y="12256"/>
                  </a:lnTo>
                  <a:cubicBezTo>
                    <a:pt x="2840" y="12203"/>
                    <a:pt x="2781" y="12148"/>
                    <a:pt x="2721" y="12093"/>
                  </a:cubicBezTo>
                  <a:cubicBezTo>
                    <a:pt x="2603" y="11983"/>
                    <a:pt x="2477" y="11880"/>
                    <a:pt x="2363" y="11764"/>
                  </a:cubicBezTo>
                  <a:lnTo>
                    <a:pt x="2033" y="11403"/>
                  </a:lnTo>
                  <a:lnTo>
                    <a:pt x="1952" y="11315"/>
                  </a:lnTo>
                  <a:lnTo>
                    <a:pt x="1877" y="11216"/>
                  </a:lnTo>
                  <a:lnTo>
                    <a:pt x="1732" y="11021"/>
                  </a:lnTo>
                  <a:lnTo>
                    <a:pt x="1583" y="10823"/>
                  </a:lnTo>
                  <a:cubicBezTo>
                    <a:pt x="1532" y="10759"/>
                    <a:pt x="1495" y="10684"/>
                    <a:pt x="1451" y="10616"/>
                  </a:cubicBezTo>
                  <a:cubicBezTo>
                    <a:pt x="1368" y="10476"/>
                    <a:pt x="1277" y="10337"/>
                    <a:pt x="1196" y="10194"/>
                  </a:cubicBezTo>
                  <a:cubicBezTo>
                    <a:pt x="1055" y="9895"/>
                    <a:pt x="897" y="9605"/>
                    <a:pt x="796" y="9289"/>
                  </a:cubicBezTo>
                  <a:cubicBezTo>
                    <a:pt x="666" y="8983"/>
                    <a:pt x="605" y="8656"/>
                    <a:pt x="515" y="8337"/>
                  </a:cubicBezTo>
                  <a:lnTo>
                    <a:pt x="440" y="7845"/>
                  </a:lnTo>
                  <a:cubicBezTo>
                    <a:pt x="429" y="7761"/>
                    <a:pt x="407" y="7680"/>
                    <a:pt x="407" y="7597"/>
                  </a:cubicBezTo>
                  <a:lnTo>
                    <a:pt x="394" y="7348"/>
                  </a:lnTo>
                  <a:lnTo>
                    <a:pt x="381" y="7098"/>
                  </a:lnTo>
                  <a:cubicBezTo>
                    <a:pt x="374" y="7014"/>
                    <a:pt x="372" y="6931"/>
                    <a:pt x="379" y="6849"/>
                  </a:cubicBezTo>
                  <a:lnTo>
                    <a:pt x="405" y="6353"/>
                  </a:lnTo>
                  <a:cubicBezTo>
                    <a:pt x="407" y="6269"/>
                    <a:pt x="416" y="6188"/>
                    <a:pt x="431" y="6106"/>
                  </a:cubicBezTo>
                  <a:lnTo>
                    <a:pt x="469" y="5858"/>
                  </a:lnTo>
                  <a:lnTo>
                    <a:pt x="506" y="5612"/>
                  </a:lnTo>
                  <a:cubicBezTo>
                    <a:pt x="517" y="5528"/>
                    <a:pt x="546" y="5449"/>
                    <a:pt x="565" y="5370"/>
                  </a:cubicBezTo>
                  <a:cubicBezTo>
                    <a:pt x="607" y="5210"/>
                    <a:pt x="644" y="5047"/>
                    <a:pt x="691" y="4889"/>
                  </a:cubicBezTo>
                  <a:lnTo>
                    <a:pt x="862" y="4421"/>
                  </a:lnTo>
                  <a:cubicBezTo>
                    <a:pt x="910" y="4263"/>
                    <a:pt x="994" y="4120"/>
                    <a:pt x="1062" y="3970"/>
                  </a:cubicBezTo>
                  <a:cubicBezTo>
                    <a:pt x="1137" y="3823"/>
                    <a:pt x="1198" y="3669"/>
                    <a:pt x="1291" y="3533"/>
                  </a:cubicBezTo>
                  <a:cubicBezTo>
                    <a:pt x="1376" y="3392"/>
                    <a:pt x="1462" y="3252"/>
                    <a:pt x="1548" y="3111"/>
                  </a:cubicBezTo>
                  <a:lnTo>
                    <a:pt x="1842" y="2720"/>
                  </a:lnTo>
                  <a:cubicBezTo>
                    <a:pt x="1935" y="2583"/>
                    <a:pt x="2047" y="2465"/>
                    <a:pt x="2159" y="2348"/>
                  </a:cubicBezTo>
                  <a:cubicBezTo>
                    <a:pt x="2271" y="2230"/>
                    <a:pt x="2370" y="2100"/>
                    <a:pt x="2497" y="1997"/>
                  </a:cubicBezTo>
                  <a:lnTo>
                    <a:pt x="2853" y="1671"/>
                  </a:lnTo>
                  <a:cubicBezTo>
                    <a:pt x="2979" y="1570"/>
                    <a:pt x="3110" y="1480"/>
                    <a:pt x="3238" y="1383"/>
                  </a:cubicBezTo>
                  <a:cubicBezTo>
                    <a:pt x="3302" y="1335"/>
                    <a:pt x="3363" y="1285"/>
                    <a:pt x="3431" y="1241"/>
                  </a:cubicBezTo>
                  <a:lnTo>
                    <a:pt x="3636" y="1118"/>
                  </a:lnTo>
                  <a:cubicBezTo>
                    <a:pt x="3772" y="1038"/>
                    <a:pt x="3902" y="946"/>
                    <a:pt x="4044" y="878"/>
                  </a:cubicBezTo>
                  <a:lnTo>
                    <a:pt x="4469" y="674"/>
                  </a:lnTo>
                  <a:lnTo>
                    <a:pt x="4574" y="623"/>
                  </a:lnTo>
                  <a:lnTo>
                    <a:pt x="4684" y="583"/>
                  </a:lnTo>
                  <a:lnTo>
                    <a:pt x="4904" y="504"/>
                  </a:lnTo>
                  <a:cubicBezTo>
                    <a:pt x="5192" y="383"/>
                    <a:pt x="5493" y="322"/>
                    <a:pt x="5787" y="243"/>
                  </a:cubicBezTo>
                  <a:cubicBezTo>
                    <a:pt x="5860" y="223"/>
                    <a:pt x="5935" y="208"/>
                    <a:pt x="6011" y="201"/>
                  </a:cubicBezTo>
                  <a:lnTo>
                    <a:pt x="6236" y="166"/>
                  </a:lnTo>
                  <a:cubicBezTo>
                    <a:pt x="6385" y="146"/>
                    <a:pt x="6530" y="111"/>
                    <a:pt x="6682" y="111"/>
                  </a:cubicBezTo>
                  <a:cubicBezTo>
                    <a:pt x="6891" y="102"/>
                    <a:pt x="7098" y="85"/>
                    <a:pt x="7305" y="85"/>
                  </a:cubicBezTo>
                  <a:cubicBezTo>
                    <a:pt x="7392" y="85"/>
                    <a:pt x="7479" y="88"/>
                    <a:pt x="7565" y="96"/>
                  </a:cubicBezTo>
                  <a:cubicBezTo>
                    <a:pt x="7710" y="104"/>
                    <a:pt x="7855" y="107"/>
                    <a:pt x="7998" y="120"/>
                  </a:cubicBezTo>
                  <a:lnTo>
                    <a:pt x="8422" y="186"/>
                  </a:lnTo>
                  <a:lnTo>
                    <a:pt x="8631" y="216"/>
                  </a:lnTo>
                  <a:cubicBezTo>
                    <a:pt x="8701" y="230"/>
                    <a:pt x="8767" y="249"/>
                    <a:pt x="8836" y="267"/>
                  </a:cubicBezTo>
                  <a:lnTo>
                    <a:pt x="9238" y="368"/>
                  </a:lnTo>
                  <a:cubicBezTo>
                    <a:pt x="9372" y="401"/>
                    <a:pt x="9497" y="460"/>
                    <a:pt x="9625" y="502"/>
                  </a:cubicBezTo>
                  <a:cubicBezTo>
                    <a:pt x="9750" y="551"/>
                    <a:pt x="9880" y="588"/>
                    <a:pt x="10000" y="645"/>
                  </a:cubicBezTo>
                  <a:lnTo>
                    <a:pt x="10356" y="816"/>
                  </a:lnTo>
                  <a:lnTo>
                    <a:pt x="10534" y="898"/>
                  </a:lnTo>
                  <a:cubicBezTo>
                    <a:pt x="10589" y="931"/>
                    <a:pt x="10644" y="966"/>
                    <a:pt x="10699" y="999"/>
                  </a:cubicBezTo>
                  <a:cubicBezTo>
                    <a:pt x="12167" y="1845"/>
                    <a:pt x="13275" y="3201"/>
                    <a:pt x="13811" y="4808"/>
                  </a:cubicBezTo>
                  <a:cubicBezTo>
                    <a:pt x="13840" y="4880"/>
                    <a:pt x="13862" y="4953"/>
                    <a:pt x="13877" y="5027"/>
                  </a:cubicBezTo>
                  <a:cubicBezTo>
                    <a:pt x="13897" y="5102"/>
                    <a:pt x="13915" y="5170"/>
                    <a:pt x="13932" y="5238"/>
                  </a:cubicBezTo>
                  <a:cubicBezTo>
                    <a:pt x="13965" y="5377"/>
                    <a:pt x="14011" y="5502"/>
                    <a:pt x="14027" y="5627"/>
                  </a:cubicBezTo>
                  <a:cubicBezTo>
                    <a:pt x="14062" y="5876"/>
                    <a:pt x="14101" y="6089"/>
                    <a:pt x="14121" y="6271"/>
                  </a:cubicBezTo>
                  <a:cubicBezTo>
                    <a:pt x="14143" y="6638"/>
                    <a:pt x="14154" y="6865"/>
                    <a:pt x="14159" y="6931"/>
                  </a:cubicBezTo>
                  <a:cubicBezTo>
                    <a:pt x="14163" y="5260"/>
                    <a:pt x="13563" y="3645"/>
                    <a:pt x="12466" y="2383"/>
                  </a:cubicBezTo>
                  <a:cubicBezTo>
                    <a:pt x="11921" y="1755"/>
                    <a:pt x="11266" y="1227"/>
                    <a:pt x="10532" y="827"/>
                  </a:cubicBezTo>
                  <a:cubicBezTo>
                    <a:pt x="9803" y="425"/>
                    <a:pt x="8992" y="173"/>
                    <a:pt x="8163" y="63"/>
                  </a:cubicBezTo>
                  <a:cubicBezTo>
                    <a:pt x="7849" y="21"/>
                    <a:pt x="7533" y="0"/>
                    <a:pt x="7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9"/>
            <p:cNvSpPr/>
            <p:nvPr/>
          </p:nvSpPr>
          <p:spPr>
            <a:xfrm>
              <a:off x="2086875" y="1691275"/>
              <a:ext cx="717325" cy="713875"/>
            </a:xfrm>
            <a:custGeom>
              <a:avLst/>
              <a:gdLst/>
              <a:ahLst/>
              <a:cxnLst/>
              <a:rect l="l" t="t" r="r" b="b"/>
              <a:pathLst>
                <a:path w="28693" h="28555" extrusionOk="0">
                  <a:moveTo>
                    <a:pt x="14346" y="451"/>
                  </a:moveTo>
                  <a:cubicBezTo>
                    <a:pt x="21996" y="451"/>
                    <a:pt x="28222" y="6644"/>
                    <a:pt x="28231" y="14260"/>
                  </a:cubicBezTo>
                  <a:cubicBezTo>
                    <a:pt x="28242" y="21884"/>
                    <a:pt x="22020" y="28095"/>
                    <a:pt x="14363" y="28104"/>
                  </a:cubicBezTo>
                  <a:cubicBezTo>
                    <a:pt x="14358" y="28104"/>
                    <a:pt x="14352" y="28104"/>
                    <a:pt x="14347" y="28104"/>
                  </a:cubicBezTo>
                  <a:cubicBezTo>
                    <a:pt x="6699" y="28104"/>
                    <a:pt x="471" y="21912"/>
                    <a:pt x="462" y="14293"/>
                  </a:cubicBezTo>
                  <a:cubicBezTo>
                    <a:pt x="453" y="6669"/>
                    <a:pt x="6675" y="460"/>
                    <a:pt x="14330" y="451"/>
                  </a:cubicBezTo>
                  <a:cubicBezTo>
                    <a:pt x="14336" y="451"/>
                    <a:pt x="14341" y="451"/>
                    <a:pt x="14346" y="451"/>
                  </a:cubicBezTo>
                  <a:close/>
                  <a:moveTo>
                    <a:pt x="14346" y="1"/>
                  </a:moveTo>
                  <a:cubicBezTo>
                    <a:pt x="14341" y="1"/>
                    <a:pt x="14336" y="1"/>
                    <a:pt x="14330" y="1"/>
                  </a:cubicBezTo>
                  <a:cubicBezTo>
                    <a:pt x="6414" y="10"/>
                    <a:pt x="1" y="6410"/>
                    <a:pt x="12" y="14293"/>
                  </a:cubicBezTo>
                  <a:cubicBezTo>
                    <a:pt x="20" y="22173"/>
                    <a:pt x="6436" y="28554"/>
                    <a:pt x="14347" y="28554"/>
                  </a:cubicBezTo>
                  <a:cubicBezTo>
                    <a:pt x="14352" y="28554"/>
                    <a:pt x="14358" y="28554"/>
                    <a:pt x="14363" y="28554"/>
                  </a:cubicBezTo>
                  <a:cubicBezTo>
                    <a:pt x="22282" y="28545"/>
                    <a:pt x="28693" y="22146"/>
                    <a:pt x="28684" y="14260"/>
                  </a:cubicBezTo>
                  <a:cubicBezTo>
                    <a:pt x="28675" y="6382"/>
                    <a:pt x="22258" y="1"/>
                    <a:pt x="14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0" name="Google Shape;5860;p29"/>
          <p:cNvSpPr txBox="1">
            <a:spLocks noGrp="1"/>
          </p:cNvSpPr>
          <p:nvPr>
            <p:ph type="title"/>
          </p:nvPr>
        </p:nvSpPr>
        <p:spPr>
          <a:xfrm>
            <a:off x="1013875" y="744275"/>
            <a:ext cx="3803100" cy="277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1"/>
                </a:solidFill>
              </a:rPr>
              <a:t>MUSIC</a:t>
            </a:r>
            <a:br>
              <a:rPr lang="en" dirty="0">
                <a:solidFill>
                  <a:schemeClr val="dk1"/>
                </a:solidFill>
              </a:rPr>
            </a:br>
            <a:r>
              <a:rPr lang="en" dirty="0">
                <a:solidFill>
                  <a:schemeClr val="dk1"/>
                </a:solidFill>
              </a:rPr>
              <a:t>MATCHES </a:t>
            </a:r>
            <a:br>
              <a:rPr lang="en" dirty="0">
                <a:solidFill>
                  <a:schemeClr val="dk1"/>
                </a:solidFill>
              </a:rPr>
            </a:br>
            <a:r>
              <a:rPr lang="en" dirty="0">
                <a:solidFill>
                  <a:schemeClr val="dk1"/>
                </a:solidFill>
              </a:rPr>
              <a:t>MOOD</a:t>
            </a:r>
            <a:endParaRPr dirty="0">
              <a:solidFill>
                <a:schemeClr val="dk1"/>
              </a:solidFill>
            </a:endParaRPr>
          </a:p>
        </p:txBody>
      </p:sp>
      <p:sp>
        <p:nvSpPr>
          <p:cNvPr id="5861" name="Google Shape;5861;p29"/>
          <p:cNvSpPr txBox="1">
            <a:spLocks noGrp="1"/>
          </p:cNvSpPr>
          <p:nvPr>
            <p:ph type="subTitle" idx="1"/>
          </p:nvPr>
        </p:nvSpPr>
        <p:spPr>
          <a:xfrm>
            <a:off x="433044" y="3639931"/>
            <a:ext cx="2573544" cy="9606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u="sng" dirty="0">
                <a:solidFill>
                  <a:schemeClr val="bg2">
                    <a:lumMod val="20000"/>
                    <a:lumOff val="80000"/>
                  </a:schemeClr>
                </a:solidFill>
              </a:rPr>
              <a:t>TEAM MEMBERS:</a:t>
            </a:r>
          </a:p>
          <a:p>
            <a:pPr marL="171450" lvl="0" indent="-171450" algn="l" rtl="0">
              <a:spcBef>
                <a:spcPts val="0"/>
              </a:spcBef>
              <a:spcAft>
                <a:spcPts val="0"/>
              </a:spcAft>
              <a:buFont typeface="Arial" panose="020B0604020202020204" pitchFamily="34" charset="0"/>
              <a:buChar char="•"/>
            </a:pPr>
            <a:r>
              <a:rPr lang="en-US" sz="1200" b="1" dirty="0">
                <a:solidFill>
                  <a:schemeClr val="bg2">
                    <a:lumMod val="40000"/>
                    <a:lumOff val="60000"/>
                  </a:schemeClr>
                </a:solidFill>
              </a:rPr>
              <a:t>Pavan Kalyan(089)</a:t>
            </a:r>
          </a:p>
          <a:p>
            <a:pPr marL="171450" lvl="0" indent="-171450" algn="l" rtl="0">
              <a:spcBef>
                <a:spcPts val="0"/>
              </a:spcBef>
              <a:spcAft>
                <a:spcPts val="0"/>
              </a:spcAft>
              <a:buFont typeface="Arial" panose="020B0604020202020204" pitchFamily="34" charset="0"/>
              <a:buChar char="•"/>
            </a:pPr>
            <a:r>
              <a:rPr lang="en-US" sz="1200" b="1" dirty="0">
                <a:solidFill>
                  <a:schemeClr val="bg2">
                    <a:lumMod val="40000"/>
                    <a:lumOff val="60000"/>
                  </a:schemeClr>
                </a:solidFill>
              </a:rPr>
              <a:t>Balaji(079)</a:t>
            </a:r>
          </a:p>
          <a:p>
            <a:pPr marL="171450" lvl="0" indent="-171450" algn="l" rtl="0">
              <a:spcBef>
                <a:spcPts val="0"/>
              </a:spcBef>
              <a:spcAft>
                <a:spcPts val="0"/>
              </a:spcAft>
              <a:buFont typeface="Arial" panose="020B0604020202020204" pitchFamily="34" charset="0"/>
              <a:buChar char="•"/>
            </a:pPr>
            <a:r>
              <a:rPr lang="en-US" sz="1200" b="1" dirty="0">
                <a:solidFill>
                  <a:schemeClr val="bg2">
                    <a:lumMod val="40000"/>
                    <a:lumOff val="60000"/>
                  </a:schemeClr>
                </a:solidFill>
              </a:rPr>
              <a:t>Sai Kiran(099)</a:t>
            </a:r>
            <a:endParaRPr sz="1200" b="1" dirty="0">
              <a:solidFill>
                <a:schemeClr val="bg2">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78"/>
        <p:cNvGrpSpPr/>
        <p:nvPr/>
      </p:nvGrpSpPr>
      <p:grpSpPr>
        <a:xfrm>
          <a:off x="0" y="0"/>
          <a:ext cx="0" cy="0"/>
          <a:chOff x="0" y="0"/>
          <a:chExt cx="0" cy="0"/>
        </a:xfrm>
      </p:grpSpPr>
      <p:sp>
        <p:nvSpPr>
          <p:cNvPr id="6103" name="Google Shape;6103;p35"/>
          <p:cNvSpPr/>
          <p:nvPr/>
        </p:nvSpPr>
        <p:spPr>
          <a:xfrm rot="180576">
            <a:off x="642986" y="742265"/>
            <a:ext cx="1131360" cy="313019"/>
          </a:xfrm>
          <a:prstGeom prst="rect">
            <a:avLst/>
          </a:prstGeom>
          <a:solidFill>
            <a:srgbClr val="FF6421">
              <a:alpha val="49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35"/>
          <p:cNvSpPr txBox="1">
            <a:spLocks noGrp="1"/>
          </p:cNvSpPr>
          <p:nvPr>
            <p:ph type="title"/>
          </p:nvPr>
        </p:nvSpPr>
        <p:spPr>
          <a:xfrm>
            <a:off x="556943" y="512018"/>
            <a:ext cx="1286145"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dk1"/>
                </a:solidFill>
              </a:rPr>
              <a:t>OUTPUT</a:t>
            </a:r>
            <a:endParaRPr sz="3600" dirty="0">
              <a:solidFill>
                <a:schemeClr val="dk1"/>
              </a:solidFill>
            </a:endParaRPr>
          </a:p>
        </p:txBody>
      </p:sp>
      <p:pic>
        <p:nvPicPr>
          <p:cNvPr id="11" name="Picture 10">
            <a:extLst>
              <a:ext uri="{FF2B5EF4-FFF2-40B4-BE49-F238E27FC236}">
                <a16:creationId xmlns:a16="http://schemas.microsoft.com/office/drawing/2014/main" id="{081D56AD-548D-44BA-B1AD-F91BF3845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905" y="114300"/>
            <a:ext cx="3743302" cy="2643707"/>
          </a:xfrm>
          <a:prstGeom prst="rect">
            <a:avLst/>
          </a:prstGeom>
        </p:spPr>
      </p:pic>
      <p:pic>
        <p:nvPicPr>
          <p:cNvPr id="12" name="Picture 11">
            <a:extLst>
              <a:ext uri="{FF2B5EF4-FFF2-40B4-BE49-F238E27FC236}">
                <a16:creationId xmlns:a16="http://schemas.microsoft.com/office/drawing/2014/main" id="{7DC804F4-5706-4292-8FA8-1932F3B4A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75" y="2082165"/>
            <a:ext cx="3400425" cy="2947035"/>
          </a:xfrm>
          <a:prstGeom prst="rect">
            <a:avLst/>
          </a:prstGeom>
        </p:spPr>
      </p:pic>
      <p:pic>
        <p:nvPicPr>
          <p:cNvPr id="13" name="Picture 12">
            <a:extLst>
              <a:ext uri="{FF2B5EF4-FFF2-40B4-BE49-F238E27FC236}">
                <a16:creationId xmlns:a16="http://schemas.microsoft.com/office/drawing/2014/main" id="{68723FD8-C51B-402D-BF1D-2AEA1F5EBB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0625" y="2843210"/>
            <a:ext cx="3325543" cy="2185990"/>
          </a:xfrm>
          <a:prstGeom prst="rect">
            <a:avLst/>
          </a:prstGeom>
        </p:spPr>
      </p:pic>
    </p:spTree>
    <p:extLst>
      <p:ext uri="{BB962C8B-B14F-4D97-AF65-F5344CB8AC3E}">
        <p14:creationId xmlns:p14="http://schemas.microsoft.com/office/powerpoint/2010/main" val="78608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86"/>
        <p:cNvGrpSpPr/>
        <p:nvPr/>
      </p:nvGrpSpPr>
      <p:grpSpPr>
        <a:xfrm>
          <a:off x="0" y="0"/>
          <a:ext cx="0" cy="0"/>
          <a:chOff x="0" y="0"/>
          <a:chExt cx="0" cy="0"/>
        </a:xfrm>
      </p:grpSpPr>
      <p:sp>
        <p:nvSpPr>
          <p:cNvPr id="6388" name="Google Shape;6388;p40"/>
          <p:cNvSpPr/>
          <p:nvPr/>
        </p:nvSpPr>
        <p:spPr>
          <a:xfrm>
            <a:off x="4330400" y="774475"/>
            <a:ext cx="4000500" cy="3600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40"/>
          <p:cNvSpPr/>
          <p:nvPr/>
        </p:nvSpPr>
        <p:spPr>
          <a:xfrm rot="346406">
            <a:off x="777933" y="630196"/>
            <a:ext cx="1227190" cy="381408"/>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40"/>
          <p:cNvSpPr txBox="1">
            <a:spLocks noGrp="1"/>
          </p:cNvSpPr>
          <p:nvPr>
            <p:ph type="title"/>
          </p:nvPr>
        </p:nvSpPr>
        <p:spPr>
          <a:xfrm>
            <a:off x="749825" y="486200"/>
            <a:ext cx="3145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OUTPUT</a:t>
            </a:r>
            <a:endParaRPr dirty="0">
              <a:solidFill>
                <a:schemeClr val="dk1"/>
              </a:solidFill>
            </a:endParaRPr>
          </a:p>
        </p:txBody>
      </p:sp>
      <p:pic>
        <p:nvPicPr>
          <p:cNvPr id="10" name="Picture 9">
            <a:extLst>
              <a:ext uri="{FF2B5EF4-FFF2-40B4-BE49-F238E27FC236}">
                <a16:creationId xmlns:a16="http://schemas.microsoft.com/office/drawing/2014/main" id="{AF898ACE-10C7-4018-AB44-38130AD20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413" y="142025"/>
            <a:ext cx="3389510" cy="2379719"/>
          </a:xfrm>
          <a:prstGeom prst="rect">
            <a:avLst/>
          </a:prstGeom>
        </p:spPr>
      </p:pic>
      <p:pic>
        <p:nvPicPr>
          <p:cNvPr id="11" name="Picture 10">
            <a:extLst>
              <a:ext uri="{FF2B5EF4-FFF2-40B4-BE49-F238E27FC236}">
                <a16:creationId xmlns:a16="http://schemas.microsoft.com/office/drawing/2014/main" id="{B5EDBFBC-BEE2-4A29-A213-C8A2C7507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5955" y="2571750"/>
            <a:ext cx="3579018" cy="2520225"/>
          </a:xfrm>
          <a:prstGeom prst="rect">
            <a:avLst/>
          </a:prstGeom>
        </p:spPr>
      </p:pic>
    </p:spTree>
    <p:extLst>
      <p:ext uri="{BB962C8B-B14F-4D97-AF65-F5344CB8AC3E}">
        <p14:creationId xmlns:p14="http://schemas.microsoft.com/office/powerpoint/2010/main" val="2835063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9"/>
        <p:cNvGrpSpPr/>
        <p:nvPr/>
      </p:nvGrpSpPr>
      <p:grpSpPr>
        <a:xfrm>
          <a:off x="0" y="0"/>
          <a:ext cx="0" cy="0"/>
          <a:chOff x="0" y="0"/>
          <a:chExt cx="0" cy="0"/>
        </a:xfrm>
      </p:grpSpPr>
      <p:grpSp>
        <p:nvGrpSpPr>
          <p:cNvPr id="6110" name="Google Shape;6110;p36"/>
          <p:cNvGrpSpPr/>
          <p:nvPr/>
        </p:nvGrpSpPr>
        <p:grpSpPr>
          <a:xfrm>
            <a:off x="3616892" y="1692207"/>
            <a:ext cx="1910216" cy="1547536"/>
            <a:chOff x="4230886" y="2911100"/>
            <a:chExt cx="725711" cy="587925"/>
          </a:xfrm>
        </p:grpSpPr>
        <p:sp>
          <p:nvSpPr>
            <p:cNvPr id="6111" name="Google Shape;6111;p36"/>
            <p:cNvSpPr/>
            <p:nvPr/>
          </p:nvSpPr>
          <p:spPr>
            <a:xfrm>
              <a:off x="4302500" y="2911100"/>
              <a:ext cx="586500" cy="583700"/>
            </a:xfrm>
            <a:custGeom>
              <a:avLst/>
              <a:gdLst/>
              <a:ahLst/>
              <a:cxnLst/>
              <a:rect l="l" t="t" r="r" b="b"/>
              <a:pathLst>
                <a:path w="23460" h="23348" extrusionOk="0">
                  <a:moveTo>
                    <a:pt x="11726" y="10866"/>
                  </a:moveTo>
                  <a:cubicBezTo>
                    <a:pt x="12140" y="10866"/>
                    <a:pt x="12538" y="11187"/>
                    <a:pt x="12539" y="11673"/>
                  </a:cubicBezTo>
                  <a:cubicBezTo>
                    <a:pt x="12539" y="12119"/>
                    <a:pt x="12177" y="12482"/>
                    <a:pt x="11730" y="12482"/>
                  </a:cubicBezTo>
                  <a:cubicBezTo>
                    <a:pt x="11012" y="12479"/>
                    <a:pt x="10653" y="11611"/>
                    <a:pt x="11161" y="11104"/>
                  </a:cubicBezTo>
                  <a:cubicBezTo>
                    <a:pt x="11325" y="10939"/>
                    <a:pt x="11528" y="10866"/>
                    <a:pt x="11726" y="10866"/>
                  </a:cubicBezTo>
                  <a:close/>
                  <a:moveTo>
                    <a:pt x="11729" y="1"/>
                  </a:moveTo>
                  <a:cubicBezTo>
                    <a:pt x="11725" y="1"/>
                    <a:pt x="11721" y="1"/>
                    <a:pt x="11717" y="1"/>
                  </a:cubicBezTo>
                  <a:cubicBezTo>
                    <a:pt x="5243" y="7"/>
                    <a:pt x="1" y="5240"/>
                    <a:pt x="7" y="11686"/>
                  </a:cubicBezTo>
                  <a:cubicBezTo>
                    <a:pt x="14" y="18128"/>
                    <a:pt x="5262" y="23347"/>
                    <a:pt x="11731" y="23347"/>
                  </a:cubicBezTo>
                  <a:cubicBezTo>
                    <a:pt x="11735" y="23347"/>
                    <a:pt x="11739" y="23347"/>
                    <a:pt x="11744" y="23347"/>
                  </a:cubicBezTo>
                  <a:cubicBezTo>
                    <a:pt x="18216" y="23341"/>
                    <a:pt x="23460" y="18106"/>
                    <a:pt x="23451" y="11660"/>
                  </a:cubicBezTo>
                  <a:cubicBezTo>
                    <a:pt x="23444" y="5218"/>
                    <a:pt x="18198" y="1"/>
                    <a:pt x="11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36"/>
            <p:cNvSpPr/>
            <p:nvPr/>
          </p:nvSpPr>
          <p:spPr>
            <a:xfrm>
              <a:off x="4277675" y="2911100"/>
              <a:ext cx="636550" cy="587925"/>
            </a:xfrm>
            <a:custGeom>
              <a:avLst/>
              <a:gdLst/>
              <a:ahLst/>
              <a:cxnLst/>
              <a:rect l="l" t="t" r="r" b="b"/>
              <a:pathLst>
                <a:path w="25462" h="23517" extrusionOk="0">
                  <a:moveTo>
                    <a:pt x="12787" y="0"/>
                  </a:moveTo>
                  <a:cubicBezTo>
                    <a:pt x="12761" y="0"/>
                    <a:pt x="12736" y="0"/>
                    <a:pt x="12710" y="1"/>
                  </a:cubicBezTo>
                  <a:cubicBezTo>
                    <a:pt x="15813" y="3"/>
                    <a:pt x="18789" y="1236"/>
                    <a:pt x="20985" y="3429"/>
                  </a:cubicBezTo>
                  <a:cubicBezTo>
                    <a:pt x="24299" y="6763"/>
                    <a:pt x="25284" y="11765"/>
                    <a:pt x="23479" y="16108"/>
                  </a:cubicBezTo>
                  <a:cubicBezTo>
                    <a:pt x="21675" y="20449"/>
                    <a:pt x="17438" y="23281"/>
                    <a:pt x="12737" y="23286"/>
                  </a:cubicBezTo>
                  <a:cubicBezTo>
                    <a:pt x="12731" y="23286"/>
                    <a:pt x="12726" y="23286"/>
                    <a:pt x="12720" y="23286"/>
                  </a:cubicBezTo>
                  <a:cubicBezTo>
                    <a:pt x="8023" y="23286"/>
                    <a:pt x="3787" y="20465"/>
                    <a:pt x="1976" y="16132"/>
                  </a:cubicBezTo>
                  <a:cubicBezTo>
                    <a:pt x="161" y="11794"/>
                    <a:pt x="1134" y="6789"/>
                    <a:pt x="4442" y="3447"/>
                  </a:cubicBezTo>
                  <a:cubicBezTo>
                    <a:pt x="6633" y="1249"/>
                    <a:pt x="9607" y="9"/>
                    <a:pt x="12710" y="1"/>
                  </a:cubicBezTo>
                  <a:cubicBezTo>
                    <a:pt x="12701" y="1"/>
                    <a:pt x="12692" y="0"/>
                    <a:pt x="12683" y="0"/>
                  </a:cubicBezTo>
                  <a:cubicBezTo>
                    <a:pt x="7940" y="0"/>
                    <a:pt x="3661" y="2848"/>
                    <a:pt x="1831" y="7227"/>
                  </a:cubicBezTo>
                  <a:cubicBezTo>
                    <a:pt x="0" y="11611"/>
                    <a:pt x="989" y="16668"/>
                    <a:pt x="4337" y="20042"/>
                  </a:cubicBezTo>
                  <a:cubicBezTo>
                    <a:pt x="6563" y="22269"/>
                    <a:pt x="9582" y="23517"/>
                    <a:pt x="12728" y="23517"/>
                  </a:cubicBezTo>
                  <a:cubicBezTo>
                    <a:pt x="12731" y="23517"/>
                    <a:pt x="12734" y="23517"/>
                    <a:pt x="12737" y="23517"/>
                  </a:cubicBezTo>
                  <a:cubicBezTo>
                    <a:pt x="15886" y="23512"/>
                    <a:pt x="18906" y="22255"/>
                    <a:pt x="21128" y="20024"/>
                  </a:cubicBezTo>
                  <a:cubicBezTo>
                    <a:pt x="24479" y="16646"/>
                    <a:pt x="25462" y="11581"/>
                    <a:pt x="23618" y="7196"/>
                  </a:cubicBezTo>
                  <a:cubicBezTo>
                    <a:pt x="21784" y="2833"/>
                    <a:pt x="17512" y="0"/>
                    <a:pt x="12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36"/>
            <p:cNvSpPr/>
            <p:nvPr/>
          </p:nvSpPr>
          <p:spPr>
            <a:xfrm>
              <a:off x="4572675" y="3178400"/>
              <a:ext cx="46175" cy="44750"/>
            </a:xfrm>
            <a:custGeom>
              <a:avLst/>
              <a:gdLst/>
              <a:ahLst/>
              <a:cxnLst/>
              <a:rect l="l" t="t" r="r" b="b"/>
              <a:pathLst>
                <a:path w="1847" h="1790" extrusionOk="0">
                  <a:moveTo>
                    <a:pt x="923" y="0"/>
                  </a:moveTo>
                  <a:cubicBezTo>
                    <a:pt x="673" y="0"/>
                    <a:pt x="423" y="102"/>
                    <a:pt x="242" y="306"/>
                  </a:cubicBezTo>
                  <a:cubicBezTo>
                    <a:pt x="79" y="491"/>
                    <a:pt x="0" y="737"/>
                    <a:pt x="27" y="983"/>
                  </a:cubicBezTo>
                  <a:cubicBezTo>
                    <a:pt x="75" y="1442"/>
                    <a:pt x="462" y="1790"/>
                    <a:pt x="923" y="1790"/>
                  </a:cubicBezTo>
                  <a:cubicBezTo>
                    <a:pt x="710" y="1790"/>
                    <a:pt x="508" y="1697"/>
                    <a:pt x="367" y="1537"/>
                  </a:cubicBezTo>
                  <a:cubicBezTo>
                    <a:pt x="235" y="1383"/>
                    <a:pt x="174" y="1183"/>
                    <a:pt x="200" y="983"/>
                  </a:cubicBezTo>
                  <a:cubicBezTo>
                    <a:pt x="246" y="620"/>
                    <a:pt x="554" y="348"/>
                    <a:pt x="921" y="348"/>
                  </a:cubicBezTo>
                  <a:cubicBezTo>
                    <a:pt x="1286" y="348"/>
                    <a:pt x="1596" y="618"/>
                    <a:pt x="1644" y="981"/>
                  </a:cubicBezTo>
                  <a:cubicBezTo>
                    <a:pt x="1668" y="1181"/>
                    <a:pt x="1609" y="1381"/>
                    <a:pt x="1479" y="1535"/>
                  </a:cubicBezTo>
                  <a:cubicBezTo>
                    <a:pt x="1339" y="1695"/>
                    <a:pt x="1137" y="1787"/>
                    <a:pt x="923" y="1790"/>
                  </a:cubicBezTo>
                  <a:cubicBezTo>
                    <a:pt x="1385" y="1790"/>
                    <a:pt x="1774" y="1440"/>
                    <a:pt x="1822" y="981"/>
                  </a:cubicBezTo>
                  <a:cubicBezTo>
                    <a:pt x="1846" y="735"/>
                    <a:pt x="1767" y="489"/>
                    <a:pt x="1602" y="304"/>
                  </a:cubicBezTo>
                  <a:cubicBezTo>
                    <a:pt x="1422" y="101"/>
                    <a:pt x="1173" y="0"/>
                    <a:pt x="9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36"/>
            <p:cNvSpPr/>
            <p:nvPr/>
          </p:nvSpPr>
          <p:spPr>
            <a:xfrm>
              <a:off x="4484700" y="3092475"/>
              <a:ext cx="222125" cy="221000"/>
            </a:xfrm>
            <a:custGeom>
              <a:avLst/>
              <a:gdLst/>
              <a:ahLst/>
              <a:cxnLst/>
              <a:rect l="l" t="t" r="r" b="b"/>
              <a:pathLst>
                <a:path w="8885" h="8840" extrusionOk="0">
                  <a:moveTo>
                    <a:pt x="4438" y="3611"/>
                  </a:moveTo>
                  <a:cubicBezTo>
                    <a:pt x="4852" y="3611"/>
                    <a:pt x="5250" y="3932"/>
                    <a:pt x="5251" y="4418"/>
                  </a:cubicBezTo>
                  <a:cubicBezTo>
                    <a:pt x="5251" y="4864"/>
                    <a:pt x="4889" y="5227"/>
                    <a:pt x="4442" y="5227"/>
                  </a:cubicBezTo>
                  <a:cubicBezTo>
                    <a:pt x="3724" y="5224"/>
                    <a:pt x="3365" y="4356"/>
                    <a:pt x="3873" y="3849"/>
                  </a:cubicBezTo>
                  <a:cubicBezTo>
                    <a:pt x="4037" y="3684"/>
                    <a:pt x="4240" y="3611"/>
                    <a:pt x="4438" y="3611"/>
                  </a:cubicBezTo>
                  <a:close/>
                  <a:moveTo>
                    <a:pt x="4440" y="0"/>
                  </a:moveTo>
                  <a:cubicBezTo>
                    <a:pt x="4438" y="0"/>
                    <a:pt x="4437" y="0"/>
                    <a:pt x="4436" y="0"/>
                  </a:cubicBezTo>
                  <a:cubicBezTo>
                    <a:pt x="1985" y="3"/>
                    <a:pt x="1" y="1983"/>
                    <a:pt x="3" y="4422"/>
                  </a:cubicBezTo>
                  <a:cubicBezTo>
                    <a:pt x="5" y="6864"/>
                    <a:pt x="1994" y="8840"/>
                    <a:pt x="4449" y="8840"/>
                  </a:cubicBezTo>
                  <a:cubicBezTo>
                    <a:pt x="6902" y="8838"/>
                    <a:pt x="8884" y="6855"/>
                    <a:pt x="8882" y="4416"/>
                  </a:cubicBezTo>
                  <a:cubicBezTo>
                    <a:pt x="8880" y="1978"/>
                    <a:pt x="6888"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36"/>
            <p:cNvSpPr/>
            <p:nvPr/>
          </p:nvSpPr>
          <p:spPr>
            <a:xfrm>
              <a:off x="4481725" y="3092475"/>
              <a:ext cx="238825" cy="225325"/>
            </a:xfrm>
            <a:custGeom>
              <a:avLst/>
              <a:gdLst/>
              <a:ahLst/>
              <a:cxnLst/>
              <a:rect l="l" t="t" r="r" b="b"/>
              <a:pathLst>
                <a:path w="9553" h="9013" extrusionOk="0">
                  <a:moveTo>
                    <a:pt x="4563" y="0"/>
                  </a:moveTo>
                  <a:cubicBezTo>
                    <a:pt x="4560" y="0"/>
                    <a:pt x="4558" y="0"/>
                    <a:pt x="4555" y="0"/>
                  </a:cubicBezTo>
                  <a:cubicBezTo>
                    <a:pt x="5137" y="3"/>
                    <a:pt x="5713" y="119"/>
                    <a:pt x="6251" y="341"/>
                  </a:cubicBezTo>
                  <a:cubicBezTo>
                    <a:pt x="8159" y="1137"/>
                    <a:pt x="9236" y="3170"/>
                    <a:pt x="8825" y="5194"/>
                  </a:cubicBezTo>
                  <a:cubicBezTo>
                    <a:pt x="8415" y="7214"/>
                    <a:pt x="6642" y="8662"/>
                    <a:pt x="4584" y="8662"/>
                  </a:cubicBezTo>
                  <a:cubicBezTo>
                    <a:pt x="4578" y="8662"/>
                    <a:pt x="4572" y="8662"/>
                    <a:pt x="4566" y="8662"/>
                  </a:cubicBezTo>
                  <a:cubicBezTo>
                    <a:pt x="4562" y="8662"/>
                    <a:pt x="4557" y="8662"/>
                    <a:pt x="4553" y="8662"/>
                  </a:cubicBezTo>
                  <a:cubicBezTo>
                    <a:pt x="2194" y="8662"/>
                    <a:pt x="267" y="6781"/>
                    <a:pt x="210" y="4424"/>
                  </a:cubicBezTo>
                  <a:cubicBezTo>
                    <a:pt x="172" y="2649"/>
                    <a:pt x="1223" y="1031"/>
                    <a:pt x="2860" y="345"/>
                  </a:cubicBezTo>
                  <a:cubicBezTo>
                    <a:pt x="3397" y="121"/>
                    <a:pt x="3972" y="3"/>
                    <a:pt x="4555" y="0"/>
                  </a:cubicBezTo>
                  <a:cubicBezTo>
                    <a:pt x="4553" y="0"/>
                    <a:pt x="4552" y="0"/>
                    <a:pt x="4551" y="0"/>
                  </a:cubicBezTo>
                  <a:cubicBezTo>
                    <a:pt x="2093" y="0"/>
                    <a:pt x="87" y="1967"/>
                    <a:pt x="34" y="4424"/>
                  </a:cubicBezTo>
                  <a:cubicBezTo>
                    <a:pt x="1" y="6268"/>
                    <a:pt x="1098" y="7947"/>
                    <a:pt x="2803" y="8660"/>
                  </a:cubicBezTo>
                  <a:cubicBezTo>
                    <a:pt x="3365" y="8895"/>
                    <a:pt x="3962" y="9013"/>
                    <a:pt x="4559" y="9013"/>
                  </a:cubicBezTo>
                  <a:cubicBezTo>
                    <a:pt x="5161" y="9013"/>
                    <a:pt x="5763" y="8893"/>
                    <a:pt x="6328" y="8655"/>
                  </a:cubicBezTo>
                  <a:cubicBezTo>
                    <a:pt x="6884" y="8420"/>
                    <a:pt x="7388" y="8077"/>
                    <a:pt x="7810" y="7646"/>
                  </a:cubicBezTo>
                  <a:cubicBezTo>
                    <a:pt x="9552" y="5864"/>
                    <a:pt x="9509" y="3003"/>
                    <a:pt x="7713" y="1273"/>
                  </a:cubicBezTo>
                  <a:cubicBezTo>
                    <a:pt x="6867" y="457"/>
                    <a:pt x="5738" y="0"/>
                    <a:pt x="4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36"/>
            <p:cNvSpPr/>
            <p:nvPr/>
          </p:nvSpPr>
          <p:spPr>
            <a:xfrm>
              <a:off x="4343325" y="2959225"/>
              <a:ext cx="493875" cy="488000"/>
            </a:xfrm>
            <a:custGeom>
              <a:avLst/>
              <a:gdLst/>
              <a:ahLst/>
              <a:cxnLst/>
              <a:rect l="l" t="t" r="r" b="b"/>
              <a:pathLst>
                <a:path w="19755" h="19520" extrusionOk="0">
                  <a:moveTo>
                    <a:pt x="19706" y="9619"/>
                  </a:moveTo>
                  <a:lnTo>
                    <a:pt x="19706" y="9619"/>
                  </a:lnTo>
                  <a:cubicBezTo>
                    <a:pt x="19706" y="9629"/>
                    <a:pt x="19706" y="9639"/>
                    <a:pt x="19706" y="9649"/>
                  </a:cubicBezTo>
                  <a:lnTo>
                    <a:pt x="19708" y="9651"/>
                  </a:lnTo>
                  <a:cubicBezTo>
                    <a:pt x="19708" y="9642"/>
                    <a:pt x="19707" y="9631"/>
                    <a:pt x="19706" y="9619"/>
                  </a:cubicBezTo>
                  <a:close/>
                  <a:moveTo>
                    <a:pt x="10036" y="0"/>
                  </a:moveTo>
                  <a:cubicBezTo>
                    <a:pt x="9308" y="0"/>
                    <a:pt x="8581" y="81"/>
                    <a:pt x="7867" y="240"/>
                  </a:cubicBezTo>
                  <a:cubicBezTo>
                    <a:pt x="6724" y="495"/>
                    <a:pt x="5636" y="957"/>
                    <a:pt x="4658" y="1603"/>
                  </a:cubicBezTo>
                  <a:cubicBezTo>
                    <a:pt x="2706" y="2893"/>
                    <a:pt x="1245" y="4904"/>
                    <a:pt x="636" y="7168"/>
                  </a:cubicBezTo>
                  <a:cubicBezTo>
                    <a:pt x="1" y="9458"/>
                    <a:pt x="236" y="11899"/>
                    <a:pt x="1295" y="14025"/>
                  </a:cubicBezTo>
                  <a:cubicBezTo>
                    <a:pt x="2333" y="16139"/>
                    <a:pt x="4159" y="17858"/>
                    <a:pt x="6352" y="18770"/>
                  </a:cubicBezTo>
                  <a:cubicBezTo>
                    <a:pt x="7447" y="19233"/>
                    <a:pt x="8634" y="19477"/>
                    <a:pt x="9818" y="19515"/>
                  </a:cubicBezTo>
                  <a:cubicBezTo>
                    <a:pt x="9925" y="19518"/>
                    <a:pt x="10032" y="19520"/>
                    <a:pt x="10139" y="19520"/>
                  </a:cubicBezTo>
                  <a:cubicBezTo>
                    <a:pt x="11224" y="19520"/>
                    <a:pt x="12302" y="19347"/>
                    <a:pt x="13332" y="19003"/>
                  </a:cubicBezTo>
                  <a:cubicBezTo>
                    <a:pt x="15623" y="18242"/>
                    <a:pt x="17552" y="16666"/>
                    <a:pt x="18759" y="14579"/>
                  </a:cubicBezTo>
                  <a:cubicBezTo>
                    <a:pt x="18866" y="14392"/>
                    <a:pt x="18937" y="14187"/>
                    <a:pt x="19020" y="13987"/>
                  </a:cubicBezTo>
                  <a:cubicBezTo>
                    <a:pt x="19097" y="13787"/>
                    <a:pt x="19187" y="13594"/>
                    <a:pt x="19249" y="13387"/>
                  </a:cubicBezTo>
                  <a:cubicBezTo>
                    <a:pt x="19365" y="12976"/>
                    <a:pt x="19506" y="12574"/>
                    <a:pt x="19565" y="12152"/>
                  </a:cubicBezTo>
                  <a:cubicBezTo>
                    <a:pt x="19748" y="11324"/>
                    <a:pt x="19754" y="10475"/>
                    <a:pt x="19724" y="9649"/>
                  </a:cubicBezTo>
                  <a:lnTo>
                    <a:pt x="19724" y="9649"/>
                  </a:lnTo>
                  <a:lnTo>
                    <a:pt x="19693" y="10308"/>
                  </a:lnTo>
                  <a:cubicBezTo>
                    <a:pt x="19684" y="10414"/>
                    <a:pt x="19684" y="10535"/>
                    <a:pt x="19669" y="10667"/>
                  </a:cubicBezTo>
                  <a:cubicBezTo>
                    <a:pt x="19649" y="10798"/>
                    <a:pt x="19629" y="10941"/>
                    <a:pt x="19605" y="11095"/>
                  </a:cubicBezTo>
                  <a:lnTo>
                    <a:pt x="19528" y="11592"/>
                  </a:lnTo>
                  <a:lnTo>
                    <a:pt x="19385" y="12146"/>
                  </a:lnTo>
                  <a:lnTo>
                    <a:pt x="19308" y="12445"/>
                  </a:lnTo>
                  <a:cubicBezTo>
                    <a:pt x="19282" y="12548"/>
                    <a:pt x="19238" y="12647"/>
                    <a:pt x="19201" y="12752"/>
                  </a:cubicBezTo>
                  <a:cubicBezTo>
                    <a:pt x="19124" y="12961"/>
                    <a:pt x="19047" y="13181"/>
                    <a:pt x="18959" y="13407"/>
                  </a:cubicBezTo>
                  <a:lnTo>
                    <a:pt x="18629" y="14088"/>
                  </a:lnTo>
                  <a:cubicBezTo>
                    <a:pt x="18570" y="14209"/>
                    <a:pt x="18506" y="14326"/>
                    <a:pt x="18434" y="14438"/>
                  </a:cubicBezTo>
                  <a:lnTo>
                    <a:pt x="18216" y="14792"/>
                  </a:lnTo>
                  <a:cubicBezTo>
                    <a:pt x="17535" y="15853"/>
                    <a:pt x="16653" y="16772"/>
                    <a:pt x="15623" y="17497"/>
                  </a:cubicBezTo>
                  <a:cubicBezTo>
                    <a:pt x="14497" y="18304"/>
                    <a:pt x="13069" y="18897"/>
                    <a:pt x="11493" y="19128"/>
                  </a:cubicBezTo>
                  <a:cubicBezTo>
                    <a:pt x="11102" y="19205"/>
                    <a:pt x="10697" y="19207"/>
                    <a:pt x="10291" y="19229"/>
                  </a:cubicBezTo>
                  <a:cubicBezTo>
                    <a:pt x="10234" y="19235"/>
                    <a:pt x="10176" y="19237"/>
                    <a:pt x="10119" y="19237"/>
                  </a:cubicBezTo>
                  <a:cubicBezTo>
                    <a:pt x="9972" y="19237"/>
                    <a:pt x="9824" y="19223"/>
                    <a:pt x="9675" y="19218"/>
                  </a:cubicBezTo>
                  <a:cubicBezTo>
                    <a:pt x="9469" y="19205"/>
                    <a:pt x="9260" y="19205"/>
                    <a:pt x="9053" y="19179"/>
                  </a:cubicBezTo>
                  <a:lnTo>
                    <a:pt x="8429" y="19086"/>
                  </a:lnTo>
                  <a:cubicBezTo>
                    <a:pt x="8326" y="19066"/>
                    <a:pt x="8218" y="19060"/>
                    <a:pt x="8117" y="19031"/>
                  </a:cubicBezTo>
                  <a:lnTo>
                    <a:pt x="7807" y="18954"/>
                  </a:lnTo>
                  <a:cubicBezTo>
                    <a:pt x="7601" y="18899"/>
                    <a:pt x="7390" y="18853"/>
                    <a:pt x="7185" y="18789"/>
                  </a:cubicBezTo>
                  <a:lnTo>
                    <a:pt x="6574" y="18568"/>
                  </a:lnTo>
                  <a:cubicBezTo>
                    <a:pt x="5772" y="18240"/>
                    <a:pt x="4979" y="17827"/>
                    <a:pt x="4278" y="17273"/>
                  </a:cubicBezTo>
                  <a:lnTo>
                    <a:pt x="4007" y="17071"/>
                  </a:lnTo>
                  <a:cubicBezTo>
                    <a:pt x="3922" y="17001"/>
                    <a:pt x="3840" y="16924"/>
                    <a:pt x="3757" y="16849"/>
                  </a:cubicBezTo>
                  <a:cubicBezTo>
                    <a:pt x="3590" y="16695"/>
                    <a:pt x="3418" y="16550"/>
                    <a:pt x="3258" y="16390"/>
                  </a:cubicBezTo>
                  <a:lnTo>
                    <a:pt x="2801" y="15888"/>
                  </a:lnTo>
                  <a:lnTo>
                    <a:pt x="2686" y="15763"/>
                  </a:lnTo>
                  <a:lnTo>
                    <a:pt x="2583" y="15631"/>
                  </a:lnTo>
                  <a:lnTo>
                    <a:pt x="2377" y="15357"/>
                  </a:lnTo>
                  <a:lnTo>
                    <a:pt x="2172" y="15082"/>
                  </a:lnTo>
                  <a:cubicBezTo>
                    <a:pt x="2102" y="14992"/>
                    <a:pt x="2049" y="14891"/>
                    <a:pt x="1988" y="14794"/>
                  </a:cubicBezTo>
                  <a:cubicBezTo>
                    <a:pt x="1869" y="14598"/>
                    <a:pt x="1746" y="14405"/>
                    <a:pt x="1632" y="14205"/>
                  </a:cubicBezTo>
                  <a:cubicBezTo>
                    <a:pt x="1434" y="13790"/>
                    <a:pt x="1216" y="13383"/>
                    <a:pt x="1073" y="12941"/>
                  </a:cubicBezTo>
                  <a:cubicBezTo>
                    <a:pt x="895" y="12513"/>
                    <a:pt x="803" y="12058"/>
                    <a:pt x="682" y="11609"/>
                  </a:cubicBezTo>
                  <a:lnTo>
                    <a:pt x="577" y="10924"/>
                  </a:lnTo>
                  <a:cubicBezTo>
                    <a:pt x="561" y="10809"/>
                    <a:pt x="535" y="10695"/>
                    <a:pt x="530" y="10579"/>
                  </a:cubicBezTo>
                  <a:lnTo>
                    <a:pt x="513" y="10231"/>
                  </a:lnTo>
                  <a:lnTo>
                    <a:pt x="495" y="9884"/>
                  </a:lnTo>
                  <a:cubicBezTo>
                    <a:pt x="484" y="9770"/>
                    <a:pt x="484" y="9653"/>
                    <a:pt x="491" y="9537"/>
                  </a:cubicBezTo>
                  <a:lnTo>
                    <a:pt x="526" y="8842"/>
                  </a:lnTo>
                  <a:cubicBezTo>
                    <a:pt x="528" y="8726"/>
                    <a:pt x="541" y="8612"/>
                    <a:pt x="563" y="8497"/>
                  </a:cubicBezTo>
                  <a:lnTo>
                    <a:pt x="616" y="8154"/>
                  </a:lnTo>
                  <a:lnTo>
                    <a:pt x="669" y="7809"/>
                  </a:lnTo>
                  <a:cubicBezTo>
                    <a:pt x="684" y="7695"/>
                    <a:pt x="722" y="7585"/>
                    <a:pt x="748" y="7473"/>
                  </a:cubicBezTo>
                  <a:cubicBezTo>
                    <a:pt x="807" y="7249"/>
                    <a:pt x="860" y="7023"/>
                    <a:pt x="924" y="6801"/>
                  </a:cubicBezTo>
                  <a:lnTo>
                    <a:pt x="1161" y="6150"/>
                  </a:lnTo>
                  <a:cubicBezTo>
                    <a:pt x="1234" y="5928"/>
                    <a:pt x="1346" y="5726"/>
                    <a:pt x="1443" y="5519"/>
                  </a:cubicBezTo>
                  <a:cubicBezTo>
                    <a:pt x="1546" y="5313"/>
                    <a:pt x="1636" y="5102"/>
                    <a:pt x="1763" y="4908"/>
                  </a:cubicBezTo>
                  <a:lnTo>
                    <a:pt x="2119" y="4322"/>
                  </a:lnTo>
                  <a:lnTo>
                    <a:pt x="2530" y="3774"/>
                  </a:lnTo>
                  <a:cubicBezTo>
                    <a:pt x="2660" y="3585"/>
                    <a:pt x="2816" y="3420"/>
                    <a:pt x="2972" y="3256"/>
                  </a:cubicBezTo>
                  <a:cubicBezTo>
                    <a:pt x="3126" y="3091"/>
                    <a:pt x="3269" y="2913"/>
                    <a:pt x="3442" y="2768"/>
                  </a:cubicBezTo>
                  <a:lnTo>
                    <a:pt x="3941" y="2315"/>
                  </a:lnTo>
                  <a:cubicBezTo>
                    <a:pt x="4115" y="2174"/>
                    <a:pt x="4300" y="2045"/>
                    <a:pt x="4475" y="1911"/>
                  </a:cubicBezTo>
                  <a:cubicBezTo>
                    <a:pt x="4566" y="1847"/>
                    <a:pt x="4653" y="1777"/>
                    <a:pt x="4746" y="1715"/>
                  </a:cubicBezTo>
                  <a:lnTo>
                    <a:pt x="5031" y="1541"/>
                  </a:lnTo>
                  <a:cubicBezTo>
                    <a:pt x="5223" y="1432"/>
                    <a:pt x="5405" y="1304"/>
                    <a:pt x="5603" y="1207"/>
                  </a:cubicBezTo>
                  <a:lnTo>
                    <a:pt x="6194" y="924"/>
                  </a:lnTo>
                  <a:lnTo>
                    <a:pt x="6341" y="854"/>
                  </a:lnTo>
                  <a:lnTo>
                    <a:pt x="6495" y="796"/>
                  </a:lnTo>
                  <a:lnTo>
                    <a:pt x="6801" y="684"/>
                  </a:lnTo>
                  <a:cubicBezTo>
                    <a:pt x="7203" y="519"/>
                    <a:pt x="7623" y="427"/>
                    <a:pt x="8034" y="322"/>
                  </a:cubicBezTo>
                  <a:cubicBezTo>
                    <a:pt x="8137" y="293"/>
                    <a:pt x="8240" y="273"/>
                    <a:pt x="8346" y="260"/>
                  </a:cubicBezTo>
                  <a:lnTo>
                    <a:pt x="8658" y="214"/>
                  </a:lnTo>
                  <a:cubicBezTo>
                    <a:pt x="8867" y="185"/>
                    <a:pt x="9073" y="137"/>
                    <a:pt x="9280" y="137"/>
                  </a:cubicBezTo>
                  <a:cubicBezTo>
                    <a:pt x="9568" y="122"/>
                    <a:pt x="9855" y="100"/>
                    <a:pt x="10139" y="100"/>
                  </a:cubicBezTo>
                  <a:cubicBezTo>
                    <a:pt x="10264" y="100"/>
                    <a:pt x="10389" y="104"/>
                    <a:pt x="10513" y="115"/>
                  </a:cubicBezTo>
                  <a:cubicBezTo>
                    <a:pt x="10715" y="128"/>
                    <a:pt x="10917" y="133"/>
                    <a:pt x="11117" y="150"/>
                  </a:cubicBezTo>
                  <a:lnTo>
                    <a:pt x="11706" y="240"/>
                  </a:lnTo>
                  <a:lnTo>
                    <a:pt x="11998" y="284"/>
                  </a:lnTo>
                  <a:cubicBezTo>
                    <a:pt x="12095" y="304"/>
                    <a:pt x="12190" y="330"/>
                    <a:pt x="12284" y="355"/>
                  </a:cubicBezTo>
                  <a:lnTo>
                    <a:pt x="12847" y="497"/>
                  </a:lnTo>
                  <a:cubicBezTo>
                    <a:pt x="13031" y="546"/>
                    <a:pt x="13207" y="623"/>
                    <a:pt x="13385" y="684"/>
                  </a:cubicBezTo>
                  <a:cubicBezTo>
                    <a:pt x="13561" y="752"/>
                    <a:pt x="13743" y="805"/>
                    <a:pt x="13910" y="884"/>
                  </a:cubicBezTo>
                  <a:lnTo>
                    <a:pt x="14407" y="1122"/>
                  </a:lnTo>
                  <a:lnTo>
                    <a:pt x="14653" y="1240"/>
                  </a:lnTo>
                  <a:cubicBezTo>
                    <a:pt x="14732" y="1284"/>
                    <a:pt x="14807" y="1333"/>
                    <a:pt x="14884" y="1377"/>
                  </a:cubicBezTo>
                  <a:cubicBezTo>
                    <a:pt x="16023" y="2034"/>
                    <a:pt x="17014" y="2913"/>
                    <a:pt x="17801" y="3963"/>
                  </a:cubicBezTo>
                  <a:cubicBezTo>
                    <a:pt x="18502" y="4911"/>
                    <a:pt x="18954" y="5862"/>
                    <a:pt x="19225" y="6691"/>
                  </a:cubicBezTo>
                  <a:cubicBezTo>
                    <a:pt x="19264" y="6790"/>
                    <a:pt x="19295" y="6893"/>
                    <a:pt x="19317" y="6996"/>
                  </a:cubicBezTo>
                  <a:cubicBezTo>
                    <a:pt x="19343" y="7097"/>
                    <a:pt x="19370" y="7194"/>
                    <a:pt x="19394" y="7291"/>
                  </a:cubicBezTo>
                  <a:cubicBezTo>
                    <a:pt x="19440" y="7482"/>
                    <a:pt x="19502" y="7660"/>
                    <a:pt x="19524" y="7834"/>
                  </a:cubicBezTo>
                  <a:cubicBezTo>
                    <a:pt x="19574" y="8179"/>
                    <a:pt x="19629" y="8478"/>
                    <a:pt x="19658" y="8733"/>
                  </a:cubicBezTo>
                  <a:cubicBezTo>
                    <a:pt x="19682" y="9194"/>
                    <a:pt x="19698" y="9497"/>
                    <a:pt x="19706" y="9619"/>
                  </a:cubicBezTo>
                  <a:lnTo>
                    <a:pt x="19706" y="9619"/>
                  </a:lnTo>
                  <a:cubicBezTo>
                    <a:pt x="19703" y="7300"/>
                    <a:pt x="18862" y="5061"/>
                    <a:pt x="17339" y="3313"/>
                  </a:cubicBezTo>
                  <a:cubicBezTo>
                    <a:pt x="16576" y="2438"/>
                    <a:pt x="15662" y="1706"/>
                    <a:pt x="14642" y="1150"/>
                  </a:cubicBezTo>
                  <a:cubicBezTo>
                    <a:pt x="13625" y="592"/>
                    <a:pt x="12493" y="238"/>
                    <a:pt x="11339" y="86"/>
                  </a:cubicBezTo>
                  <a:cubicBezTo>
                    <a:pt x="10906" y="29"/>
                    <a:pt x="10471" y="0"/>
                    <a:pt x="10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36"/>
            <p:cNvSpPr/>
            <p:nvPr/>
          </p:nvSpPr>
          <p:spPr>
            <a:xfrm>
              <a:off x="4376750" y="2991800"/>
              <a:ext cx="428025" cy="423100"/>
            </a:xfrm>
            <a:custGeom>
              <a:avLst/>
              <a:gdLst/>
              <a:ahLst/>
              <a:cxnLst/>
              <a:rect l="l" t="t" r="r" b="b"/>
              <a:pathLst>
                <a:path w="17121" h="16924" extrusionOk="0">
                  <a:moveTo>
                    <a:pt x="8706" y="0"/>
                  </a:moveTo>
                  <a:cubicBezTo>
                    <a:pt x="8073" y="0"/>
                    <a:pt x="7441" y="70"/>
                    <a:pt x="6820" y="208"/>
                  </a:cubicBezTo>
                  <a:cubicBezTo>
                    <a:pt x="5829" y="427"/>
                    <a:pt x="4886" y="830"/>
                    <a:pt x="4040" y="1388"/>
                  </a:cubicBezTo>
                  <a:cubicBezTo>
                    <a:pt x="2345" y="2507"/>
                    <a:pt x="1077" y="4249"/>
                    <a:pt x="549" y="6212"/>
                  </a:cubicBezTo>
                  <a:cubicBezTo>
                    <a:pt x="0" y="8197"/>
                    <a:pt x="202" y="10313"/>
                    <a:pt x="1119" y="12155"/>
                  </a:cubicBezTo>
                  <a:cubicBezTo>
                    <a:pt x="2018" y="13990"/>
                    <a:pt x="3602" y="15482"/>
                    <a:pt x="5505" y="16273"/>
                  </a:cubicBezTo>
                  <a:cubicBezTo>
                    <a:pt x="6453" y="16676"/>
                    <a:pt x="7481" y="16887"/>
                    <a:pt x="8510" y="16919"/>
                  </a:cubicBezTo>
                  <a:cubicBezTo>
                    <a:pt x="8603" y="16922"/>
                    <a:pt x="8697" y="16924"/>
                    <a:pt x="8791" y="16924"/>
                  </a:cubicBezTo>
                  <a:cubicBezTo>
                    <a:pt x="9731" y="16924"/>
                    <a:pt x="10667" y="16773"/>
                    <a:pt x="11560" y="16476"/>
                  </a:cubicBezTo>
                  <a:cubicBezTo>
                    <a:pt x="13547" y="15816"/>
                    <a:pt x="15222" y="14451"/>
                    <a:pt x="16270" y="12638"/>
                  </a:cubicBezTo>
                  <a:cubicBezTo>
                    <a:pt x="16360" y="12476"/>
                    <a:pt x="16424" y="12298"/>
                    <a:pt x="16494" y="12126"/>
                  </a:cubicBezTo>
                  <a:cubicBezTo>
                    <a:pt x="16560" y="11953"/>
                    <a:pt x="16639" y="11783"/>
                    <a:pt x="16692" y="11605"/>
                  </a:cubicBezTo>
                  <a:cubicBezTo>
                    <a:pt x="16791" y="11249"/>
                    <a:pt x="16912" y="10900"/>
                    <a:pt x="16962" y="10535"/>
                  </a:cubicBezTo>
                  <a:cubicBezTo>
                    <a:pt x="17118" y="9816"/>
                    <a:pt x="17121" y="9080"/>
                    <a:pt x="17094" y="8364"/>
                  </a:cubicBezTo>
                  <a:lnTo>
                    <a:pt x="17094" y="8364"/>
                  </a:lnTo>
                  <a:cubicBezTo>
                    <a:pt x="17094" y="8364"/>
                    <a:pt x="17086" y="8562"/>
                    <a:pt x="17066" y="8935"/>
                  </a:cubicBezTo>
                  <a:cubicBezTo>
                    <a:pt x="17061" y="9027"/>
                    <a:pt x="17059" y="9133"/>
                    <a:pt x="17048" y="9247"/>
                  </a:cubicBezTo>
                  <a:cubicBezTo>
                    <a:pt x="17031" y="9359"/>
                    <a:pt x="17013" y="9482"/>
                    <a:pt x="16991" y="9616"/>
                  </a:cubicBezTo>
                  <a:cubicBezTo>
                    <a:pt x="16971" y="9750"/>
                    <a:pt x="16947" y="9893"/>
                    <a:pt x="16925" y="10047"/>
                  </a:cubicBezTo>
                  <a:lnTo>
                    <a:pt x="16800" y="10526"/>
                  </a:lnTo>
                  <a:cubicBezTo>
                    <a:pt x="16780" y="10610"/>
                    <a:pt x="16756" y="10698"/>
                    <a:pt x="16734" y="10785"/>
                  </a:cubicBezTo>
                  <a:cubicBezTo>
                    <a:pt x="16712" y="10876"/>
                    <a:pt x="16672" y="10961"/>
                    <a:pt x="16642" y="11051"/>
                  </a:cubicBezTo>
                  <a:cubicBezTo>
                    <a:pt x="16573" y="11234"/>
                    <a:pt x="16508" y="11423"/>
                    <a:pt x="16431" y="11618"/>
                  </a:cubicBezTo>
                  <a:lnTo>
                    <a:pt x="16145" y="12210"/>
                  </a:lnTo>
                  <a:cubicBezTo>
                    <a:pt x="16097" y="12315"/>
                    <a:pt x="16039" y="12416"/>
                    <a:pt x="15976" y="12513"/>
                  </a:cubicBezTo>
                  <a:lnTo>
                    <a:pt x="15789" y="12818"/>
                  </a:lnTo>
                  <a:cubicBezTo>
                    <a:pt x="15198" y="13739"/>
                    <a:pt x="14435" y="14535"/>
                    <a:pt x="13541" y="15163"/>
                  </a:cubicBezTo>
                  <a:cubicBezTo>
                    <a:pt x="12567" y="15865"/>
                    <a:pt x="11330" y="16377"/>
                    <a:pt x="9965" y="16577"/>
                  </a:cubicBezTo>
                  <a:cubicBezTo>
                    <a:pt x="9624" y="16643"/>
                    <a:pt x="9275" y="16643"/>
                    <a:pt x="8921" y="16665"/>
                  </a:cubicBezTo>
                  <a:cubicBezTo>
                    <a:pt x="8873" y="16669"/>
                    <a:pt x="8824" y="16671"/>
                    <a:pt x="8775" y="16671"/>
                  </a:cubicBezTo>
                  <a:cubicBezTo>
                    <a:pt x="8647" y="16671"/>
                    <a:pt x="8517" y="16658"/>
                    <a:pt x="8387" y="16654"/>
                  </a:cubicBezTo>
                  <a:cubicBezTo>
                    <a:pt x="8209" y="16643"/>
                    <a:pt x="8028" y="16643"/>
                    <a:pt x="7848" y="16621"/>
                  </a:cubicBezTo>
                  <a:lnTo>
                    <a:pt x="7308" y="16539"/>
                  </a:lnTo>
                  <a:cubicBezTo>
                    <a:pt x="7218" y="16522"/>
                    <a:pt x="7127" y="16515"/>
                    <a:pt x="7037" y="16493"/>
                  </a:cubicBezTo>
                  <a:lnTo>
                    <a:pt x="6769" y="16425"/>
                  </a:lnTo>
                  <a:cubicBezTo>
                    <a:pt x="6591" y="16377"/>
                    <a:pt x="6409" y="16337"/>
                    <a:pt x="6231" y="16280"/>
                  </a:cubicBezTo>
                  <a:lnTo>
                    <a:pt x="5701" y="16089"/>
                  </a:lnTo>
                  <a:cubicBezTo>
                    <a:pt x="5007" y="15805"/>
                    <a:pt x="4319" y="15449"/>
                    <a:pt x="3712" y="14968"/>
                  </a:cubicBezTo>
                  <a:lnTo>
                    <a:pt x="3479" y="14794"/>
                  </a:lnTo>
                  <a:cubicBezTo>
                    <a:pt x="3404" y="14730"/>
                    <a:pt x="3334" y="14665"/>
                    <a:pt x="3259" y="14599"/>
                  </a:cubicBezTo>
                  <a:cubicBezTo>
                    <a:pt x="3116" y="14467"/>
                    <a:pt x="2967" y="14341"/>
                    <a:pt x="2829" y="14203"/>
                  </a:cubicBezTo>
                  <a:cubicBezTo>
                    <a:pt x="2697" y="14058"/>
                    <a:pt x="2565" y="13913"/>
                    <a:pt x="2433" y="13768"/>
                  </a:cubicBezTo>
                  <a:lnTo>
                    <a:pt x="2332" y="13658"/>
                  </a:lnTo>
                  <a:lnTo>
                    <a:pt x="2244" y="13539"/>
                  </a:lnTo>
                  <a:lnTo>
                    <a:pt x="2066" y="13304"/>
                  </a:lnTo>
                  <a:lnTo>
                    <a:pt x="1888" y="13067"/>
                  </a:lnTo>
                  <a:cubicBezTo>
                    <a:pt x="1826" y="12988"/>
                    <a:pt x="1782" y="12898"/>
                    <a:pt x="1727" y="12816"/>
                  </a:cubicBezTo>
                  <a:cubicBezTo>
                    <a:pt x="1624" y="12645"/>
                    <a:pt x="1519" y="12478"/>
                    <a:pt x="1420" y="12306"/>
                  </a:cubicBezTo>
                  <a:cubicBezTo>
                    <a:pt x="1248" y="11946"/>
                    <a:pt x="1059" y="11594"/>
                    <a:pt x="936" y="11212"/>
                  </a:cubicBezTo>
                  <a:cubicBezTo>
                    <a:pt x="780" y="10840"/>
                    <a:pt x="703" y="10445"/>
                    <a:pt x="598" y="10058"/>
                  </a:cubicBezTo>
                  <a:lnTo>
                    <a:pt x="506" y="9462"/>
                  </a:lnTo>
                  <a:cubicBezTo>
                    <a:pt x="492" y="9364"/>
                    <a:pt x="468" y="9265"/>
                    <a:pt x="466" y="9166"/>
                  </a:cubicBezTo>
                  <a:lnTo>
                    <a:pt x="451" y="8862"/>
                  </a:lnTo>
                  <a:lnTo>
                    <a:pt x="435" y="8561"/>
                  </a:lnTo>
                  <a:cubicBezTo>
                    <a:pt x="426" y="8460"/>
                    <a:pt x="424" y="8359"/>
                    <a:pt x="431" y="8260"/>
                  </a:cubicBezTo>
                  <a:lnTo>
                    <a:pt x="462" y="7658"/>
                  </a:lnTo>
                  <a:cubicBezTo>
                    <a:pt x="464" y="7557"/>
                    <a:pt x="475" y="7458"/>
                    <a:pt x="495" y="7359"/>
                  </a:cubicBezTo>
                  <a:lnTo>
                    <a:pt x="538" y="7060"/>
                  </a:lnTo>
                  <a:lnTo>
                    <a:pt x="585" y="6764"/>
                  </a:lnTo>
                  <a:cubicBezTo>
                    <a:pt x="598" y="6662"/>
                    <a:pt x="631" y="6568"/>
                    <a:pt x="653" y="6471"/>
                  </a:cubicBezTo>
                  <a:cubicBezTo>
                    <a:pt x="706" y="6276"/>
                    <a:pt x="752" y="6082"/>
                    <a:pt x="807" y="5889"/>
                  </a:cubicBezTo>
                  <a:lnTo>
                    <a:pt x="1013" y="5326"/>
                  </a:lnTo>
                  <a:cubicBezTo>
                    <a:pt x="1073" y="5135"/>
                    <a:pt x="1174" y="4959"/>
                    <a:pt x="1257" y="4779"/>
                  </a:cubicBezTo>
                  <a:cubicBezTo>
                    <a:pt x="1345" y="4601"/>
                    <a:pt x="1424" y="4416"/>
                    <a:pt x="1534" y="4252"/>
                  </a:cubicBezTo>
                  <a:lnTo>
                    <a:pt x="1844" y="3744"/>
                  </a:lnTo>
                  <a:lnTo>
                    <a:pt x="2196" y="3269"/>
                  </a:lnTo>
                  <a:cubicBezTo>
                    <a:pt x="2310" y="3106"/>
                    <a:pt x="2444" y="2964"/>
                    <a:pt x="2578" y="2821"/>
                  </a:cubicBezTo>
                  <a:cubicBezTo>
                    <a:pt x="2714" y="2678"/>
                    <a:pt x="2835" y="2524"/>
                    <a:pt x="2987" y="2399"/>
                  </a:cubicBezTo>
                  <a:lnTo>
                    <a:pt x="3420" y="2005"/>
                  </a:lnTo>
                  <a:cubicBezTo>
                    <a:pt x="3571" y="1885"/>
                    <a:pt x="3730" y="1772"/>
                    <a:pt x="3883" y="1656"/>
                  </a:cubicBezTo>
                  <a:cubicBezTo>
                    <a:pt x="3960" y="1599"/>
                    <a:pt x="4035" y="1537"/>
                    <a:pt x="4116" y="1485"/>
                  </a:cubicBezTo>
                  <a:lnTo>
                    <a:pt x="4365" y="1335"/>
                  </a:lnTo>
                  <a:cubicBezTo>
                    <a:pt x="4530" y="1238"/>
                    <a:pt x="4688" y="1129"/>
                    <a:pt x="4859" y="1047"/>
                  </a:cubicBezTo>
                  <a:lnTo>
                    <a:pt x="5371" y="799"/>
                  </a:lnTo>
                  <a:lnTo>
                    <a:pt x="5499" y="737"/>
                  </a:lnTo>
                  <a:lnTo>
                    <a:pt x="5631" y="689"/>
                  </a:lnTo>
                  <a:lnTo>
                    <a:pt x="5897" y="592"/>
                  </a:lnTo>
                  <a:cubicBezTo>
                    <a:pt x="6244" y="447"/>
                    <a:pt x="6609" y="370"/>
                    <a:pt x="6965" y="278"/>
                  </a:cubicBezTo>
                  <a:cubicBezTo>
                    <a:pt x="7053" y="254"/>
                    <a:pt x="7143" y="236"/>
                    <a:pt x="7235" y="225"/>
                  </a:cubicBezTo>
                  <a:lnTo>
                    <a:pt x="7505" y="183"/>
                  </a:lnTo>
                  <a:cubicBezTo>
                    <a:pt x="7686" y="161"/>
                    <a:pt x="7864" y="118"/>
                    <a:pt x="8044" y="118"/>
                  </a:cubicBezTo>
                  <a:cubicBezTo>
                    <a:pt x="8293" y="105"/>
                    <a:pt x="8540" y="86"/>
                    <a:pt x="8785" y="86"/>
                  </a:cubicBezTo>
                  <a:cubicBezTo>
                    <a:pt x="8894" y="86"/>
                    <a:pt x="9003" y="90"/>
                    <a:pt x="9112" y="100"/>
                  </a:cubicBezTo>
                  <a:cubicBezTo>
                    <a:pt x="9288" y="111"/>
                    <a:pt x="9461" y="113"/>
                    <a:pt x="9635" y="131"/>
                  </a:cubicBezTo>
                  <a:lnTo>
                    <a:pt x="10147" y="208"/>
                  </a:lnTo>
                  <a:lnTo>
                    <a:pt x="10400" y="245"/>
                  </a:lnTo>
                  <a:cubicBezTo>
                    <a:pt x="10483" y="263"/>
                    <a:pt x="10565" y="287"/>
                    <a:pt x="10646" y="307"/>
                  </a:cubicBezTo>
                  <a:lnTo>
                    <a:pt x="11134" y="430"/>
                  </a:lnTo>
                  <a:cubicBezTo>
                    <a:pt x="11294" y="471"/>
                    <a:pt x="11446" y="540"/>
                    <a:pt x="11600" y="592"/>
                  </a:cubicBezTo>
                  <a:cubicBezTo>
                    <a:pt x="11754" y="649"/>
                    <a:pt x="11910" y="696"/>
                    <a:pt x="12055" y="766"/>
                  </a:cubicBezTo>
                  <a:lnTo>
                    <a:pt x="12486" y="970"/>
                  </a:lnTo>
                  <a:lnTo>
                    <a:pt x="12699" y="1074"/>
                  </a:lnTo>
                  <a:cubicBezTo>
                    <a:pt x="12767" y="1111"/>
                    <a:pt x="12833" y="1153"/>
                    <a:pt x="12899" y="1192"/>
                  </a:cubicBezTo>
                  <a:cubicBezTo>
                    <a:pt x="14675" y="2214"/>
                    <a:pt x="16013" y="3854"/>
                    <a:pt x="16659" y="5797"/>
                  </a:cubicBezTo>
                  <a:cubicBezTo>
                    <a:pt x="16692" y="5882"/>
                    <a:pt x="16718" y="5970"/>
                    <a:pt x="16740" y="6060"/>
                  </a:cubicBezTo>
                  <a:cubicBezTo>
                    <a:pt x="16762" y="6148"/>
                    <a:pt x="16784" y="6232"/>
                    <a:pt x="16806" y="6315"/>
                  </a:cubicBezTo>
                  <a:cubicBezTo>
                    <a:pt x="16844" y="6480"/>
                    <a:pt x="16899" y="6634"/>
                    <a:pt x="16918" y="6786"/>
                  </a:cubicBezTo>
                  <a:cubicBezTo>
                    <a:pt x="16962" y="7084"/>
                    <a:pt x="17011" y="7344"/>
                    <a:pt x="17035" y="7564"/>
                  </a:cubicBezTo>
                  <a:cubicBezTo>
                    <a:pt x="17059" y="8005"/>
                    <a:pt x="17072" y="8280"/>
                    <a:pt x="17077" y="8361"/>
                  </a:cubicBezTo>
                  <a:cubicBezTo>
                    <a:pt x="17081" y="6344"/>
                    <a:pt x="16351" y="4392"/>
                    <a:pt x="15026" y="2871"/>
                  </a:cubicBezTo>
                  <a:cubicBezTo>
                    <a:pt x="14367" y="2113"/>
                    <a:pt x="13576" y="1478"/>
                    <a:pt x="12692" y="997"/>
                  </a:cubicBezTo>
                  <a:cubicBezTo>
                    <a:pt x="11809" y="513"/>
                    <a:pt x="10831" y="208"/>
                    <a:pt x="9831" y="74"/>
                  </a:cubicBezTo>
                  <a:cubicBezTo>
                    <a:pt x="9457" y="25"/>
                    <a:pt x="9081" y="0"/>
                    <a:pt x="8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36"/>
            <p:cNvSpPr/>
            <p:nvPr/>
          </p:nvSpPr>
          <p:spPr>
            <a:xfrm>
              <a:off x="4405975" y="3020150"/>
              <a:ext cx="370450" cy="366200"/>
            </a:xfrm>
            <a:custGeom>
              <a:avLst/>
              <a:gdLst/>
              <a:ahLst/>
              <a:cxnLst/>
              <a:rect l="l" t="t" r="r" b="b"/>
              <a:pathLst>
                <a:path w="14818" h="14648" extrusionOk="0">
                  <a:moveTo>
                    <a:pt x="7526" y="0"/>
                  </a:moveTo>
                  <a:cubicBezTo>
                    <a:pt x="6981" y="0"/>
                    <a:pt x="6437" y="60"/>
                    <a:pt x="5903" y="179"/>
                  </a:cubicBezTo>
                  <a:cubicBezTo>
                    <a:pt x="5046" y="370"/>
                    <a:pt x="4231" y="715"/>
                    <a:pt x="3497" y="1199"/>
                  </a:cubicBezTo>
                  <a:cubicBezTo>
                    <a:pt x="2033" y="2166"/>
                    <a:pt x="934" y="3674"/>
                    <a:pt x="477" y="5372"/>
                  </a:cubicBezTo>
                  <a:cubicBezTo>
                    <a:pt x="0" y="7089"/>
                    <a:pt x="174" y="8922"/>
                    <a:pt x="969" y="10517"/>
                  </a:cubicBezTo>
                  <a:cubicBezTo>
                    <a:pt x="1747" y="12104"/>
                    <a:pt x="3119" y="13396"/>
                    <a:pt x="4765" y="14082"/>
                  </a:cubicBezTo>
                  <a:cubicBezTo>
                    <a:pt x="5591" y="14429"/>
                    <a:pt x="6473" y="14618"/>
                    <a:pt x="7367" y="14643"/>
                  </a:cubicBezTo>
                  <a:cubicBezTo>
                    <a:pt x="7453" y="14646"/>
                    <a:pt x="7539" y="14647"/>
                    <a:pt x="7625" y="14647"/>
                  </a:cubicBezTo>
                  <a:cubicBezTo>
                    <a:pt x="8435" y="14647"/>
                    <a:pt x="9238" y="14516"/>
                    <a:pt x="10007" y="14260"/>
                  </a:cubicBezTo>
                  <a:cubicBezTo>
                    <a:pt x="11730" y="13691"/>
                    <a:pt x="13180" y="12509"/>
                    <a:pt x="14088" y="10937"/>
                  </a:cubicBezTo>
                  <a:cubicBezTo>
                    <a:pt x="14167" y="10797"/>
                    <a:pt x="14224" y="10643"/>
                    <a:pt x="14279" y="10493"/>
                  </a:cubicBezTo>
                  <a:cubicBezTo>
                    <a:pt x="14336" y="10342"/>
                    <a:pt x="14404" y="10197"/>
                    <a:pt x="14451" y="10041"/>
                  </a:cubicBezTo>
                  <a:cubicBezTo>
                    <a:pt x="14534" y="9731"/>
                    <a:pt x="14640" y="9430"/>
                    <a:pt x="14681" y="9113"/>
                  </a:cubicBezTo>
                  <a:cubicBezTo>
                    <a:pt x="14818" y="8491"/>
                    <a:pt x="14815" y="7852"/>
                    <a:pt x="14791" y="7232"/>
                  </a:cubicBezTo>
                  <a:lnTo>
                    <a:pt x="14791" y="7232"/>
                  </a:lnTo>
                  <a:cubicBezTo>
                    <a:pt x="14791" y="7232"/>
                    <a:pt x="14782" y="7406"/>
                    <a:pt x="14767" y="7726"/>
                  </a:cubicBezTo>
                  <a:cubicBezTo>
                    <a:pt x="14760" y="7808"/>
                    <a:pt x="14760" y="7898"/>
                    <a:pt x="14749" y="7997"/>
                  </a:cubicBezTo>
                  <a:cubicBezTo>
                    <a:pt x="14734" y="8095"/>
                    <a:pt x="14719" y="8201"/>
                    <a:pt x="14701" y="8317"/>
                  </a:cubicBezTo>
                  <a:cubicBezTo>
                    <a:pt x="14684" y="8434"/>
                    <a:pt x="14664" y="8557"/>
                    <a:pt x="14644" y="8689"/>
                  </a:cubicBezTo>
                  <a:cubicBezTo>
                    <a:pt x="14609" y="8819"/>
                    <a:pt x="14574" y="8957"/>
                    <a:pt x="14536" y="9104"/>
                  </a:cubicBezTo>
                  <a:lnTo>
                    <a:pt x="14479" y="9328"/>
                  </a:lnTo>
                  <a:cubicBezTo>
                    <a:pt x="14459" y="9405"/>
                    <a:pt x="14426" y="9480"/>
                    <a:pt x="14398" y="9559"/>
                  </a:cubicBezTo>
                  <a:cubicBezTo>
                    <a:pt x="14341" y="9715"/>
                    <a:pt x="14284" y="9880"/>
                    <a:pt x="14215" y="10049"/>
                  </a:cubicBezTo>
                  <a:lnTo>
                    <a:pt x="13969" y="10559"/>
                  </a:lnTo>
                  <a:cubicBezTo>
                    <a:pt x="13925" y="10649"/>
                    <a:pt x="13877" y="10737"/>
                    <a:pt x="13822" y="10821"/>
                  </a:cubicBezTo>
                  <a:lnTo>
                    <a:pt x="13662" y="11084"/>
                  </a:lnTo>
                  <a:cubicBezTo>
                    <a:pt x="13150" y="11880"/>
                    <a:pt x="12490" y="12570"/>
                    <a:pt x="11717" y="13113"/>
                  </a:cubicBezTo>
                  <a:cubicBezTo>
                    <a:pt x="10873" y="13720"/>
                    <a:pt x="9805" y="14161"/>
                    <a:pt x="8624" y="14335"/>
                  </a:cubicBezTo>
                  <a:cubicBezTo>
                    <a:pt x="8330" y="14392"/>
                    <a:pt x="8027" y="14392"/>
                    <a:pt x="7721" y="14412"/>
                  </a:cubicBezTo>
                  <a:cubicBezTo>
                    <a:pt x="7680" y="14416"/>
                    <a:pt x="7638" y="14418"/>
                    <a:pt x="7597" y="14418"/>
                  </a:cubicBezTo>
                  <a:cubicBezTo>
                    <a:pt x="7486" y="14418"/>
                    <a:pt x="7373" y="14406"/>
                    <a:pt x="7259" y="14403"/>
                  </a:cubicBezTo>
                  <a:cubicBezTo>
                    <a:pt x="7106" y="14392"/>
                    <a:pt x="6947" y="14392"/>
                    <a:pt x="6794" y="14375"/>
                  </a:cubicBezTo>
                  <a:lnTo>
                    <a:pt x="6325" y="14304"/>
                  </a:lnTo>
                  <a:cubicBezTo>
                    <a:pt x="6249" y="14291"/>
                    <a:pt x="6167" y="14284"/>
                    <a:pt x="6090" y="14265"/>
                  </a:cubicBezTo>
                  <a:lnTo>
                    <a:pt x="5860" y="14205"/>
                  </a:lnTo>
                  <a:cubicBezTo>
                    <a:pt x="5706" y="14164"/>
                    <a:pt x="5547" y="14131"/>
                    <a:pt x="5394" y="14082"/>
                  </a:cubicBezTo>
                  <a:lnTo>
                    <a:pt x="4936" y="13915"/>
                  </a:lnTo>
                  <a:cubicBezTo>
                    <a:pt x="4336" y="13669"/>
                    <a:pt x="3741" y="13361"/>
                    <a:pt x="3216" y="12946"/>
                  </a:cubicBezTo>
                  <a:lnTo>
                    <a:pt x="3013" y="12794"/>
                  </a:lnTo>
                  <a:cubicBezTo>
                    <a:pt x="2950" y="12742"/>
                    <a:pt x="2888" y="12682"/>
                    <a:pt x="2824" y="12627"/>
                  </a:cubicBezTo>
                  <a:cubicBezTo>
                    <a:pt x="2701" y="12513"/>
                    <a:pt x="2572" y="12403"/>
                    <a:pt x="2453" y="12284"/>
                  </a:cubicBezTo>
                  <a:lnTo>
                    <a:pt x="2108" y="11909"/>
                  </a:lnTo>
                  <a:lnTo>
                    <a:pt x="2022" y="11814"/>
                  </a:lnTo>
                  <a:lnTo>
                    <a:pt x="1945" y="11711"/>
                  </a:lnTo>
                  <a:lnTo>
                    <a:pt x="1791" y="11506"/>
                  </a:lnTo>
                  <a:lnTo>
                    <a:pt x="1638" y="11302"/>
                  </a:lnTo>
                  <a:cubicBezTo>
                    <a:pt x="1585" y="11234"/>
                    <a:pt x="1547" y="11157"/>
                    <a:pt x="1501" y="11084"/>
                  </a:cubicBezTo>
                  <a:cubicBezTo>
                    <a:pt x="1411" y="10939"/>
                    <a:pt x="1319" y="10794"/>
                    <a:pt x="1233" y="10645"/>
                  </a:cubicBezTo>
                  <a:cubicBezTo>
                    <a:pt x="1086" y="10335"/>
                    <a:pt x="921" y="10030"/>
                    <a:pt x="816" y="9700"/>
                  </a:cubicBezTo>
                  <a:cubicBezTo>
                    <a:pt x="682" y="9379"/>
                    <a:pt x="616" y="9038"/>
                    <a:pt x="523" y="8704"/>
                  </a:cubicBezTo>
                  <a:lnTo>
                    <a:pt x="444" y="8188"/>
                  </a:lnTo>
                  <a:cubicBezTo>
                    <a:pt x="433" y="8102"/>
                    <a:pt x="411" y="8019"/>
                    <a:pt x="409" y="7931"/>
                  </a:cubicBezTo>
                  <a:lnTo>
                    <a:pt x="396" y="7671"/>
                  </a:lnTo>
                  <a:lnTo>
                    <a:pt x="383" y="7410"/>
                  </a:lnTo>
                  <a:cubicBezTo>
                    <a:pt x="376" y="7324"/>
                    <a:pt x="374" y="7236"/>
                    <a:pt x="380" y="7150"/>
                  </a:cubicBezTo>
                  <a:lnTo>
                    <a:pt x="407" y="6627"/>
                  </a:lnTo>
                  <a:cubicBezTo>
                    <a:pt x="409" y="6542"/>
                    <a:pt x="418" y="6454"/>
                    <a:pt x="433" y="6368"/>
                  </a:cubicBezTo>
                  <a:lnTo>
                    <a:pt x="473" y="6111"/>
                  </a:lnTo>
                  <a:lnTo>
                    <a:pt x="512" y="5854"/>
                  </a:lnTo>
                  <a:cubicBezTo>
                    <a:pt x="523" y="5768"/>
                    <a:pt x="552" y="5685"/>
                    <a:pt x="572" y="5601"/>
                  </a:cubicBezTo>
                  <a:cubicBezTo>
                    <a:pt x="616" y="5434"/>
                    <a:pt x="657" y="5265"/>
                    <a:pt x="704" y="5098"/>
                  </a:cubicBezTo>
                  <a:lnTo>
                    <a:pt x="882" y="4612"/>
                  </a:lnTo>
                  <a:cubicBezTo>
                    <a:pt x="934" y="4447"/>
                    <a:pt x="1020" y="4296"/>
                    <a:pt x="1093" y="4139"/>
                  </a:cubicBezTo>
                  <a:cubicBezTo>
                    <a:pt x="1169" y="3986"/>
                    <a:pt x="1235" y="3825"/>
                    <a:pt x="1332" y="3682"/>
                  </a:cubicBezTo>
                  <a:lnTo>
                    <a:pt x="1600" y="3243"/>
                  </a:lnTo>
                  <a:lnTo>
                    <a:pt x="1906" y="2832"/>
                  </a:lnTo>
                  <a:cubicBezTo>
                    <a:pt x="2002" y="2691"/>
                    <a:pt x="2119" y="2566"/>
                    <a:pt x="2235" y="2443"/>
                  </a:cubicBezTo>
                  <a:cubicBezTo>
                    <a:pt x="2354" y="2320"/>
                    <a:pt x="2457" y="2186"/>
                    <a:pt x="2589" y="2078"/>
                  </a:cubicBezTo>
                  <a:lnTo>
                    <a:pt x="2963" y="1737"/>
                  </a:lnTo>
                  <a:cubicBezTo>
                    <a:pt x="3095" y="1634"/>
                    <a:pt x="3231" y="1537"/>
                    <a:pt x="3365" y="1436"/>
                  </a:cubicBezTo>
                  <a:cubicBezTo>
                    <a:pt x="3433" y="1388"/>
                    <a:pt x="3497" y="1333"/>
                    <a:pt x="3567" y="1289"/>
                  </a:cubicBezTo>
                  <a:lnTo>
                    <a:pt x="3780" y="1159"/>
                  </a:lnTo>
                  <a:cubicBezTo>
                    <a:pt x="3923" y="1076"/>
                    <a:pt x="4060" y="981"/>
                    <a:pt x="4207" y="909"/>
                  </a:cubicBezTo>
                  <a:lnTo>
                    <a:pt x="4651" y="696"/>
                  </a:lnTo>
                  <a:lnTo>
                    <a:pt x="4761" y="643"/>
                  </a:lnTo>
                  <a:lnTo>
                    <a:pt x="4875" y="601"/>
                  </a:lnTo>
                  <a:lnTo>
                    <a:pt x="5106" y="518"/>
                  </a:lnTo>
                  <a:cubicBezTo>
                    <a:pt x="5405" y="394"/>
                    <a:pt x="5721" y="329"/>
                    <a:pt x="6029" y="245"/>
                  </a:cubicBezTo>
                  <a:cubicBezTo>
                    <a:pt x="6106" y="225"/>
                    <a:pt x="6183" y="210"/>
                    <a:pt x="6262" y="201"/>
                  </a:cubicBezTo>
                  <a:lnTo>
                    <a:pt x="6497" y="166"/>
                  </a:lnTo>
                  <a:cubicBezTo>
                    <a:pt x="6653" y="146"/>
                    <a:pt x="6807" y="107"/>
                    <a:pt x="6963" y="107"/>
                  </a:cubicBezTo>
                  <a:cubicBezTo>
                    <a:pt x="7178" y="98"/>
                    <a:pt x="7390" y="81"/>
                    <a:pt x="7601" y="81"/>
                  </a:cubicBezTo>
                  <a:cubicBezTo>
                    <a:pt x="7696" y="81"/>
                    <a:pt x="7791" y="84"/>
                    <a:pt x="7886" y="93"/>
                  </a:cubicBezTo>
                  <a:cubicBezTo>
                    <a:pt x="8038" y="102"/>
                    <a:pt x="8189" y="104"/>
                    <a:pt x="8339" y="120"/>
                  </a:cubicBezTo>
                  <a:lnTo>
                    <a:pt x="8780" y="186"/>
                  </a:lnTo>
                  <a:lnTo>
                    <a:pt x="9000" y="219"/>
                  </a:lnTo>
                  <a:cubicBezTo>
                    <a:pt x="9073" y="234"/>
                    <a:pt x="9143" y="254"/>
                    <a:pt x="9213" y="271"/>
                  </a:cubicBezTo>
                  <a:lnTo>
                    <a:pt x="9635" y="379"/>
                  </a:lnTo>
                  <a:cubicBezTo>
                    <a:pt x="9774" y="414"/>
                    <a:pt x="9906" y="474"/>
                    <a:pt x="10040" y="518"/>
                  </a:cubicBezTo>
                  <a:cubicBezTo>
                    <a:pt x="10172" y="568"/>
                    <a:pt x="10306" y="608"/>
                    <a:pt x="10433" y="667"/>
                  </a:cubicBezTo>
                  <a:lnTo>
                    <a:pt x="10804" y="847"/>
                  </a:lnTo>
                  <a:lnTo>
                    <a:pt x="10989" y="933"/>
                  </a:lnTo>
                  <a:cubicBezTo>
                    <a:pt x="11048" y="968"/>
                    <a:pt x="11103" y="1003"/>
                    <a:pt x="11163" y="1038"/>
                  </a:cubicBezTo>
                  <a:cubicBezTo>
                    <a:pt x="12697" y="1922"/>
                    <a:pt x="13853" y="3337"/>
                    <a:pt x="14413" y="5019"/>
                  </a:cubicBezTo>
                  <a:cubicBezTo>
                    <a:pt x="14442" y="5093"/>
                    <a:pt x="14466" y="5168"/>
                    <a:pt x="14484" y="5247"/>
                  </a:cubicBezTo>
                  <a:cubicBezTo>
                    <a:pt x="14503" y="5322"/>
                    <a:pt x="14521" y="5394"/>
                    <a:pt x="14541" y="5467"/>
                  </a:cubicBezTo>
                  <a:cubicBezTo>
                    <a:pt x="14574" y="5610"/>
                    <a:pt x="14622" y="5742"/>
                    <a:pt x="14637" y="5874"/>
                  </a:cubicBezTo>
                  <a:cubicBezTo>
                    <a:pt x="14675" y="6131"/>
                    <a:pt x="14717" y="6357"/>
                    <a:pt x="14739" y="6546"/>
                  </a:cubicBezTo>
                  <a:cubicBezTo>
                    <a:pt x="14758" y="6928"/>
                    <a:pt x="14771" y="7166"/>
                    <a:pt x="14776" y="7236"/>
                  </a:cubicBezTo>
                  <a:lnTo>
                    <a:pt x="14776" y="7234"/>
                  </a:lnTo>
                  <a:cubicBezTo>
                    <a:pt x="14780" y="5489"/>
                    <a:pt x="14150" y="3801"/>
                    <a:pt x="13004" y="2487"/>
                  </a:cubicBezTo>
                  <a:cubicBezTo>
                    <a:pt x="12433" y="1830"/>
                    <a:pt x="11750" y="1280"/>
                    <a:pt x="10985" y="863"/>
                  </a:cubicBezTo>
                  <a:cubicBezTo>
                    <a:pt x="10220" y="443"/>
                    <a:pt x="9374" y="179"/>
                    <a:pt x="8510" y="65"/>
                  </a:cubicBezTo>
                  <a:cubicBezTo>
                    <a:pt x="8183" y="22"/>
                    <a:pt x="7854" y="0"/>
                    <a:pt x="7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36"/>
            <p:cNvSpPr/>
            <p:nvPr/>
          </p:nvSpPr>
          <p:spPr>
            <a:xfrm>
              <a:off x="4435150" y="3045100"/>
              <a:ext cx="316450" cy="316375"/>
            </a:xfrm>
            <a:custGeom>
              <a:avLst/>
              <a:gdLst/>
              <a:ahLst/>
              <a:cxnLst/>
              <a:rect l="l" t="t" r="r" b="b"/>
              <a:pathLst>
                <a:path w="12658" h="12655" extrusionOk="0">
                  <a:moveTo>
                    <a:pt x="6361" y="0"/>
                  </a:moveTo>
                  <a:cubicBezTo>
                    <a:pt x="5890" y="0"/>
                    <a:pt x="5420" y="52"/>
                    <a:pt x="4958" y="155"/>
                  </a:cubicBezTo>
                  <a:cubicBezTo>
                    <a:pt x="4218" y="320"/>
                    <a:pt x="3512" y="616"/>
                    <a:pt x="2879" y="1034"/>
                  </a:cubicBezTo>
                  <a:cubicBezTo>
                    <a:pt x="1613" y="1869"/>
                    <a:pt x="664" y="3172"/>
                    <a:pt x="268" y="4638"/>
                  </a:cubicBezTo>
                  <a:cubicBezTo>
                    <a:pt x="68" y="5374"/>
                    <a:pt x="0" y="6139"/>
                    <a:pt x="68" y="6897"/>
                  </a:cubicBezTo>
                  <a:cubicBezTo>
                    <a:pt x="143" y="7658"/>
                    <a:pt x="354" y="8399"/>
                    <a:pt x="693" y="9084"/>
                  </a:cubicBezTo>
                  <a:cubicBezTo>
                    <a:pt x="1363" y="10456"/>
                    <a:pt x="2550" y="11574"/>
                    <a:pt x="3972" y="12168"/>
                  </a:cubicBezTo>
                  <a:cubicBezTo>
                    <a:pt x="4686" y="12467"/>
                    <a:pt x="5449" y="12631"/>
                    <a:pt x="6222" y="12651"/>
                  </a:cubicBezTo>
                  <a:cubicBezTo>
                    <a:pt x="6296" y="12654"/>
                    <a:pt x="6370" y="12655"/>
                    <a:pt x="6444" y="12655"/>
                  </a:cubicBezTo>
                  <a:cubicBezTo>
                    <a:pt x="7143" y="12655"/>
                    <a:pt x="7839" y="12542"/>
                    <a:pt x="8503" y="12322"/>
                  </a:cubicBezTo>
                  <a:cubicBezTo>
                    <a:pt x="9994" y="11829"/>
                    <a:pt x="11248" y="10807"/>
                    <a:pt x="12033" y="9449"/>
                  </a:cubicBezTo>
                  <a:cubicBezTo>
                    <a:pt x="12101" y="9328"/>
                    <a:pt x="12150" y="9196"/>
                    <a:pt x="12198" y="9064"/>
                  </a:cubicBezTo>
                  <a:cubicBezTo>
                    <a:pt x="12246" y="8933"/>
                    <a:pt x="12306" y="8807"/>
                    <a:pt x="12345" y="8673"/>
                  </a:cubicBezTo>
                  <a:cubicBezTo>
                    <a:pt x="12415" y="8405"/>
                    <a:pt x="12506" y="8146"/>
                    <a:pt x="12541" y="7871"/>
                  </a:cubicBezTo>
                  <a:cubicBezTo>
                    <a:pt x="12657" y="7333"/>
                    <a:pt x="12651" y="6781"/>
                    <a:pt x="12631" y="6247"/>
                  </a:cubicBezTo>
                  <a:lnTo>
                    <a:pt x="12631" y="6247"/>
                  </a:lnTo>
                  <a:cubicBezTo>
                    <a:pt x="12631" y="6247"/>
                    <a:pt x="12622" y="6394"/>
                    <a:pt x="12609" y="6673"/>
                  </a:cubicBezTo>
                  <a:cubicBezTo>
                    <a:pt x="12604" y="6744"/>
                    <a:pt x="12607" y="6821"/>
                    <a:pt x="12594" y="6906"/>
                  </a:cubicBezTo>
                  <a:cubicBezTo>
                    <a:pt x="12583" y="6990"/>
                    <a:pt x="12567" y="7082"/>
                    <a:pt x="12552" y="7183"/>
                  </a:cubicBezTo>
                  <a:lnTo>
                    <a:pt x="12503" y="7504"/>
                  </a:lnTo>
                  <a:cubicBezTo>
                    <a:pt x="12473" y="7616"/>
                    <a:pt x="12442" y="7735"/>
                    <a:pt x="12411" y="7860"/>
                  </a:cubicBezTo>
                  <a:cubicBezTo>
                    <a:pt x="12394" y="7924"/>
                    <a:pt x="12376" y="7988"/>
                    <a:pt x="12361" y="8056"/>
                  </a:cubicBezTo>
                  <a:cubicBezTo>
                    <a:pt x="12343" y="8122"/>
                    <a:pt x="12314" y="8185"/>
                    <a:pt x="12290" y="8254"/>
                  </a:cubicBezTo>
                  <a:cubicBezTo>
                    <a:pt x="12240" y="8388"/>
                    <a:pt x="12191" y="8530"/>
                    <a:pt x="12134" y="8675"/>
                  </a:cubicBezTo>
                  <a:cubicBezTo>
                    <a:pt x="12066" y="8818"/>
                    <a:pt x="11994" y="8966"/>
                    <a:pt x="11921" y="9117"/>
                  </a:cubicBezTo>
                  <a:cubicBezTo>
                    <a:pt x="11884" y="9196"/>
                    <a:pt x="11842" y="9271"/>
                    <a:pt x="11794" y="9344"/>
                  </a:cubicBezTo>
                  <a:lnTo>
                    <a:pt x="11655" y="9572"/>
                  </a:lnTo>
                  <a:cubicBezTo>
                    <a:pt x="11213" y="10258"/>
                    <a:pt x="10644" y="10853"/>
                    <a:pt x="9976" y="11324"/>
                  </a:cubicBezTo>
                  <a:cubicBezTo>
                    <a:pt x="9248" y="11847"/>
                    <a:pt x="8325" y="12227"/>
                    <a:pt x="7308" y="12377"/>
                  </a:cubicBezTo>
                  <a:cubicBezTo>
                    <a:pt x="7055" y="12427"/>
                    <a:pt x="6791" y="12427"/>
                    <a:pt x="6528" y="12442"/>
                  </a:cubicBezTo>
                  <a:cubicBezTo>
                    <a:pt x="6493" y="12446"/>
                    <a:pt x="6458" y="12447"/>
                    <a:pt x="6423" y="12447"/>
                  </a:cubicBezTo>
                  <a:cubicBezTo>
                    <a:pt x="6326" y="12447"/>
                    <a:pt x="6229" y="12437"/>
                    <a:pt x="6130" y="12434"/>
                  </a:cubicBezTo>
                  <a:cubicBezTo>
                    <a:pt x="5996" y="12425"/>
                    <a:pt x="5862" y="12427"/>
                    <a:pt x="5728" y="12409"/>
                  </a:cubicBezTo>
                  <a:lnTo>
                    <a:pt x="5323" y="12348"/>
                  </a:lnTo>
                  <a:cubicBezTo>
                    <a:pt x="5257" y="12337"/>
                    <a:pt x="5187" y="12333"/>
                    <a:pt x="5121" y="12315"/>
                  </a:cubicBezTo>
                  <a:lnTo>
                    <a:pt x="4921" y="12264"/>
                  </a:lnTo>
                  <a:cubicBezTo>
                    <a:pt x="4789" y="12227"/>
                    <a:pt x="4653" y="12199"/>
                    <a:pt x="4519" y="12157"/>
                  </a:cubicBezTo>
                  <a:lnTo>
                    <a:pt x="4125" y="12014"/>
                  </a:lnTo>
                  <a:cubicBezTo>
                    <a:pt x="3607" y="11803"/>
                    <a:pt x="3095" y="11537"/>
                    <a:pt x="2640" y="11177"/>
                  </a:cubicBezTo>
                  <a:lnTo>
                    <a:pt x="2466" y="11047"/>
                  </a:lnTo>
                  <a:cubicBezTo>
                    <a:pt x="2409" y="11001"/>
                    <a:pt x="2358" y="10950"/>
                    <a:pt x="2304" y="10902"/>
                  </a:cubicBezTo>
                  <a:cubicBezTo>
                    <a:pt x="2196" y="10803"/>
                    <a:pt x="2084" y="10708"/>
                    <a:pt x="1980" y="10605"/>
                  </a:cubicBezTo>
                  <a:cubicBezTo>
                    <a:pt x="1882" y="10497"/>
                    <a:pt x="1783" y="10390"/>
                    <a:pt x="1684" y="10280"/>
                  </a:cubicBezTo>
                  <a:lnTo>
                    <a:pt x="1609" y="10199"/>
                  </a:lnTo>
                  <a:lnTo>
                    <a:pt x="1543" y="10111"/>
                  </a:lnTo>
                  <a:lnTo>
                    <a:pt x="1411" y="9935"/>
                  </a:lnTo>
                  <a:lnTo>
                    <a:pt x="1277" y="9757"/>
                  </a:lnTo>
                  <a:cubicBezTo>
                    <a:pt x="1231" y="9700"/>
                    <a:pt x="1198" y="9632"/>
                    <a:pt x="1158" y="9570"/>
                  </a:cubicBezTo>
                  <a:cubicBezTo>
                    <a:pt x="1082" y="9442"/>
                    <a:pt x="1002" y="9319"/>
                    <a:pt x="928" y="9190"/>
                  </a:cubicBezTo>
                  <a:cubicBezTo>
                    <a:pt x="800" y="8922"/>
                    <a:pt x="657" y="8658"/>
                    <a:pt x="567" y="8374"/>
                  </a:cubicBezTo>
                  <a:cubicBezTo>
                    <a:pt x="451" y="8097"/>
                    <a:pt x="396" y="7803"/>
                    <a:pt x="315" y="7515"/>
                  </a:cubicBezTo>
                  <a:lnTo>
                    <a:pt x="246" y="7069"/>
                  </a:lnTo>
                  <a:cubicBezTo>
                    <a:pt x="233" y="6996"/>
                    <a:pt x="222" y="6922"/>
                    <a:pt x="216" y="6847"/>
                  </a:cubicBezTo>
                  <a:lnTo>
                    <a:pt x="205" y="6623"/>
                  </a:lnTo>
                  <a:lnTo>
                    <a:pt x="194" y="6396"/>
                  </a:lnTo>
                  <a:cubicBezTo>
                    <a:pt x="187" y="6322"/>
                    <a:pt x="187" y="6247"/>
                    <a:pt x="191" y="6172"/>
                  </a:cubicBezTo>
                  <a:lnTo>
                    <a:pt x="213" y="5722"/>
                  </a:lnTo>
                  <a:cubicBezTo>
                    <a:pt x="216" y="5647"/>
                    <a:pt x="224" y="5572"/>
                    <a:pt x="238" y="5500"/>
                  </a:cubicBezTo>
                  <a:lnTo>
                    <a:pt x="273" y="5278"/>
                  </a:lnTo>
                  <a:lnTo>
                    <a:pt x="306" y="5056"/>
                  </a:lnTo>
                  <a:cubicBezTo>
                    <a:pt x="317" y="4981"/>
                    <a:pt x="341" y="4908"/>
                    <a:pt x="359" y="4836"/>
                  </a:cubicBezTo>
                  <a:cubicBezTo>
                    <a:pt x="396" y="4693"/>
                    <a:pt x="431" y="4546"/>
                    <a:pt x="471" y="4403"/>
                  </a:cubicBezTo>
                  <a:lnTo>
                    <a:pt x="624" y="3983"/>
                  </a:lnTo>
                  <a:cubicBezTo>
                    <a:pt x="671" y="3840"/>
                    <a:pt x="741" y="3709"/>
                    <a:pt x="807" y="3574"/>
                  </a:cubicBezTo>
                  <a:cubicBezTo>
                    <a:pt x="873" y="3443"/>
                    <a:pt x="932" y="3304"/>
                    <a:pt x="1013" y="3181"/>
                  </a:cubicBezTo>
                  <a:lnTo>
                    <a:pt x="1244" y="2801"/>
                  </a:lnTo>
                  <a:lnTo>
                    <a:pt x="1510" y="2447"/>
                  </a:lnTo>
                  <a:cubicBezTo>
                    <a:pt x="1594" y="2326"/>
                    <a:pt x="1695" y="2218"/>
                    <a:pt x="1796" y="2113"/>
                  </a:cubicBezTo>
                  <a:cubicBezTo>
                    <a:pt x="1897" y="2007"/>
                    <a:pt x="1987" y="1889"/>
                    <a:pt x="2099" y="1796"/>
                  </a:cubicBezTo>
                  <a:lnTo>
                    <a:pt x="2422" y="1504"/>
                  </a:lnTo>
                  <a:cubicBezTo>
                    <a:pt x="2536" y="1412"/>
                    <a:pt x="2655" y="1331"/>
                    <a:pt x="2769" y="1243"/>
                  </a:cubicBezTo>
                  <a:cubicBezTo>
                    <a:pt x="2829" y="1201"/>
                    <a:pt x="2884" y="1155"/>
                    <a:pt x="2943" y="1115"/>
                  </a:cubicBezTo>
                  <a:lnTo>
                    <a:pt x="3128" y="1003"/>
                  </a:lnTo>
                  <a:cubicBezTo>
                    <a:pt x="3253" y="933"/>
                    <a:pt x="3369" y="849"/>
                    <a:pt x="3497" y="788"/>
                  </a:cubicBezTo>
                  <a:lnTo>
                    <a:pt x="3879" y="603"/>
                  </a:lnTo>
                  <a:lnTo>
                    <a:pt x="3976" y="557"/>
                  </a:lnTo>
                  <a:lnTo>
                    <a:pt x="4075" y="522"/>
                  </a:lnTo>
                  <a:lnTo>
                    <a:pt x="4273" y="449"/>
                  </a:lnTo>
                  <a:cubicBezTo>
                    <a:pt x="4530" y="342"/>
                    <a:pt x="4802" y="284"/>
                    <a:pt x="5068" y="214"/>
                  </a:cubicBezTo>
                  <a:cubicBezTo>
                    <a:pt x="5134" y="196"/>
                    <a:pt x="5202" y="183"/>
                    <a:pt x="5271" y="177"/>
                  </a:cubicBezTo>
                  <a:lnTo>
                    <a:pt x="5473" y="146"/>
                  </a:lnTo>
                  <a:cubicBezTo>
                    <a:pt x="5607" y="128"/>
                    <a:pt x="5739" y="95"/>
                    <a:pt x="5875" y="95"/>
                  </a:cubicBezTo>
                  <a:cubicBezTo>
                    <a:pt x="6060" y="86"/>
                    <a:pt x="6244" y="71"/>
                    <a:pt x="6426" y="71"/>
                  </a:cubicBezTo>
                  <a:cubicBezTo>
                    <a:pt x="6508" y="71"/>
                    <a:pt x="6589" y="74"/>
                    <a:pt x="6671" y="82"/>
                  </a:cubicBezTo>
                  <a:cubicBezTo>
                    <a:pt x="6802" y="91"/>
                    <a:pt x="6934" y="91"/>
                    <a:pt x="7062" y="104"/>
                  </a:cubicBezTo>
                  <a:lnTo>
                    <a:pt x="7444" y="164"/>
                  </a:lnTo>
                  <a:lnTo>
                    <a:pt x="7633" y="190"/>
                  </a:lnTo>
                  <a:cubicBezTo>
                    <a:pt x="7695" y="203"/>
                    <a:pt x="7756" y="221"/>
                    <a:pt x="7818" y="236"/>
                  </a:cubicBezTo>
                  <a:lnTo>
                    <a:pt x="8180" y="328"/>
                  </a:lnTo>
                  <a:cubicBezTo>
                    <a:pt x="8301" y="357"/>
                    <a:pt x="8413" y="410"/>
                    <a:pt x="8528" y="449"/>
                  </a:cubicBezTo>
                  <a:cubicBezTo>
                    <a:pt x="8642" y="493"/>
                    <a:pt x="8758" y="526"/>
                    <a:pt x="8868" y="577"/>
                  </a:cubicBezTo>
                  <a:lnTo>
                    <a:pt x="9189" y="731"/>
                  </a:lnTo>
                  <a:lnTo>
                    <a:pt x="9347" y="807"/>
                  </a:lnTo>
                  <a:cubicBezTo>
                    <a:pt x="9398" y="836"/>
                    <a:pt x="9448" y="867"/>
                    <a:pt x="9497" y="898"/>
                  </a:cubicBezTo>
                  <a:cubicBezTo>
                    <a:pt x="10822" y="1660"/>
                    <a:pt x="11820" y="2882"/>
                    <a:pt x="12306" y="4333"/>
                  </a:cubicBezTo>
                  <a:cubicBezTo>
                    <a:pt x="12330" y="4396"/>
                    <a:pt x="12350" y="4462"/>
                    <a:pt x="12365" y="4530"/>
                  </a:cubicBezTo>
                  <a:cubicBezTo>
                    <a:pt x="12380" y="4594"/>
                    <a:pt x="12398" y="4658"/>
                    <a:pt x="12413" y="4719"/>
                  </a:cubicBezTo>
                  <a:cubicBezTo>
                    <a:pt x="12442" y="4845"/>
                    <a:pt x="12484" y="4957"/>
                    <a:pt x="12497" y="5071"/>
                  </a:cubicBezTo>
                  <a:cubicBezTo>
                    <a:pt x="12530" y="5295"/>
                    <a:pt x="12567" y="5487"/>
                    <a:pt x="12585" y="5651"/>
                  </a:cubicBezTo>
                  <a:cubicBezTo>
                    <a:pt x="12602" y="5981"/>
                    <a:pt x="12613" y="6185"/>
                    <a:pt x="12618" y="6247"/>
                  </a:cubicBezTo>
                  <a:cubicBezTo>
                    <a:pt x="12620" y="4741"/>
                    <a:pt x="12077" y="3284"/>
                    <a:pt x="11088" y="2148"/>
                  </a:cubicBezTo>
                  <a:cubicBezTo>
                    <a:pt x="10596" y="1581"/>
                    <a:pt x="10005" y="1106"/>
                    <a:pt x="9345" y="748"/>
                  </a:cubicBezTo>
                  <a:cubicBezTo>
                    <a:pt x="8681" y="388"/>
                    <a:pt x="7956" y="153"/>
                    <a:pt x="7209" y="56"/>
                  </a:cubicBezTo>
                  <a:cubicBezTo>
                    <a:pt x="6927" y="19"/>
                    <a:pt x="6644" y="0"/>
                    <a:pt x="6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36"/>
            <p:cNvSpPr/>
            <p:nvPr/>
          </p:nvSpPr>
          <p:spPr>
            <a:xfrm>
              <a:off x="4453925" y="3066875"/>
              <a:ext cx="275975" cy="272900"/>
            </a:xfrm>
            <a:custGeom>
              <a:avLst/>
              <a:gdLst/>
              <a:ahLst/>
              <a:cxnLst/>
              <a:rect l="l" t="t" r="r" b="b"/>
              <a:pathLst>
                <a:path w="11039" h="10916" extrusionOk="0">
                  <a:moveTo>
                    <a:pt x="5607" y="0"/>
                  </a:moveTo>
                  <a:cubicBezTo>
                    <a:pt x="5202" y="0"/>
                    <a:pt x="4797" y="44"/>
                    <a:pt x="4401" y="132"/>
                  </a:cubicBezTo>
                  <a:cubicBezTo>
                    <a:pt x="3761" y="273"/>
                    <a:pt x="3155" y="530"/>
                    <a:pt x="2607" y="890"/>
                  </a:cubicBezTo>
                  <a:cubicBezTo>
                    <a:pt x="1517" y="1609"/>
                    <a:pt x="700" y="2732"/>
                    <a:pt x="357" y="3996"/>
                  </a:cubicBezTo>
                  <a:cubicBezTo>
                    <a:pt x="1" y="5275"/>
                    <a:pt x="131" y="6642"/>
                    <a:pt x="722" y="7831"/>
                  </a:cubicBezTo>
                  <a:cubicBezTo>
                    <a:pt x="1313" y="9029"/>
                    <a:pt x="2317" y="9976"/>
                    <a:pt x="3550" y="10495"/>
                  </a:cubicBezTo>
                  <a:cubicBezTo>
                    <a:pt x="4163" y="10754"/>
                    <a:pt x="4823" y="10895"/>
                    <a:pt x="5489" y="10912"/>
                  </a:cubicBezTo>
                  <a:cubicBezTo>
                    <a:pt x="5556" y="10915"/>
                    <a:pt x="5623" y="10916"/>
                    <a:pt x="5690" y="10916"/>
                  </a:cubicBezTo>
                  <a:cubicBezTo>
                    <a:pt x="6291" y="10916"/>
                    <a:pt x="6889" y="10818"/>
                    <a:pt x="7460" y="10629"/>
                  </a:cubicBezTo>
                  <a:cubicBezTo>
                    <a:pt x="8744" y="10204"/>
                    <a:pt x="9827" y="9323"/>
                    <a:pt x="10504" y="8152"/>
                  </a:cubicBezTo>
                  <a:cubicBezTo>
                    <a:pt x="10563" y="8046"/>
                    <a:pt x="10605" y="7932"/>
                    <a:pt x="10647" y="7818"/>
                  </a:cubicBezTo>
                  <a:cubicBezTo>
                    <a:pt x="10686" y="7706"/>
                    <a:pt x="10739" y="7598"/>
                    <a:pt x="10770" y="7481"/>
                  </a:cubicBezTo>
                  <a:cubicBezTo>
                    <a:pt x="10832" y="7248"/>
                    <a:pt x="10911" y="7024"/>
                    <a:pt x="10939" y="6787"/>
                  </a:cubicBezTo>
                  <a:cubicBezTo>
                    <a:pt x="11038" y="6323"/>
                    <a:pt x="11029" y="5848"/>
                    <a:pt x="11010" y="5387"/>
                  </a:cubicBezTo>
                  <a:lnTo>
                    <a:pt x="11010" y="5387"/>
                  </a:lnTo>
                  <a:lnTo>
                    <a:pt x="10992" y="5754"/>
                  </a:lnTo>
                  <a:cubicBezTo>
                    <a:pt x="10988" y="5813"/>
                    <a:pt x="10990" y="5881"/>
                    <a:pt x="10979" y="5954"/>
                  </a:cubicBezTo>
                  <a:cubicBezTo>
                    <a:pt x="10968" y="6029"/>
                    <a:pt x="10955" y="6108"/>
                    <a:pt x="10941" y="6194"/>
                  </a:cubicBezTo>
                  <a:cubicBezTo>
                    <a:pt x="10928" y="6277"/>
                    <a:pt x="10915" y="6372"/>
                    <a:pt x="10900" y="6470"/>
                  </a:cubicBezTo>
                  <a:cubicBezTo>
                    <a:pt x="10875" y="6567"/>
                    <a:pt x="10847" y="6668"/>
                    <a:pt x="10821" y="6778"/>
                  </a:cubicBezTo>
                  <a:cubicBezTo>
                    <a:pt x="10805" y="6831"/>
                    <a:pt x="10792" y="6888"/>
                    <a:pt x="10777" y="6945"/>
                  </a:cubicBezTo>
                  <a:cubicBezTo>
                    <a:pt x="10763" y="7002"/>
                    <a:pt x="10737" y="7057"/>
                    <a:pt x="10717" y="7117"/>
                  </a:cubicBezTo>
                  <a:cubicBezTo>
                    <a:pt x="10673" y="7233"/>
                    <a:pt x="10632" y="7354"/>
                    <a:pt x="10583" y="7479"/>
                  </a:cubicBezTo>
                  <a:cubicBezTo>
                    <a:pt x="10524" y="7602"/>
                    <a:pt x="10462" y="7728"/>
                    <a:pt x="10399" y="7859"/>
                  </a:cubicBezTo>
                  <a:cubicBezTo>
                    <a:pt x="10368" y="7928"/>
                    <a:pt x="10330" y="7991"/>
                    <a:pt x="10289" y="8053"/>
                  </a:cubicBezTo>
                  <a:cubicBezTo>
                    <a:pt x="10249" y="8119"/>
                    <a:pt x="10210" y="8185"/>
                    <a:pt x="10170" y="8251"/>
                  </a:cubicBezTo>
                  <a:cubicBezTo>
                    <a:pt x="9790" y="8842"/>
                    <a:pt x="9297" y="9354"/>
                    <a:pt x="8722" y="9760"/>
                  </a:cubicBezTo>
                  <a:cubicBezTo>
                    <a:pt x="8095" y="10211"/>
                    <a:pt x="7302" y="10539"/>
                    <a:pt x="6425" y="10666"/>
                  </a:cubicBezTo>
                  <a:cubicBezTo>
                    <a:pt x="6207" y="10710"/>
                    <a:pt x="5981" y="10708"/>
                    <a:pt x="5752" y="10723"/>
                  </a:cubicBezTo>
                  <a:cubicBezTo>
                    <a:pt x="5722" y="10727"/>
                    <a:pt x="5692" y="10728"/>
                    <a:pt x="5661" y="10728"/>
                  </a:cubicBezTo>
                  <a:cubicBezTo>
                    <a:pt x="5578" y="10728"/>
                    <a:pt x="5493" y="10718"/>
                    <a:pt x="5410" y="10717"/>
                  </a:cubicBezTo>
                  <a:cubicBezTo>
                    <a:pt x="5295" y="10708"/>
                    <a:pt x="5179" y="10710"/>
                    <a:pt x="5062" y="10695"/>
                  </a:cubicBezTo>
                  <a:lnTo>
                    <a:pt x="4715" y="10642"/>
                  </a:lnTo>
                  <a:cubicBezTo>
                    <a:pt x="4658" y="10633"/>
                    <a:pt x="4599" y="10629"/>
                    <a:pt x="4542" y="10613"/>
                  </a:cubicBezTo>
                  <a:lnTo>
                    <a:pt x="4368" y="10569"/>
                  </a:lnTo>
                  <a:cubicBezTo>
                    <a:pt x="4254" y="10539"/>
                    <a:pt x="4137" y="10514"/>
                    <a:pt x="4023" y="10477"/>
                  </a:cubicBezTo>
                  <a:lnTo>
                    <a:pt x="3684" y="10354"/>
                  </a:lnTo>
                  <a:cubicBezTo>
                    <a:pt x="3236" y="10171"/>
                    <a:pt x="2794" y="9943"/>
                    <a:pt x="2403" y="9633"/>
                  </a:cubicBezTo>
                  <a:lnTo>
                    <a:pt x="2254" y="9521"/>
                  </a:lnTo>
                  <a:cubicBezTo>
                    <a:pt x="2205" y="9481"/>
                    <a:pt x="2161" y="9437"/>
                    <a:pt x="2113" y="9396"/>
                  </a:cubicBezTo>
                  <a:cubicBezTo>
                    <a:pt x="2023" y="9310"/>
                    <a:pt x="1924" y="9231"/>
                    <a:pt x="1836" y="9141"/>
                  </a:cubicBezTo>
                  <a:lnTo>
                    <a:pt x="1581" y="8862"/>
                  </a:lnTo>
                  <a:lnTo>
                    <a:pt x="1515" y="8791"/>
                  </a:lnTo>
                  <a:lnTo>
                    <a:pt x="1460" y="8714"/>
                  </a:lnTo>
                  <a:lnTo>
                    <a:pt x="1346" y="8563"/>
                  </a:lnTo>
                  <a:lnTo>
                    <a:pt x="1229" y="8411"/>
                  </a:lnTo>
                  <a:cubicBezTo>
                    <a:pt x="1190" y="8358"/>
                    <a:pt x="1161" y="8303"/>
                    <a:pt x="1128" y="8248"/>
                  </a:cubicBezTo>
                  <a:cubicBezTo>
                    <a:pt x="1062" y="8139"/>
                    <a:pt x="992" y="8031"/>
                    <a:pt x="928" y="7921"/>
                  </a:cubicBezTo>
                  <a:cubicBezTo>
                    <a:pt x="821" y="7690"/>
                    <a:pt x="698" y="7464"/>
                    <a:pt x="618" y="7218"/>
                  </a:cubicBezTo>
                  <a:cubicBezTo>
                    <a:pt x="517" y="6980"/>
                    <a:pt x="471" y="6725"/>
                    <a:pt x="401" y="6479"/>
                  </a:cubicBezTo>
                  <a:lnTo>
                    <a:pt x="342" y="6097"/>
                  </a:lnTo>
                  <a:cubicBezTo>
                    <a:pt x="331" y="6033"/>
                    <a:pt x="322" y="5967"/>
                    <a:pt x="317" y="5903"/>
                  </a:cubicBezTo>
                  <a:lnTo>
                    <a:pt x="306" y="5710"/>
                  </a:lnTo>
                  <a:lnTo>
                    <a:pt x="298" y="5517"/>
                  </a:lnTo>
                  <a:cubicBezTo>
                    <a:pt x="291" y="5451"/>
                    <a:pt x="291" y="5387"/>
                    <a:pt x="295" y="5323"/>
                  </a:cubicBezTo>
                  <a:lnTo>
                    <a:pt x="313" y="4934"/>
                  </a:lnTo>
                  <a:cubicBezTo>
                    <a:pt x="315" y="4870"/>
                    <a:pt x="322" y="4805"/>
                    <a:pt x="335" y="4743"/>
                  </a:cubicBezTo>
                  <a:lnTo>
                    <a:pt x="364" y="4550"/>
                  </a:lnTo>
                  <a:lnTo>
                    <a:pt x="392" y="4358"/>
                  </a:lnTo>
                  <a:cubicBezTo>
                    <a:pt x="401" y="4295"/>
                    <a:pt x="423" y="4233"/>
                    <a:pt x="436" y="4169"/>
                  </a:cubicBezTo>
                  <a:cubicBezTo>
                    <a:pt x="471" y="4046"/>
                    <a:pt x="500" y="3921"/>
                    <a:pt x="535" y="3796"/>
                  </a:cubicBezTo>
                  <a:lnTo>
                    <a:pt x="667" y="3435"/>
                  </a:lnTo>
                  <a:cubicBezTo>
                    <a:pt x="706" y="3312"/>
                    <a:pt x="768" y="3198"/>
                    <a:pt x="825" y="3084"/>
                  </a:cubicBezTo>
                  <a:cubicBezTo>
                    <a:pt x="880" y="2969"/>
                    <a:pt x="931" y="2851"/>
                    <a:pt x="1001" y="2745"/>
                  </a:cubicBezTo>
                  <a:lnTo>
                    <a:pt x="1201" y="2418"/>
                  </a:lnTo>
                  <a:lnTo>
                    <a:pt x="1429" y="2112"/>
                  </a:lnTo>
                  <a:cubicBezTo>
                    <a:pt x="1502" y="2007"/>
                    <a:pt x="1590" y="1914"/>
                    <a:pt x="1678" y="1824"/>
                  </a:cubicBezTo>
                  <a:cubicBezTo>
                    <a:pt x="1764" y="1732"/>
                    <a:pt x="1840" y="1631"/>
                    <a:pt x="1939" y="1552"/>
                  </a:cubicBezTo>
                  <a:lnTo>
                    <a:pt x="2216" y="1299"/>
                  </a:lnTo>
                  <a:cubicBezTo>
                    <a:pt x="2315" y="1220"/>
                    <a:pt x="2416" y="1150"/>
                    <a:pt x="2515" y="1075"/>
                  </a:cubicBezTo>
                  <a:cubicBezTo>
                    <a:pt x="2566" y="1038"/>
                    <a:pt x="2614" y="998"/>
                    <a:pt x="2665" y="965"/>
                  </a:cubicBezTo>
                  <a:lnTo>
                    <a:pt x="2825" y="868"/>
                  </a:lnTo>
                  <a:cubicBezTo>
                    <a:pt x="2931" y="807"/>
                    <a:pt x="3032" y="734"/>
                    <a:pt x="3142" y="682"/>
                  </a:cubicBezTo>
                  <a:lnTo>
                    <a:pt x="3471" y="523"/>
                  </a:lnTo>
                  <a:lnTo>
                    <a:pt x="3555" y="484"/>
                  </a:lnTo>
                  <a:lnTo>
                    <a:pt x="3640" y="453"/>
                  </a:lnTo>
                  <a:lnTo>
                    <a:pt x="3810" y="391"/>
                  </a:lnTo>
                  <a:cubicBezTo>
                    <a:pt x="4034" y="299"/>
                    <a:pt x="4269" y="251"/>
                    <a:pt x="4495" y="189"/>
                  </a:cubicBezTo>
                  <a:cubicBezTo>
                    <a:pt x="4552" y="174"/>
                    <a:pt x="4612" y="163"/>
                    <a:pt x="4669" y="156"/>
                  </a:cubicBezTo>
                  <a:lnTo>
                    <a:pt x="4845" y="128"/>
                  </a:lnTo>
                  <a:cubicBezTo>
                    <a:pt x="4959" y="112"/>
                    <a:pt x="5073" y="86"/>
                    <a:pt x="5190" y="86"/>
                  </a:cubicBezTo>
                  <a:cubicBezTo>
                    <a:pt x="5350" y="78"/>
                    <a:pt x="5508" y="65"/>
                    <a:pt x="5665" y="65"/>
                  </a:cubicBezTo>
                  <a:cubicBezTo>
                    <a:pt x="5736" y="65"/>
                    <a:pt x="5807" y="67"/>
                    <a:pt x="5878" y="75"/>
                  </a:cubicBezTo>
                  <a:cubicBezTo>
                    <a:pt x="5990" y="82"/>
                    <a:pt x="6104" y="82"/>
                    <a:pt x="6214" y="93"/>
                  </a:cubicBezTo>
                  <a:lnTo>
                    <a:pt x="6544" y="143"/>
                  </a:lnTo>
                  <a:lnTo>
                    <a:pt x="6706" y="167"/>
                  </a:lnTo>
                  <a:cubicBezTo>
                    <a:pt x="6761" y="178"/>
                    <a:pt x="6812" y="194"/>
                    <a:pt x="6865" y="207"/>
                  </a:cubicBezTo>
                  <a:lnTo>
                    <a:pt x="7179" y="286"/>
                  </a:lnTo>
                  <a:cubicBezTo>
                    <a:pt x="7282" y="312"/>
                    <a:pt x="7379" y="356"/>
                    <a:pt x="7478" y="389"/>
                  </a:cubicBezTo>
                  <a:cubicBezTo>
                    <a:pt x="7577" y="427"/>
                    <a:pt x="7678" y="455"/>
                    <a:pt x="7770" y="499"/>
                  </a:cubicBezTo>
                  <a:lnTo>
                    <a:pt x="8047" y="633"/>
                  </a:lnTo>
                  <a:lnTo>
                    <a:pt x="8183" y="697"/>
                  </a:lnTo>
                  <a:cubicBezTo>
                    <a:pt x="8227" y="723"/>
                    <a:pt x="8271" y="750"/>
                    <a:pt x="8313" y="776"/>
                  </a:cubicBezTo>
                  <a:cubicBezTo>
                    <a:pt x="9454" y="1433"/>
                    <a:pt x="10313" y="2486"/>
                    <a:pt x="10730" y="3734"/>
                  </a:cubicBezTo>
                  <a:cubicBezTo>
                    <a:pt x="10752" y="3789"/>
                    <a:pt x="10768" y="3846"/>
                    <a:pt x="10781" y="3903"/>
                  </a:cubicBezTo>
                  <a:cubicBezTo>
                    <a:pt x="10796" y="3961"/>
                    <a:pt x="10810" y="4016"/>
                    <a:pt x="10823" y="4068"/>
                  </a:cubicBezTo>
                  <a:cubicBezTo>
                    <a:pt x="10849" y="4176"/>
                    <a:pt x="10884" y="4275"/>
                    <a:pt x="10895" y="4372"/>
                  </a:cubicBezTo>
                  <a:cubicBezTo>
                    <a:pt x="10924" y="4565"/>
                    <a:pt x="10955" y="4730"/>
                    <a:pt x="10970" y="4873"/>
                  </a:cubicBezTo>
                  <a:cubicBezTo>
                    <a:pt x="10985" y="5156"/>
                    <a:pt x="10996" y="5332"/>
                    <a:pt x="10999" y="5385"/>
                  </a:cubicBezTo>
                  <a:cubicBezTo>
                    <a:pt x="11001" y="4088"/>
                    <a:pt x="10535" y="2833"/>
                    <a:pt x="9684" y="1853"/>
                  </a:cubicBezTo>
                  <a:cubicBezTo>
                    <a:pt x="9258" y="1363"/>
                    <a:pt x="8750" y="954"/>
                    <a:pt x="8181" y="644"/>
                  </a:cubicBezTo>
                  <a:cubicBezTo>
                    <a:pt x="7610" y="334"/>
                    <a:pt x="6985" y="132"/>
                    <a:pt x="6339" y="49"/>
                  </a:cubicBezTo>
                  <a:cubicBezTo>
                    <a:pt x="6096" y="16"/>
                    <a:pt x="5851" y="0"/>
                    <a:pt x="5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36"/>
            <p:cNvSpPr/>
            <p:nvPr/>
          </p:nvSpPr>
          <p:spPr>
            <a:xfrm>
              <a:off x="4317175" y="2925725"/>
              <a:ext cx="557175" cy="554525"/>
            </a:xfrm>
            <a:custGeom>
              <a:avLst/>
              <a:gdLst/>
              <a:ahLst/>
              <a:cxnLst/>
              <a:rect l="l" t="t" r="r" b="b"/>
              <a:pathLst>
                <a:path w="22287" h="22181" extrusionOk="0">
                  <a:moveTo>
                    <a:pt x="11142" y="350"/>
                  </a:moveTo>
                  <a:cubicBezTo>
                    <a:pt x="17084" y="350"/>
                    <a:pt x="21921" y="5160"/>
                    <a:pt x="21928" y="11077"/>
                  </a:cubicBezTo>
                  <a:cubicBezTo>
                    <a:pt x="21934" y="16998"/>
                    <a:pt x="17102" y="21822"/>
                    <a:pt x="11154" y="21831"/>
                  </a:cubicBezTo>
                  <a:cubicBezTo>
                    <a:pt x="11150" y="21831"/>
                    <a:pt x="11146" y="21831"/>
                    <a:pt x="11142" y="21831"/>
                  </a:cubicBezTo>
                  <a:cubicBezTo>
                    <a:pt x="5201" y="21831"/>
                    <a:pt x="365" y="17020"/>
                    <a:pt x="359" y="11101"/>
                  </a:cubicBezTo>
                  <a:cubicBezTo>
                    <a:pt x="352" y="5178"/>
                    <a:pt x="5183" y="356"/>
                    <a:pt x="11130" y="350"/>
                  </a:cubicBezTo>
                  <a:cubicBezTo>
                    <a:pt x="11134" y="350"/>
                    <a:pt x="11138" y="350"/>
                    <a:pt x="11142" y="350"/>
                  </a:cubicBezTo>
                  <a:close/>
                  <a:moveTo>
                    <a:pt x="11142" y="0"/>
                  </a:moveTo>
                  <a:cubicBezTo>
                    <a:pt x="11138" y="0"/>
                    <a:pt x="11134" y="0"/>
                    <a:pt x="11130" y="0"/>
                  </a:cubicBezTo>
                  <a:cubicBezTo>
                    <a:pt x="4981" y="7"/>
                    <a:pt x="1" y="4978"/>
                    <a:pt x="7" y="11101"/>
                  </a:cubicBezTo>
                  <a:cubicBezTo>
                    <a:pt x="14" y="17222"/>
                    <a:pt x="4998" y="22180"/>
                    <a:pt x="11144" y="22180"/>
                  </a:cubicBezTo>
                  <a:cubicBezTo>
                    <a:pt x="11148" y="22180"/>
                    <a:pt x="11152" y="22180"/>
                    <a:pt x="11157" y="22180"/>
                  </a:cubicBezTo>
                  <a:cubicBezTo>
                    <a:pt x="17306" y="22173"/>
                    <a:pt x="22286" y="17200"/>
                    <a:pt x="22279" y="11077"/>
                  </a:cubicBezTo>
                  <a:cubicBezTo>
                    <a:pt x="22273" y="4956"/>
                    <a:pt x="17288" y="0"/>
                    <a:pt x="111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36"/>
            <p:cNvSpPr/>
            <p:nvPr/>
          </p:nvSpPr>
          <p:spPr>
            <a:xfrm>
              <a:off x="4230886" y="3266869"/>
              <a:ext cx="725711" cy="205307"/>
            </a:xfrm>
            <a:custGeom>
              <a:avLst/>
              <a:gdLst/>
              <a:ahLst/>
              <a:cxnLst/>
              <a:rect l="l" t="t" r="r" b="b"/>
              <a:pathLst>
                <a:path w="32280" h="12060" extrusionOk="0">
                  <a:moveTo>
                    <a:pt x="1" y="1"/>
                  </a:moveTo>
                  <a:cubicBezTo>
                    <a:pt x="9" y="12"/>
                    <a:pt x="4179" y="12051"/>
                    <a:pt x="4170" y="12060"/>
                  </a:cubicBezTo>
                  <a:lnTo>
                    <a:pt x="32279" y="12060"/>
                  </a:lnTo>
                  <a:cubicBezTo>
                    <a:pt x="32264" y="12051"/>
                    <a:pt x="28097" y="12"/>
                    <a:pt x="28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4" name="Google Shape;6134;p36"/>
          <p:cNvSpPr/>
          <p:nvPr/>
        </p:nvSpPr>
        <p:spPr>
          <a:xfrm>
            <a:off x="3838936" y="2746439"/>
            <a:ext cx="1514500" cy="285462"/>
          </a:xfrm>
          <a:prstGeom prst="rect">
            <a:avLst/>
          </a:prstGeom>
        </p:spPr>
        <p:txBody>
          <a:bodyPr>
            <a:prstTxWarp prst="textPlain">
              <a:avLst/>
            </a:prstTxWarp>
          </a:bodyPr>
          <a:lstStyle/>
          <a:p>
            <a:pPr lvl="0" algn="ctr"/>
            <a:r>
              <a:rPr lang="en-US" b="1" i="0" dirty="0">
                <a:ln>
                  <a:noFill/>
                </a:ln>
                <a:solidFill>
                  <a:schemeClr val="lt1"/>
                </a:solidFill>
                <a:latin typeface="Big Shoulders Display"/>
              </a:rPr>
              <a:t>Future Work</a:t>
            </a:r>
            <a:endParaRPr b="1" i="0" dirty="0">
              <a:ln>
                <a:noFill/>
              </a:ln>
              <a:solidFill>
                <a:schemeClr val="lt1"/>
              </a:solidFill>
              <a:latin typeface="Big Shoulders Display"/>
            </a:endParaRPr>
          </a:p>
        </p:txBody>
      </p:sp>
      <p:sp>
        <p:nvSpPr>
          <p:cNvPr id="6137" name="Google Shape;6137;p36"/>
          <p:cNvSpPr txBox="1">
            <a:spLocks noGrp="1"/>
          </p:cNvSpPr>
          <p:nvPr>
            <p:ph type="subTitle" idx="4294967295"/>
          </p:nvPr>
        </p:nvSpPr>
        <p:spPr>
          <a:xfrm flipH="1">
            <a:off x="2037192" y="1134937"/>
            <a:ext cx="776400" cy="402600"/>
          </a:xfrm>
          <a:prstGeom prst="rect">
            <a:avLst/>
          </a:prstGeom>
        </p:spPr>
        <p:txBody>
          <a:bodyPr spcFirstLastPara="1" wrap="square" lIns="91425" tIns="91425" rIns="91425" bIns="91425" anchor="b" anchorCtr="0">
            <a:noAutofit/>
          </a:bodyPr>
          <a:lstStyle/>
          <a:p>
            <a:pPr marL="0" lvl="0" indent="0" algn="r" rtl="0">
              <a:lnSpc>
                <a:spcPct val="100000"/>
              </a:lnSpc>
              <a:spcBef>
                <a:spcPts val="0"/>
              </a:spcBef>
              <a:spcAft>
                <a:spcPts val="0"/>
              </a:spcAft>
              <a:buNone/>
            </a:pPr>
            <a:r>
              <a:rPr lang="en" sz="2000" dirty="0">
                <a:latin typeface="Big Shoulders Display SemiBold"/>
                <a:ea typeface="Big Shoulders Display SemiBold"/>
                <a:cs typeface="Big Shoulders Display SemiBold"/>
                <a:sym typeface="Big Shoulders Display SemiBold"/>
              </a:rPr>
              <a:t>SQL</a:t>
            </a:r>
            <a:endParaRPr sz="2000" dirty="0">
              <a:latin typeface="Big Shoulders Display SemiBold"/>
              <a:ea typeface="Big Shoulders Display SemiBold"/>
              <a:cs typeface="Big Shoulders Display SemiBold"/>
              <a:sym typeface="Big Shoulders Display SemiBold"/>
            </a:endParaRPr>
          </a:p>
        </p:txBody>
      </p:sp>
      <p:sp>
        <p:nvSpPr>
          <p:cNvPr id="6138" name="Google Shape;6138;p36"/>
          <p:cNvSpPr txBox="1">
            <a:spLocks noGrp="1"/>
          </p:cNvSpPr>
          <p:nvPr>
            <p:ph type="subTitle" idx="4294967295"/>
          </p:nvPr>
        </p:nvSpPr>
        <p:spPr>
          <a:xfrm>
            <a:off x="1377492" y="1422151"/>
            <a:ext cx="1436100" cy="537300"/>
          </a:xfrm>
          <a:prstGeom prst="rect">
            <a:avLst/>
          </a:prstGeom>
        </p:spPr>
        <p:txBody>
          <a:bodyPr spcFirstLastPara="1" wrap="square" lIns="91425" tIns="91425" rIns="91425" bIns="91425" anchor="t" anchorCtr="0">
            <a:noAutofit/>
          </a:bodyPr>
          <a:lstStyle/>
          <a:p>
            <a:pPr marL="0" lvl="0" indent="0" algn="r">
              <a:lnSpc>
                <a:spcPct val="100000"/>
              </a:lnSpc>
              <a:spcAft>
                <a:spcPts val="1600"/>
              </a:spcAft>
              <a:buNone/>
            </a:pPr>
            <a:r>
              <a:rPr lang="en" sz="1400" dirty="0"/>
              <a:t>Storing data using SQL</a:t>
            </a:r>
            <a:endParaRPr sz="1400" dirty="0"/>
          </a:p>
        </p:txBody>
      </p:sp>
      <p:sp>
        <p:nvSpPr>
          <p:cNvPr id="6140" name="Google Shape;6140;p36"/>
          <p:cNvSpPr txBox="1">
            <a:spLocks noGrp="1"/>
          </p:cNvSpPr>
          <p:nvPr>
            <p:ph type="subTitle" idx="4294967295"/>
          </p:nvPr>
        </p:nvSpPr>
        <p:spPr>
          <a:xfrm>
            <a:off x="6526563" y="1240812"/>
            <a:ext cx="1050000" cy="402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000" dirty="0">
                <a:latin typeface="Big Shoulders Display SemiBold"/>
                <a:ea typeface="Big Shoulders Display SemiBold"/>
                <a:cs typeface="Big Shoulders Display SemiBold"/>
                <a:sym typeface="Big Shoulders Display SemiBold"/>
              </a:rPr>
              <a:t>ML</a:t>
            </a:r>
            <a:endParaRPr sz="2000" dirty="0">
              <a:latin typeface="Big Shoulders Display SemiBold"/>
              <a:ea typeface="Big Shoulders Display SemiBold"/>
              <a:cs typeface="Big Shoulders Display SemiBold"/>
              <a:sym typeface="Big Shoulders Display SemiBold"/>
            </a:endParaRPr>
          </a:p>
        </p:txBody>
      </p:sp>
      <p:sp>
        <p:nvSpPr>
          <p:cNvPr id="6141" name="Google Shape;6141;p36"/>
          <p:cNvSpPr txBox="1">
            <a:spLocks noGrp="1"/>
          </p:cNvSpPr>
          <p:nvPr>
            <p:ph type="subTitle" idx="4294967295"/>
          </p:nvPr>
        </p:nvSpPr>
        <p:spPr>
          <a:xfrm flipH="1">
            <a:off x="6526588" y="1477962"/>
            <a:ext cx="1849788" cy="69166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400" dirty="0"/>
              <a:t>Using machine learning to recommend songs.</a:t>
            </a:r>
            <a:endParaRPr sz="1400" dirty="0"/>
          </a:p>
        </p:txBody>
      </p:sp>
      <p:sp>
        <p:nvSpPr>
          <p:cNvPr id="6142" name="Google Shape;6142;p36"/>
          <p:cNvSpPr/>
          <p:nvPr/>
        </p:nvSpPr>
        <p:spPr>
          <a:xfrm flipH="1">
            <a:off x="6292438" y="1290487"/>
            <a:ext cx="187500" cy="18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36"/>
          <p:cNvSpPr txBox="1">
            <a:spLocks noGrp="1"/>
          </p:cNvSpPr>
          <p:nvPr>
            <p:ph type="subTitle" idx="4294967295"/>
          </p:nvPr>
        </p:nvSpPr>
        <p:spPr>
          <a:xfrm>
            <a:off x="6526563" y="2659712"/>
            <a:ext cx="1050000" cy="4026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2000" dirty="0">
                <a:latin typeface="Big Shoulders Display SemiBold"/>
                <a:ea typeface="Big Shoulders Display SemiBold"/>
                <a:cs typeface="Big Shoulders Display SemiBold"/>
                <a:sym typeface="Big Shoulders Display SemiBold"/>
              </a:rPr>
              <a:t>Lyrics</a:t>
            </a:r>
            <a:endParaRPr sz="2000" dirty="0">
              <a:latin typeface="Big Shoulders Display SemiBold"/>
              <a:ea typeface="Big Shoulders Display SemiBold"/>
              <a:cs typeface="Big Shoulders Display SemiBold"/>
              <a:sym typeface="Big Shoulders Display SemiBold"/>
            </a:endParaRPr>
          </a:p>
        </p:txBody>
      </p:sp>
      <p:sp>
        <p:nvSpPr>
          <p:cNvPr id="6144" name="Google Shape;6144;p36"/>
          <p:cNvSpPr txBox="1">
            <a:spLocks noGrp="1"/>
          </p:cNvSpPr>
          <p:nvPr>
            <p:ph type="subTitle" idx="4294967295"/>
          </p:nvPr>
        </p:nvSpPr>
        <p:spPr>
          <a:xfrm flipH="1">
            <a:off x="6526638" y="2896862"/>
            <a:ext cx="2103012" cy="69166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400" dirty="0"/>
              <a:t>Adding lyrics to songs(speech to text).</a:t>
            </a:r>
            <a:endParaRPr sz="1400" dirty="0"/>
          </a:p>
        </p:txBody>
      </p:sp>
      <p:sp>
        <p:nvSpPr>
          <p:cNvPr id="6145" name="Google Shape;6145;p36"/>
          <p:cNvSpPr/>
          <p:nvPr/>
        </p:nvSpPr>
        <p:spPr>
          <a:xfrm flipH="1">
            <a:off x="6292438" y="2709387"/>
            <a:ext cx="187500" cy="18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46" name="Google Shape;6146;p36"/>
          <p:cNvCxnSpPr>
            <a:cxnSpLocks/>
          </p:cNvCxnSpPr>
          <p:nvPr/>
        </p:nvCxnSpPr>
        <p:spPr>
          <a:xfrm>
            <a:off x="2875171" y="1300236"/>
            <a:ext cx="1510317" cy="1085251"/>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6147" name="Google Shape;6147;p36"/>
          <p:cNvCxnSpPr>
            <a:stCxn id="6142" idx="3"/>
          </p:cNvCxnSpPr>
          <p:nvPr/>
        </p:nvCxnSpPr>
        <p:spPr>
          <a:xfrm flipH="1">
            <a:off x="5200738" y="1384237"/>
            <a:ext cx="1091700" cy="306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6148" name="Google Shape;6148;p36"/>
          <p:cNvCxnSpPr>
            <a:stCxn id="6145" idx="3"/>
          </p:cNvCxnSpPr>
          <p:nvPr/>
        </p:nvCxnSpPr>
        <p:spPr>
          <a:xfrm flipH="1">
            <a:off x="5210038" y="2803137"/>
            <a:ext cx="1082400" cy="535500"/>
          </a:xfrm>
          <a:prstGeom prst="bentConnector3">
            <a:avLst>
              <a:gd name="adj1" fmla="val 50000"/>
            </a:avLst>
          </a:prstGeom>
          <a:noFill/>
          <a:ln w="9525" cap="flat" cmpd="sng">
            <a:solidFill>
              <a:schemeClr val="dk1"/>
            </a:solidFill>
            <a:prstDash val="solid"/>
            <a:round/>
            <a:headEnd type="none" w="med" len="med"/>
            <a:tailEnd type="diamond" w="med" len="med"/>
          </a:ln>
        </p:spPr>
      </p:cxnSp>
      <p:sp>
        <p:nvSpPr>
          <p:cNvPr id="44" name="Google Shape;6142;p36">
            <a:extLst>
              <a:ext uri="{FF2B5EF4-FFF2-40B4-BE49-F238E27FC236}">
                <a16:creationId xmlns:a16="http://schemas.microsoft.com/office/drawing/2014/main" id="{32794336-CE59-4784-BF2D-2F0635108104}"/>
              </a:ext>
            </a:extLst>
          </p:cNvPr>
          <p:cNvSpPr/>
          <p:nvPr/>
        </p:nvSpPr>
        <p:spPr>
          <a:xfrm flipH="1">
            <a:off x="2781421" y="1190138"/>
            <a:ext cx="187500" cy="18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45;p36">
            <a:extLst>
              <a:ext uri="{FF2B5EF4-FFF2-40B4-BE49-F238E27FC236}">
                <a16:creationId xmlns:a16="http://schemas.microsoft.com/office/drawing/2014/main" id="{90E7CEBD-3CDA-4D24-8817-298F976CD4DE}"/>
              </a:ext>
            </a:extLst>
          </p:cNvPr>
          <p:cNvSpPr/>
          <p:nvPr/>
        </p:nvSpPr>
        <p:spPr>
          <a:xfrm flipH="1">
            <a:off x="2781257" y="3338637"/>
            <a:ext cx="187500" cy="18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6148;p36">
            <a:extLst>
              <a:ext uri="{FF2B5EF4-FFF2-40B4-BE49-F238E27FC236}">
                <a16:creationId xmlns:a16="http://schemas.microsoft.com/office/drawing/2014/main" id="{C8E728F6-0398-4701-8181-DF346EEFA806}"/>
              </a:ext>
            </a:extLst>
          </p:cNvPr>
          <p:cNvCxnSpPr>
            <a:cxnSpLocks/>
            <a:stCxn id="45" idx="1"/>
          </p:cNvCxnSpPr>
          <p:nvPr/>
        </p:nvCxnSpPr>
        <p:spPr>
          <a:xfrm flipV="1">
            <a:off x="2968757" y="2896865"/>
            <a:ext cx="687765" cy="535522"/>
          </a:xfrm>
          <a:prstGeom prst="bentConnector3">
            <a:avLst>
              <a:gd name="adj1" fmla="val 50000"/>
            </a:avLst>
          </a:prstGeom>
          <a:noFill/>
          <a:ln w="9525" cap="flat" cmpd="sng">
            <a:solidFill>
              <a:schemeClr val="dk1"/>
            </a:solidFill>
            <a:prstDash val="solid"/>
            <a:round/>
            <a:headEnd type="none" w="med" len="med"/>
            <a:tailEnd type="diamond" w="med" len="med"/>
          </a:ln>
        </p:spPr>
      </p:cxnSp>
      <p:sp>
        <p:nvSpPr>
          <p:cNvPr id="56" name="Google Shape;6137;p36">
            <a:extLst>
              <a:ext uri="{FF2B5EF4-FFF2-40B4-BE49-F238E27FC236}">
                <a16:creationId xmlns:a16="http://schemas.microsoft.com/office/drawing/2014/main" id="{9862D6A0-B70D-435F-98B1-5A8DDF144B11}"/>
              </a:ext>
            </a:extLst>
          </p:cNvPr>
          <p:cNvSpPr txBox="1">
            <a:spLocks/>
          </p:cNvSpPr>
          <p:nvPr/>
        </p:nvSpPr>
        <p:spPr>
          <a:xfrm flipH="1">
            <a:off x="1735931" y="3263680"/>
            <a:ext cx="1045326" cy="3897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DM Sans"/>
              <a:buChar char="●"/>
              <a:defRPr sz="18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1600"/>
              </a:spcBef>
              <a:spcAft>
                <a:spcPts val="160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pPr marL="0" indent="0" algn="r">
              <a:lnSpc>
                <a:spcPct val="100000"/>
              </a:lnSpc>
              <a:buFont typeface="DM Sans"/>
              <a:buNone/>
            </a:pPr>
            <a:r>
              <a:rPr lang="en-US" sz="2000" dirty="0">
                <a:latin typeface="Big Shoulders Display SemiBold"/>
                <a:ea typeface="Big Shoulders Display SemiBold"/>
                <a:cs typeface="Big Shoulders Display SemiBold"/>
                <a:sym typeface="Big Shoulders Display SemiBold"/>
              </a:rPr>
              <a:t>EQUALIZER</a:t>
            </a:r>
          </a:p>
        </p:txBody>
      </p:sp>
      <p:sp>
        <p:nvSpPr>
          <p:cNvPr id="57" name="Google Shape;6138;p36">
            <a:extLst>
              <a:ext uri="{FF2B5EF4-FFF2-40B4-BE49-F238E27FC236}">
                <a16:creationId xmlns:a16="http://schemas.microsoft.com/office/drawing/2014/main" id="{917E4C33-E098-4DF1-92E6-089D6E4F7CE4}"/>
              </a:ext>
            </a:extLst>
          </p:cNvPr>
          <p:cNvSpPr txBox="1">
            <a:spLocks/>
          </p:cNvSpPr>
          <p:nvPr/>
        </p:nvSpPr>
        <p:spPr>
          <a:xfrm>
            <a:off x="764381" y="3465678"/>
            <a:ext cx="2016876" cy="763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DM Sans"/>
              <a:buChar char="●"/>
              <a:defRPr sz="18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160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1600"/>
              </a:spcBef>
              <a:spcAft>
                <a:spcPts val="160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pPr marL="0" indent="0" algn="r">
              <a:lnSpc>
                <a:spcPct val="100000"/>
              </a:lnSpc>
              <a:spcAft>
                <a:spcPts val="1600"/>
              </a:spcAft>
              <a:buFont typeface="DM Sans"/>
              <a:buNone/>
            </a:pPr>
            <a:r>
              <a:rPr lang="en-US" sz="1400" dirty="0"/>
              <a:t>Adding equalizer to amplify music based on our interests.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27"/>
        <p:cNvGrpSpPr/>
        <p:nvPr/>
      </p:nvGrpSpPr>
      <p:grpSpPr>
        <a:xfrm>
          <a:off x="0" y="0"/>
          <a:ext cx="0" cy="0"/>
          <a:chOff x="0" y="0"/>
          <a:chExt cx="0" cy="0"/>
        </a:xfrm>
      </p:grpSpPr>
      <p:grpSp>
        <p:nvGrpSpPr>
          <p:cNvPr id="8528" name="Google Shape;8528;p58"/>
          <p:cNvGrpSpPr/>
          <p:nvPr/>
        </p:nvGrpSpPr>
        <p:grpSpPr>
          <a:xfrm>
            <a:off x="4277963" y="104848"/>
            <a:ext cx="4869307" cy="3285611"/>
            <a:chOff x="348775" y="1648975"/>
            <a:chExt cx="1235175" cy="833425"/>
          </a:xfrm>
        </p:grpSpPr>
        <p:sp>
          <p:nvSpPr>
            <p:cNvPr id="8529" name="Google Shape;8529;p58"/>
            <p:cNvSpPr/>
            <p:nvPr/>
          </p:nvSpPr>
          <p:spPr>
            <a:xfrm>
              <a:off x="348775" y="1648975"/>
              <a:ext cx="776875" cy="776825"/>
            </a:xfrm>
            <a:custGeom>
              <a:avLst/>
              <a:gdLst/>
              <a:ahLst/>
              <a:cxnLst/>
              <a:rect l="l" t="t" r="r" b="b"/>
              <a:pathLst>
                <a:path w="31075" h="31073" extrusionOk="0">
                  <a:moveTo>
                    <a:pt x="15539" y="1"/>
                  </a:moveTo>
                  <a:cubicBezTo>
                    <a:pt x="11418" y="1"/>
                    <a:pt x="7466" y="1636"/>
                    <a:pt x="4552" y="4550"/>
                  </a:cubicBezTo>
                  <a:cubicBezTo>
                    <a:pt x="1638" y="7464"/>
                    <a:pt x="0" y="11416"/>
                    <a:pt x="0" y="15537"/>
                  </a:cubicBezTo>
                  <a:cubicBezTo>
                    <a:pt x="0" y="19657"/>
                    <a:pt x="1638" y="23609"/>
                    <a:pt x="4552" y="26523"/>
                  </a:cubicBezTo>
                  <a:cubicBezTo>
                    <a:pt x="7466" y="29435"/>
                    <a:pt x="11418" y="31073"/>
                    <a:pt x="15539" y="31073"/>
                  </a:cubicBezTo>
                  <a:cubicBezTo>
                    <a:pt x="19659" y="31073"/>
                    <a:pt x="23611" y="29435"/>
                    <a:pt x="26525" y="26523"/>
                  </a:cubicBezTo>
                  <a:cubicBezTo>
                    <a:pt x="29437" y="23609"/>
                    <a:pt x="31075" y="19657"/>
                    <a:pt x="31075" y="15537"/>
                  </a:cubicBezTo>
                  <a:cubicBezTo>
                    <a:pt x="31075" y="11416"/>
                    <a:pt x="29437" y="7464"/>
                    <a:pt x="26525" y="4550"/>
                  </a:cubicBezTo>
                  <a:cubicBezTo>
                    <a:pt x="23611" y="1636"/>
                    <a:pt x="19659" y="1"/>
                    <a:pt x="15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58"/>
            <p:cNvSpPr/>
            <p:nvPr/>
          </p:nvSpPr>
          <p:spPr>
            <a:xfrm>
              <a:off x="361125" y="1661400"/>
              <a:ext cx="752175" cy="752100"/>
            </a:xfrm>
            <a:custGeom>
              <a:avLst/>
              <a:gdLst/>
              <a:ahLst/>
              <a:cxnLst/>
              <a:rect l="l" t="t" r="r" b="b"/>
              <a:pathLst>
                <a:path w="30087" h="30084" extrusionOk="0">
                  <a:moveTo>
                    <a:pt x="14827" y="0"/>
                  </a:moveTo>
                  <a:cubicBezTo>
                    <a:pt x="14803" y="2"/>
                    <a:pt x="14803" y="38"/>
                    <a:pt x="14827" y="42"/>
                  </a:cubicBezTo>
                  <a:lnTo>
                    <a:pt x="14911" y="42"/>
                  </a:lnTo>
                  <a:cubicBezTo>
                    <a:pt x="14921" y="42"/>
                    <a:pt x="14930" y="31"/>
                    <a:pt x="14930" y="20"/>
                  </a:cubicBezTo>
                  <a:cubicBezTo>
                    <a:pt x="14930" y="9"/>
                    <a:pt x="14921" y="0"/>
                    <a:pt x="14911" y="0"/>
                  </a:cubicBezTo>
                  <a:close/>
                  <a:moveTo>
                    <a:pt x="14990" y="0"/>
                  </a:moveTo>
                  <a:cubicBezTo>
                    <a:pt x="14979" y="0"/>
                    <a:pt x="14970" y="9"/>
                    <a:pt x="14970" y="20"/>
                  </a:cubicBezTo>
                  <a:cubicBezTo>
                    <a:pt x="14970" y="31"/>
                    <a:pt x="14979" y="42"/>
                    <a:pt x="14990" y="42"/>
                  </a:cubicBezTo>
                  <a:lnTo>
                    <a:pt x="15073" y="42"/>
                  </a:lnTo>
                  <a:cubicBezTo>
                    <a:pt x="15097" y="38"/>
                    <a:pt x="15097" y="2"/>
                    <a:pt x="15073" y="0"/>
                  </a:cubicBezTo>
                  <a:close/>
                  <a:moveTo>
                    <a:pt x="15151" y="0"/>
                  </a:moveTo>
                  <a:cubicBezTo>
                    <a:pt x="15124" y="0"/>
                    <a:pt x="15125" y="42"/>
                    <a:pt x="15152" y="42"/>
                  </a:cubicBezTo>
                  <a:cubicBezTo>
                    <a:pt x="15153" y="42"/>
                    <a:pt x="15154" y="42"/>
                    <a:pt x="15154" y="42"/>
                  </a:cubicBezTo>
                  <a:lnTo>
                    <a:pt x="15236" y="42"/>
                  </a:lnTo>
                  <a:lnTo>
                    <a:pt x="15236" y="40"/>
                  </a:lnTo>
                  <a:cubicBezTo>
                    <a:pt x="15247" y="40"/>
                    <a:pt x="15256" y="31"/>
                    <a:pt x="15258" y="20"/>
                  </a:cubicBezTo>
                  <a:cubicBezTo>
                    <a:pt x="15258" y="9"/>
                    <a:pt x="15249" y="0"/>
                    <a:pt x="15236" y="0"/>
                  </a:cubicBezTo>
                  <a:lnTo>
                    <a:pt x="15154" y="0"/>
                  </a:lnTo>
                  <a:cubicBezTo>
                    <a:pt x="15153" y="0"/>
                    <a:pt x="15152" y="0"/>
                    <a:pt x="15151" y="0"/>
                  </a:cubicBezTo>
                  <a:close/>
                  <a:moveTo>
                    <a:pt x="14746" y="0"/>
                  </a:moveTo>
                  <a:lnTo>
                    <a:pt x="14664" y="2"/>
                  </a:lnTo>
                  <a:cubicBezTo>
                    <a:pt x="14640" y="5"/>
                    <a:pt x="14640" y="40"/>
                    <a:pt x="14664" y="44"/>
                  </a:cubicBezTo>
                  <a:lnTo>
                    <a:pt x="14748" y="42"/>
                  </a:lnTo>
                  <a:cubicBezTo>
                    <a:pt x="14759" y="42"/>
                    <a:pt x="14768" y="33"/>
                    <a:pt x="14768" y="20"/>
                  </a:cubicBezTo>
                  <a:cubicBezTo>
                    <a:pt x="14765" y="9"/>
                    <a:pt x="14757" y="0"/>
                    <a:pt x="14746" y="0"/>
                  </a:cubicBezTo>
                  <a:close/>
                  <a:moveTo>
                    <a:pt x="15319" y="0"/>
                  </a:moveTo>
                  <a:cubicBezTo>
                    <a:pt x="15308" y="0"/>
                    <a:pt x="15297" y="9"/>
                    <a:pt x="15297" y="22"/>
                  </a:cubicBezTo>
                  <a:cubicBezTo>
                    <a:pt x="15297" y="33"/>
                    <a:pt x="15306" y="42"/>
                    <a:pt x="15317" y="42"/>
                  </a:cubicBezTo>
                  <a:lnTo>
                    <a:pt x="15401" y="44"/>
                  </a:lnTo>
                  <a:cubicBezTo>
                    <a:pt x="15425" y="40"/>
                    <a:pt x="15425" y="5"/>
                    <a:pt x="15401" y="2"/>
                  </a:cubicBezTo>
                  <a:lnTo>
                    <a:pt x="15319" y="0"/>
                  </a:lnTo>
                  <a:close/>
                  <a:moveTo>
                    <a:pt x="14583" y="5"/>
                  </a:moveTo>
                  <a:lnTo>
                    <a:pt x="14500" y="7"/>
                  </a:lnTo>
                  <a:cubicBezTo>
                    <a:pt x="14489" y="7"/>
                    <a:pt x="14480" y="16"/>
                    <a:pt x="14480" y="29"/>
                  </a:cubicBezTo>
                  <a:cubicBezTo>
                    <a:pt x="14480" y="40"/>
                    <a:pt x="14489" y="46"/>
                    <a:pt x="14502" y="49"/>
                  </a:cubicBezTo>
                  <a:lnTo>
                    <a:pt x="14583" y="44"/>
                  </a:lnTo>
                  <a:cubicBezTo>
                    <a:pt x="14594" y="44"/>
                    <a:pt x="14603" y="35"/>
                    <a:pt x="14603" y="24"/>
                  </a:cubicBezTo>
                  <a:cubicBezTo>
                    <a:pt x="14603" y="13"/>
                    <a:pt x="14594" y="5"/>
                    <a:pt x="14583" y="5"/>
                  </a:cubicBezTo>
                  <a:close/>
                  <a:moveTo>
                    <a:pt x="15480" y="4"/>
                  </a:moveTo>
                  <a:cubicBezTo>
                    <a:pt x="15454" y="4"/>
                    <a:pt x="15453" y="44"/>
                    <a:pt x="15480" y="44"/>
                  </a:cubicBezTo>
                  <a:cubicBezTo>
                    <a:pt x="15481" y="44"/>
                    <a:pt x="15481" y="44"/>
                    <a:pt x="15482" y="44"/>
                  </a:cubicBezTo>
                  <a:lnTo>
                    <a:pt x="15563" y="49"/>
                  </a:lnTo>
                  <a:lnTo>
                    <a:pt x="15563" y="46"/>
                  </a:lnTo>
                  <a:cubicBezTo>
                    <a:pt x="15574" y="46"/>
                    <a:pt x="15583" y="40"/>
                    <a:pt x="15585" y="29"/>
                  </a:cubicBezTo>
                  <a:cubicBezTo>
                    <a:pt x="15585" y="16"/>
                    <a:pt x="15576" y="7"/>
                    <a:pt x="15565" y="7"/>
                  </a:cubicBezTo>
                  <a:lnTo>
                    <a:pt x="15484" y="5"/>
                  </a:lnTo>
                  <a:cubicBezTo>
                    <a:pt x="15483" y="4"/>
                    <a:pt x="15481" y="4"/>
                    <a:pt x="15480" y="4"/>
                  </a:cubicBezTo>
                  <a:close/>
                  <a:moveTo>
                    <a:pt x="15647" y="9"/>
                  </a:moveTo>
                  <a:cubicBezTo>
                    <a:pt x="15636" y="9"/>
                    <a:pt x="15627" y="18"/>
                    <a:pt x="15625" y="29"/>
                  </a:cubicBezTo>
                  <a:cubicBezTo>
                    <a:pt x="15625" y="40"/>
                    <a:pt x="15634" y="49"/>
                    <a:pt x="15645" y="49"/>
                  </a:cubicBezTo>
                  <a:lnTo>
                    <a:pt x="15727" y="53"/>
                  </a:lnTo>
                  <a:lnTo>
                    <a:pt x="15727" y="53"/>
                  </a:lnTo>
                  <a:cubicBezTo>
                    <a:pt x="15738" y="52"/>
                    <a:pt x="15748" y="44"/>
                    <a:pt x="15748" y="33"/>
                  </a:cubicBezTo>
                  <a:cubicBezTo>
                    <a:pt x="15750" y="22"/>
                    <a:pt x="15741" y="13"/>
                    <a:pt x="15728" y="11"/>
                  </a:cubicBezTo>
                  <a:lnTo>
                    <a:pt x="15647" y="9"/>
                  </a:lnTo>
                  <a:close/>
                  <a:moveTo>
                    <a:pt x="14424" y="9"/>
                  </a:moveTo>
                  <a:cubicBezTo>
                    <a:pt x="14423" y="9"/>
                    <a:pt x="14422" y="9"/>
                    <a:pt x="14420" y="9"/>
                  </a:cubicBezTo>
                  <a:lnTo>
                    <a:pt x="14337" y="11"/>
                  </a:lnTo>
                  <a:cubicBezTo>
                    <a:pt x="14313" y="16"/>
                    <a:pt x="14313" y="51"/>
                    <a:pt x="14337" y="53"/>
                  </a:cubicBezTo>
                  <a:lnTo>
                    <a:pt x="14339" y="53"/>
                  </a:lnTo>
                  <a:lnTo>
                    <a:pt x="14420" y="49"/>
                  </a:lnTo>
                  <a:cubicBezTo>
                    <a:pt x="14434" y="49"/>
                    <a:pt x="14442" y="40"/>
                    <a:pt x="14440" y="29"/>
                  </a:cubicBezTo>
                  <a:cubicBezTo>
                    <a:pt x="14440" y="17"/>
                    <a:pt x="14433" y="9"/>
                    <a:pt x="14424" y="9"/>
                  </a:cubicBezTo>
                  <a:close/>
                  <a:moveTo>
                    <a:pt x="15727" y="53"/>
                  </a:moveTo>
                  <a:cubicBezTo>
                    <a:pt x="15727" y="53"/>
                    <a:pt x="15726" y="53"/>
                    <a:pt x="15726" y="53"/>
                  </a:cubicBezTo>
                  <a:lnTo>
                    <a:pt x="15728" y="53"/>
                  </a:lnTo>
                  <a:lnTo>
                    <a:pt x="15727" y="53"/>
                  </a:lnTo>
                  <a:close/>
                  <a:moveTo>
                    <a:pt x="15808" y="15"/>
                  </a:moveTo>
                  <a:cubicBezTo>
                    <a:pt x="15798" y="15"/>
                    <a:pt x="15790" y="23"/>
                    <a:pt x="15790" y="33"/>
                  </a:cubicBezTo>
                  <a:cubicBezTo>
                    <a:pt x="15790" y="46"/>
                    <a:pt x="15798" y="55"/>
                    <a:pt x="15809" y="55"/>
                  </a:cubicBezTo>
                  <a:lnTo>
                    <a:pt x="15891" y="60"/>
                  </a:lnTo>
                  <a:lnTo>
                    <a:pt x="15893" y="60"/>
                  </a:lnTo>
                  <a:cubicBezTo>
                    <a:pt x="15921" y="60"/>
                    <a:pt x="15921" y="20"/>
                    <a:pt x="15893" y="20"/>
                  </a:cubicBezTo>
                  <a:lnTo>
                    <a:pt x="15812" y="16"/>
                  </a:lnTo>
                  <a:cubicBezTo>
                    <a:pt x="15810" y="15"/>
                    <a:pt x="15809" y="15"/>
                    <a:pt x="15808" y="15"/>
                  </a:cubicBezTo>
                  <a:close/>
                  <a:moveTo>
                    <a:pt x="14256" y="16"/>
                  </a:moveTo>
                  <a:lnTo>
                    <a:pt x="14172" y="20"/>
                  </a:lnTo>
                  <a:cubicBezTo>
                    <a:pt x="14161" y="22"/>
                    <a:pt x="14152" y="31"/>
                    <a:pt x="14154" y="42"/>
                  </a:cubicBezTo>
                  <a:cubicBezTo>
                    <a:pt x="14154" y="53"/>
                    <a:pt x="14163" y="62"/>
                    <a:pt x="14174" y="62"/>
                  </a:cubicBezTo>
                  <a:lnTo>
                    <a:pt x="14258" y="57"/>
                  </a:lnTo>
                  <a:cubicBezTo>
                    <a:pt x="14269" y="57"/>
                    <a:pt x="14278" y="46"/>
                    <a:pt x="14278" y="35"/>
                  </a:cubicBezTo>
                  <a:cubicBezTo>
                    <a:pt x="14275" y="24"/>
                    <a:pt x="14267" y="16"/>
                    <a:pt x="14256" y="16"/>
                  </a:cubicBezTo>
                  <a:close/>
                  <a:moveTo>
                    <a:pt x="15974" y="24"/>
                  </a:moveTo>
                  <a:cubicBezTo>
                    <a:pt x="15950" y="24"/>
                    <a:pt x="15948" y="62"/>
                    <a:pt x="15972" y="64"/>
                  </a:cubicBezTo>
                  <a:lnTo>
                    <a:pt x="16056" y="71"/>
                  </a:lnTo>
                  <a:lnTo>
                    <a:pt x="16053" y="71"/>
                  </a:lnTo>
                  <a:cubicBezTo>
                    <a:pt x="16054" y="71"/>
                    <a:pt x="16056" y="71"/>
                    <a:pt x="16057" y="71"/>
                  </a:cubicBezTo>
                  <a:cubicBezTo>
                    <a:pt x="16066" y="71"/>
                    <a:pt x="16075" y="63"/>
                    <a:pt x="16075" y="51"/>
                  </a:cubicBezTo>
                  <a:cubicBezTo>
                    <a:pt x="16078" y="40"/>
                    <a:pt x="16069" y="31"/>
                    <a:pt x="16058" y="29"/>
                  </a:cubicBezTo>
                  <a:lnTo>
                    <a:pt x="15974" y="24"/>
                  </a:lnTo>
                  <a:close/>
                  <a:moveTo>
                    <a:pt x="14091" y="24"/>
                  </a:moveTo>
                  <a:lnTo>
                    <a:pt x="14009" y="31"/>
                  </a:lnTo>
                  <a:cubicBezTo>
                    <a:pt x="13998" y="31"/>
                    <a:pt x="13990" y="42"/>
                    <a:pt x="13990" y="53"/>
                  </a:cubicBezTo>
                  <a:cubicBezTo>
                    <a:pt x="13990" y="63"/>
                    <a:pt x="13998" y="71"/>
                    <a:pt x="14007" y="71"/>
                  </a:cubicBezTo>
                  <a:cubicBezTo>
                    <a:pt x="14008" y="71"/>
                    <a:pt x="14008" y="71"/>
                    <a:pt x="14009" y="71"/>
                  </a:cubicBezTo>
                  <a:lnTo>
                    <a:pt x="14012" y="71"/>
                  </a:lnTo>
                  <a:lnTo>
                    <a:pt x="14093" y="66"/>
                  </a:lnTo>
                  <a:cubicBezTo>
                    <a:pt x="14106" y="66"/>
                    <a:pt x="14113" y="55"/>
                    <a:pt x="14113" y="44"/>
                  </a:cubicBezTo>
                  <a:cubicBezTo>
                    <a:pt x="14113" y="33"/>
                    <a:pt x="14102" y="24"/>
                    <a:pt x="14091" y="24"/>
                  </a:cubicBezTo>
                  <a:close/>
                  <a:moveTo>
                    <a:pt x="16131" y="35"/>
                  </a:moveTo>
                  <a:cubicBezTo>
                    <a:pt x="16108" y="35"/>
                    <a:pt x="16106" y="75"/>
                    <a:pt x="16135" y="75"/>
                  </a:cubicBezTo>
                  <a:lnTo>
                    <a:pt x="16216" y="82"/>
                  </a:lnTo>
                  <a:cubicBezTo>
                    <a:pt x="16217" y="82"/>
                    <a:pt x="16218" y="82"/>
                    <a:pt x="16219" y="82"/>
                  </a:cubicBezTo>
                  <a:cubicBezTo>
                    <a:pt x="16229" y="82"/>
                    <a:pt x="16238" y="74"/>
                    <a:pt x="16238" y="62"/>
                  </a:cubicBezTo>
                  <a:cubicBezTo>
                    <a:pt x="16240" y="51"/>
                    <a:pt x="16231" y="42"/>
                    <a:pt x="16220" y="40"/>
                  </a:cubicBezTo>
                  <a:lnTo>
                    <a:pt x="16137" y="35"/>
                  </a:lnTo>
                  <a:cubicBezTo>
                    <a:pt x="16135" y="35"/>
                    <a:pt x="16133" y="35"/>
                    <a:pt x="16131" y="35"/>
                  </a:cubicBezTo>
                  <a:close/>
                  <a:moveTo>
                    <a:pt x="13930" y="35"/>
                  </a:moveTo>
                  <a:lnTo>
                    <a:pt x="13847" y="42"/>
                  </a:lnTo>
                  <a:cubicBezTo>
                    <a:pt x="13823" y="46"/>
                    <a:pt x="13823" y="82"/>
                    <a:pt x="13847" y="84"/>
                  </a:cubicBezTo>
                  <a:lnTo>
                    <a:pt x="13849" y="84"/>
                  </a:lnTo>
                  <a:lnTo>
                    <a:pt x="13932" y="77"/>
                  </a:lnTo>
                  <a:cubicBezTo>
                    <a:pt x="13943" y="77"/>
                    <a:pt x="13952" y="66"/>
                    <a:pt x="13952" y="55"/>
                  </a:cubicBezTo>
                  <a:cubicBezTo>
                    <a:pt x="13950" y="44"/>
                    <a:pt x="13941" y="35"/>
                    <a:pt x="13930" y="35"/>
                  </a:cubicBezTo>
                  <a:close/>
                  <a:moveTo>
                    <a:pt x="16302" y="46"/>
                  </a:moveTo>
                  <a:cubicBezTo>
                    <a:pt x="16289" y="46"/>
                    <a:pt x="16280" y="55"/>
                    <a:pt x="16278" y="66"/>
                  </a:cubicBezTo>
                  <a:cubicBezTo>
                    <a:pt x="16278" y="77"/>
                    <a:pt x="16286" y="86"/>
                    <a:pt x="16297" y="88"/>
                  </a:cubicBezTo>
                  <a:lnTo>
                    <a:pt x="16379" y="95"/>
                  </a:lnTo>
                  <a:lnTo>
                    <a:pt x="16381" y="95"/>
                  </a:lnTo>
                  <a:cubicBezTo>
                    <a:pt x="16382" y="95"/>
                    <a:pt x="16382" y="95"/>
                    <a:pt x="16383" y="95"/>
                  </a:cubicBezTo>
                  <a:cubicBezTo>
                    <a:pt x="16409" y="95"/>
                    <a:pt x="16409" y="55"/>
                    <a:pt x="16383" y="55"/>
                  </a:cubicBezTo>
                  <a:lnTo>
                    <a:pt x="16302" y="46"/>
                  </a:lnTo>
                  <a:close/>
                  <a:moveTo>
                    <a:pt x="13765" y="49"/>
                  </a:moveTo>
                  <a:lnTo>
                    <a:pt x="13682" y="57"/>
                  </a:lnTo>
                  <a:cubicBezTo>
                    <a:pt x="13658" y="60"/>
                    <a:pt x="13660" y="95"/>
                    <a:pt x="13684" y="97"/>
                  </a:cubicBezTo>
                  <a:lnTo>
                    <a:pt x="13686" y="97"/>
                  </a:lnTo>
                  <a:lnTo>
                    <a:pt x="13768" y="90"/>
                  </a:lnTo>
                  <a:cubicBezTo>
                    <a:pt x="13794" y="86"/>
                    <a:pt x="13790" y="49"/>
                    <a:pt x="13765" y="49"/>
                  </a:cubicBezTo>
                  <a:close/>
                  <a:moveTo>
                    <a:pt x="16460" y="61"/>
                  </a:moveTo>
                  <a:cubicBezTo>
                    <a:pt x="16449" y="61"/>
                    <a:pt x="16442" y="70"/>
                    <a:pt x="16442" y="79"/>
                  </a:cubicBezTo>
                  <a:cubicBezTo>
                    <a:pt x="16440" y="90"/>
                    <a:pt x="16449" y="101"/>
                    <a:pt x="16460" y="101"/>
                  </a:cubicBezTo>
                  <a:lnTo>
                    <a:pt x="16541" y="110"/>
                  </a:lnTo>
                  <a:lnTo>
                    <a:pt x="16543" y="110"/>
                  </a:lnTo>
                  <a:cubicBezTo>
                    <a:pt x="16568" y="108"/>
                    <a:pt x="16570" y="73"/>
                    <a:pt x="16546" y="68"/>
                  </a:cubicBezTo>
                  <a:lnTo>
                    <a:pt x="16464" y="62"/>
                  </a:lnTo>
                  <a:cubicBezTo>
                    <a:pt x="16463" y="62"/>
                    <a:pt x="16462" y="61"/>
                    <a:pt x="16460" y="61"/>
                  </a:cubicBezTo>
                  <a:close/>
                  <a:moveTo>
                    <a:pt x="13603" y="64"/>
                  </a:moveTo>
                  <a:cubicBezTo>
                    <a:pt x="13602" y="64"/>
                    <a:pt x="13601" y="64"/>
                    <a:pt x="13601" y="64"/>
                  </a:cubicBezTo>
                  <a:lnTo>
                    <a:pt x="13519" y="73"/>
                  </a:lnTo>
                  <a:cubicBezTo>
                    <a:pt x="13493" y="77"/>
                    <a:pt x="13495" y="112"/>
                    <a:pt x="13522" y="112"/>
                  </a:cubicBezTo>
                  <a:lnTo>
                    <a:pt x="13524" y="112"/>
                  </a:lnTo>
                  <a:lnTo>
                    <a:pt x="13605" y="106"/>
                  </a:lnTo>
                  <a:cubicBezTo>
                    <a:pt x="13631" y="101"/>
                    <a:pt x="13627" y="64"/>
                    <a:pt x="13603" y="64"/>
                  </a:cubicBezTo>
                  <a:close/>
                  <a:moveTo>
                    <a:pt x="16627" y="77"/>
                  </a:moveTo>
                  <a:cubicBezTo>
                    <a:pt x="16616" y="77"/>
                    <a:pt x="16605" y="86"/>
                    <a:pt x="16605" y="97"/>
                  </a:cubicBezTo>
                  <a:cubicBezTo>
                    <a:pt x="16603" y="108"/>
                    <a:pt x="16612" y="117"/>
                    <a:pt x="16623" y="119"/>
                  </a:cubicBezTo>
                  <a:lnTo>
                    <a:pt x="16706" y="128"/>
                  </a:lnTo>
                  <a:cubicBezTo>
                    <a:pt x="16717" y="128"/>
                    <a:pt x="16726" y="121"/>
                    <a:pt x="16728" y="110"/>
                  </a:cubicBezTo>
                  <a:cubicBezTo>
                    <a:pt x="16728" y="99"/>
                    <a:pt x="16721" y="88"/>
                    <a:pt x="16710" y="86"/>
                  </a:cubicBezTo>
                  <a:lnTo>
                    <a:pt x="16627" y="77"/>
                  </a:lnTo>
                  <a:close/>
                  <a:moveTo>
                    <a:pt x="13442" y="81"/>
                  </a:moveTo>
                  <a:cubicBezTo>
                    <a:pt x="13441" y="81"/>
                    <a:pt x="13439" y="81"/>
                    <a:pt x="13438" y="82"/>
                  </a:cubicBezTo>
                  <a:lnTo>
                    <a:pt x="13357" y="90"/>
                  </a:lnTo>
                  <a:cubicBezTo>
                    <a:pt x="13330" y="93"/>
                    <a:pt x="13333" y="130"/>
                    <a:pt x="13359" y="130"/>
                  </a:cubicBezTo>
                  <a:lnTo>
                    <a:pt x="13361" y="130"/>
                  </a:lnTo>
                  <a:lnTo>
                    <a:pt x="13442" y="121"/>
                  </a:lnTo>
                  <a:cubicBezTo>
                    <a:pt x="13467" y="119"/>
                    <a:pt x="13465" y="81"/>
                    <a:pt x="13442" y="81"/>
                  </a:cubicBezTo>
                  <a:close/>
                  <a:moveTo>
                    <a:pt x="16787" y="95"/>
                  </a:moveTo>
                  <a:cubicBezTo>
                    <a:pt x="16763" y="95"/>
                    <a:pt x="16759" y="130"/>
                    <a:pt x="16783" y="137"/>
                  </a:cubicBezTo>
                  <a:lnTo>
                    <a:pt x="16867" y="145"/>
                  </a:lnTo>
                  <a:lnTo>
                    <a:pt x="16869" y="145"/>
                  </a:lnTo>
                  <a:cubicBezTo>
                    <a:pt x="16869" y="145"/>
                    <a:pt x="16870" y="145"/>
                    <a:pt x="16871" y="145"/>
                  </a:cubicBezTo>
                  <a:cubicBezTo>
                    <a:pt x="16895" y="145"/>
                    <a:pt x="16897" y="108"/>
                    <a:pt x="16871" y="106"/>
                  </a:cubicBezTo>
                  <a:lnTo>
                    <a:pt x="16787" y="95"/>
                  </a:lnTo>
                  <a:close/>
                  <a:moveTo>
                    <a:pt x="13279" y="99"/>
                  </a:moveTo>
                  <a:cubicBezTo>
                    <a:pt x="13278" y="99"/>
                    <a:pt x="13277" y="99"/>
                    <a:pt x="13275" y="99"/>
                  </a:cubicBezTo>
                  <a:lnTo>
                    <a:pt x="13194" y="108"/>
                  </a:lnTo>
                  <a:cubicBezTo>
                    <a:pt x="13181" y="110"/>
                    <a:pt x="13174" y="121"/>
                    <a:pt x="13174" y="132"/>
                  </a:cubicBezTo>
                  <a:cubicBezTo>
                    <a:pt x="13176" y="141"/>
                    <a:pt x="13185" y="150"/>
                    <a:pt x="13196" y="150"/>
                  </a:cubicBezTo>
                  <a:lnTo>
                    <a:pt x="13198" y="150"/>
                  </a:lnTo>
                  <a:lnTo>
                    <a:pt x="13280" y="139"/>
                  </a:lnTo>
                  <a:cubicBezTo>
                    <a:pt x="13291" y="139"/>
                    <a:pt x="13300" y="128"/>
                    <a:pt x="13297" y="117"/>
                  </a:cubicBezTo>
                  <a:cubicBezTo>
                    <a:pt x="13297" y="107"/>
                    <a:pt x="13289" y="99"/>
                    <a:pt x="13279" y="99"/>
                  </a:cubicBezTo>
                  <a:close/>
                  <a:moveTo>
                    <a:pt x="16954" y="115"/>
                  </a:moveTo>
                  <a:cubicBezTo>
                    <a:pt x="16943" y="115"/>
                    <a:pt x="16932" y="121"/>
                    <a:pt x="16930" y="132"/>
                  </a:cubicBezTo>
                  <a:cubicBezTo>
                    <a:pt x="16930" y="145"/>
                    <a:pt x="16937" y="154"/>
                    <a:pt x="16950" y="156"/>
                  </a:cubicBezTo>
                  <a:lnTo>
                    <a:pt x="17029" y="167"/>
                  </a:lnTo>
                  <a:lnTo>
                    <a:pt x="17034" y="167"/>
                  </a:lnTo>
                  <a:cubicBezTo>
                    <a:pt x="17060" y="167"/>
                    <a:pt x="17064" y="128"/>
                    <a:pt x="17036" y="126"/>
                  </a:cubicBezTo>
                  <a:lnTo>
                    <a:pt x="16954" y="115"/>
                  </a:lnTo>
                  <a:close/>
                  <a:moveTo>
                    <a:pt x="13113" y="119"/>
                  </a:moveTo>
                  <a:cubicBezTo>
                    <a:pt x="13086" y="121"/>
                    <a:pt x="13058" y="126"/>
                    <a:pt x="13031" y="130"/>
                  </a:cubicBezTo>
                  <a:cubicBezTo>
                    <a:pt x="13018" y="130"/>
                    <a:pt x="13012" y="141"/>
                    <a:pt x="13014" y="152"/>
                  </a:cubicBezTo>
                  <a:cubicBezTo>
                    <a:pt x="13014" y="163"/>
                    <a:pt x="13023" y="170"/>
                    <a:pt x="13034" y="170"/>
                  </a:cubicBezTo>
                  <a:lnTo>
                    <a:pt x="13036" y="170"/>
                  </a:lnTo>
                  <a:lnTo>
                    <a:pt x="13117" y="159"/>
                  </a:lnTo>
                  <a:cubicBezTo>
                    <a:pt x="13141" y="154"/>
                    <a:pt x="13137" y="119"/>
                    <a:pt x="13113" y="119"/>
                  </a:cubicBezTo>
                  <a:close/>
                  <a:moveTo>
                    <a:pt x="17115" y="136"/>
                  </a:moveTo>
                  <a:cubicBezTo>
                    <a:pt x="17090" y="136"/>
                    <a:pt x="17085" y="174"/>
                    <a:pt x="17110" y="178"/>
                  </a:cubicBezTo>
                  <a:lnTo>
                    <a:pt x="17192" y="189"/>
                  </a:lnTo>
                  <a:lnTo>
                    <a:pt x="17194" y="189"/>
                  </a:lnTo>
                  <a:cubicBezTo>
                    <a:pt x="17195" y="190"/>
                    <a:pt x="17196" y="190"/>
                    <a:pt x="17197" y="190"/>
                  </a:cubicBezTo>
                  <a:cubicBezTo>
                    <a:pt x="17207" y="190"/>
                    <a:pt x="17216" y="182"/>
                    <a:pt x="17216" y="172"/>
                  </a:cubicBezTo>
                  <a:cubicBezTo>
                    <a:pt x="17218" y="161"/>
                    <a:pt x="17209" y="150"/>
                    <a:pt x="17198" y="148"/>
                  </a:cubicBezTo>
                  <a:lnTo>
                    <a:pt x="17117" y="137"/>
                  </a:lnTo>
                  <a:cubicBezTo>
                    <a:pt x="17116" y="136"/>
                    <a:pt x="17116" y="136"/>
                    <a:pt x="17115" y="136"/>
                  </a:cubicBezTo>
                  <a:close/>
                  <a:moveTo>
                    <a:pt x="12952" y="141"/>
                  </a:moveTo>
                  <a:cubicBezTo>
                    <a:pt x="12952" y="141"/>
                    <a:pt x="12951" y="141"/>
                    <a:pt x="12950" y="141"/>
                  </a:cubicBezTo>
                  <a:lnTo>
                    <a:pt x="12869" y="152"/>
                  </a:lnTo>
                  <a:cubicBezTo>
                    <a:pt x="12858" y="154"/>
                    <a:pt x="12849" y="165"/>
                    <a:pt x="12851" y="176"/>
                  </a:cubicBezTo>
                  <a:cubicBezTo>
                    <a:pt x="12851" y="185"/>
                    <a:pt x="12860" y="194"/>
                    <a:pt x="12871" y="194"/>
                  </a:cubicBezTo>
                  <a:lnTo>
                    <a:pt x="12873" y="194"/>
                  </a:lnTo>
                  <a:cubicBezTo>
                    <a:pt x="12902" y="189"/>
                    <a:pt x="12928" y="185"/>
                    <a:pt x="12957" y="181"/>
                  </a:cubicBezTo>
                  <a:cubicBezTo>
                    <a:pt x="12980" y="176"/>
                    <a:pt x="12977" y="141"/>
                    <a:pt x="12952" y="141"/>
                  </a:cubicBezTo>
                  <a:close/>
                  <a:moveTo>
                    <a:pt x="17276" y="160"/>
                  </a:moveTo>
                  <a:cubicBezTo>
                    <a:pt x="17267" y="160"/>
                    <a:pt x="17257" y="168"/>
                    <a:pt x="17256" y="178"/>
                  </a:cubicBezTo>
                  <a:cubicBezTo>
                    <a:pt x="17253" y="189"/>
                    <a:pt x="17262" y="200"/>
                    <a:pt x="17273" y="200"/>
                  </a:cubicBezTo>
                  <a:lnTo>
                    <a:pt x="17354" y="213"/>
                  </a:lnTo>
                  <a:lnTo>
                    <a:pt x="17357" y="213"/>
                  </a:lnTo>
                  <a:cubicBezTo>
                    <a:pt x="17357" y="214"/>
                    <a:pt x="17358" y="214"/>
                    <a:pt x="17359" y="214"/>
                  </a:cubicBezTo>
                  <a:cubicBezTo>
                    <a:pt x="17383" y="214"/>
                    <a:pt x="17387" y="174"/>
                    <a:pt x="17361" y="172"/>
                  </a:cubicBezTo>
                  <a:lnTo>
                    <a:pt x="17280" y="161"/>
                  </a:lnTo>
                  <a:cubicBezTo>
                    <a:pt x="17279" y="160"/>
                    <a:pt x="17277" y="160"/>
                    <a:pt x="17276" y="160"/>
                  </a:cubicBezTo>
                  <a:close/>
                  <a:moveTo>
                    <a:pt x="12791" y="165"/>
                  </a:moveTo>
                  <a:cubicBezTo>
                    <a:pt x="12790" y="165"/>
                    <a:pt x="12789" y="165"/>
                    <a:pt x="12787" y="165"/>
                  </a:cubicBezTo>
                  <a:lnTo>
                    <a:pt x="12706" y="176"/>
                  </a:lnTo>
                  <a:cubicBezTo>
                    <a:pt x="12678" y="178"/>
                    <a:pt x="12682" y="218"/>
                    <a:pt x="12706" y="218"/>
                  </a:cubicBezTo>
                  <a:cubicBezTo>
                    <a:pt x="12707" y="218"/>
                    <a:pt x="12708" y="218"/>
                    <a:pt x="12708" y="218"/>
                  </a:cubicBezTo>
                  <a:lnTo>
                    <a:pt x="12713" y="218"/>
                  </a:lnTo>
                  <a:lnTo>
                    <a:pt x="12794" y="205"/>
                  </a:lnTo>
                  <a:cubicBezTo>
                    <a:pt x="12819" y="201"/>
                    <a:pt x="12814" y="165"/>
                    <a:pt x="12791" y="165"/>
                  </a:cubicBezTo>
                  <a:close/>
                  <a:moveTo>
                    <a:pt x="17438" y="185"/>
                  </a:moveTo>
                  <a:cubicBezTo>
                    <a:pt x="17413" y="185"/>
                    <a:pt x="17408" y="220"/>
                    <a:pt x="17434" y="227"/>
                  </a:cubicBezTo>
                  <a:lnTo>
                    <a:pt x="17515" y="240"/>
                  </a:lnTo>
                  <a:lnTo>
                    <a:pt x="17517" y="240"/>
                  </a:lnTo>
                  <a:cubicBezTo>
                    <a:pt x="17528" y="240"/>
                    <a:pt x="17537" y="233"/>
                    <a:pt x="17539" y="222"/>
                  </a:cubicBezTo>
                  <a:cubicBezTo>
                    <a:pt x="17541" y="211"/>
                    <a:pt x="17532" y="200"/>
                    <a:pt x="17521" y="198"/>
                  </a:cubicBezTo>
                  <a:lnTo>
                    <a:pt x="17440" y="185"/>
                  </a:lnTo>
                  <a:cubicBezTo>
                    <a:pt x="17439" y="185"/>
                    <a:pt x="17439" y="185"/>
                    <a:pt x="17438" y="185"/>
                  </a:cubicBezTo>
                  <a:close/>
                  <a:moveTo>
                    <a:pt x="12629" y="189"/>
                  </a:moveTo>
                  <a:cubicBezTo>
                    <a:pt x="12627" y="189"/>
                    <a:pt x="12626" y="189"/>
                    <a:pt x="12625" y="189"/>
                  </a:cubicBezTo>
                  <a:lnTo>
                    <a:pt x="12544" y="202"/>
                  </a:lnTo>
                  <a:cubicBezTo>
                    <a:pt x="12533" y="205"/>
                    <a:pt x="12524" y="216"/>
                    <a:pt x="12526" y="227"/>
                  </a:cubicBezTo>
                  <a:cubicBezTo>
                    <a:pt x="12528" y="235"/>
                    <a:pt x="12537" y="244"/>
                    <a:pt x="12546" y="244"/>
                  </a:cubicBezTo>
                  <a:lnTo>
                    <a:pt x="12550" y="244"/>
                  </a:lnTo>
                  <a:lnTo>
                    <a:pt x="12631" y="231"/>
                  </a:lnTo>
                  <a:cubicBezTo>
                    <a:pt x="12656" y="227"/>
                    <a:pt x="12652" y="189"/>
                    <a:pt x="12629" y="189"/>
                  </a:cubicBezTo>
                  <a:close/>
                  <a:moveTo>
                    <a:pt x="17598" y="213"/>
                  </a:moveTo>
                  <a:cubicBezTo>
                    <a:pt x="17587" y="213"/>
                    <a:pt x="17581" y="219"/>
                    <a:pt x="17579" y="229"/>
                  </a:cubicBezTo>
                  <a:cubicBezTo>
                    <a:pt x="17576" y="240"/>
                    <a:pt x="17583" y="251"/>
                    <a:pt x="17594" y="253"/>
                  </a:cubicBezTo>
                  <a:lnTo>
                    <a:pt x="17675" y="266"/>
                  </a:lnTo>
                  <a:lnTo>
                    <a:pt x="17680" y="266"/>
                  </a:lnTo>
                  <a:cubicBezTo>
                    <a:pt x="17702" y="266"/>
                    <a:pt x="17706" y="231"/>
                    <a:pt x="17682" y="227"/>
                  </a:cubicBezTo>
                  <a:lnTo>
                    <a:pt x="17603" y="213"/>
                  </a:lnTo>
                  <a:cubicBezTo>
                    <a:pt x="17601" y="213"/>
                    <a:pt x="17599" y="213"/>
                    <a:pt x="17598" y="213"/>
                  </a:cubicBezTo>
                  <a:close/>
                  <a:moveTo>
                    <a:pt x="12462" y="216"/>
                  </a:moveTo>
                  <a:lnTo>
                    <a:pt x="12381" y="231"/>
                  </a:lnTo>
                  <a:cubicBezTo>
                    <a:pt x="12359" y="235"/>
                    <a:pt x="12361" y="271"/>
                    <a:pt x="12385" y="271"/>
                  </a:cubicBezTo>
                  <a:lnTo>
                    <a:pt x="12387" y="271"/>
                  </a:lnTo>
                  <a:lnTo>
                    <a:pt x="12469" y="257"/>
                  </a:lnTo>
                  <a:cubicBezTo>
                    <a:pt x="12480" y="255"/>
                    <a:pt x="12489" y="244"/>
                    <a:pt x="12486" y="233"/>
                  </a:cubicBezTo>
                  <a:cubicBezTo>
                    <a:pt x="12484" y="222"/>
                    <a:pt x="12473" y="216"/>
                    <a:pt x="12462" y="216"/>
                  </a:cubicBezTo>
                  <a:close/>
                  <a:moveTo>
                    <a:pt x="17758" y="241"/>
                  </a:moveTo>
                  <a:cubicBezTo>
                    <a:pt x="17736" y="241"/>
                    <a:pt x="17730" y="278"/>
                    <a:pt x="17757" y="282"/>
                  </a:cubicBezTo>
                  <a:lnTo>
                    <a:pt x="17836" y="297"/>
                  </a:lnTo>
                  <a:lnTo>
                    <a:pt x="17840" y="297"/>
                  </a:lnTo>
                  <a:cubicBezTo>
                    <a:pt x="17864" y="295"/>
                    <a:pt x="17867" y="262"/>
                    <a:pt x="17845" y="255"/>
                  </a:cubicBezTo>
                  <a:lnTo>
                    <a:pt x="17763" y="242"/>
                  </a:lnTo>
                  <a:cubicBezTo>
                    <a:pt x="17761" y="242"/>
                    <a:pt x="17759" y="241"/>
                    <a:pt x="17758" y="241"/>
                  </a:cubicBezTo>
                  <a:close/>
                  <a:moveTo>
                    <a:pt x="12304" y="246"/>
                  </a:moveTo>
                  <a:cubicBezTo>
                    <a:pt x="12302" y="246"/>
                    <a:pt x="12301" y="246"/>
                    <a:pt x="12300" y="246"/>
                  </a:cubicBezTo>
                  <a:lnTo>
                    <a:pt x="12220" y="260"/>
                  </a:lnTo>
                  <a:cubicBezTo>
                    <a:pt x="12209" y="262"/>
                    <a:pt x="12201" y="273"/>
                    <a:pt x="12203" y="284"/>
                  </a:cubicBezTo>
                  <a:cubicBezTo>
                    <a:pt x="12205" y="295"/>
                    <a:pt x="12214" y="301"/>
                    <a:pt x="12225" y="301"/>
                  </a:cubicBezTo>
                  <a:lnTo>
                    <a:pt x="12227" y="301"/>
                  </a:lnTo>
                  <a:lnTo>
                    <a:pt x="12308" y="286"/>
                  </a:lnTo>
                  <a:cubicBezTo>
                    <a:pt x="12331" y="280"/>
                    <a:pt x="12327" y="246"/>
                    <a:pt x="12304" y="246"/>
                  </a:cubicBezTo>
                  <a:close/>
                  <a:moveTo>
                    <a:pt x="17920" y="272"/>
                  </a:moveTo>
                  <a:cubicBezTo>
                    <a:pt x="17899" y="272"/>
                    <a:pt x="17892" y="306"/>
                    <a:pt x="17917" y="312"/>
                  </a:cubicBezTo>
                  <a:lnTo>
                    <a:pt x="17996" y="328"/>
                  </a:lnTo>
                  <a:lnTo>
                    <a:pt x="18001" y="328"/>
                  </a:lnTo>
                  <a:cubicBezTo>
                    <a:pt x="18009" y="328"/>
                    <a:pt x="18018" y="321"/>
                    <a:pt x="18020" y="312"/>
                  </a:cubicBezTo>
                  <a:cubicBezTo>
                    <a:pt x="18023" y="301"/>
                    <a:pt x="18016" y="290"/>
                    <a:pt x="18005" y="288"/>
                  </a:cubicBezTo>
                  <a:lnTo>
                    <a:pt x="17924" y="273"/>
                  </a:lnTo>
                  <a:cubicBezTo>
                    <a:pt x="17922" y="273"/>
                    <a:pt x="17921" y="272"/>
                    <a:pt x="17920" y="272"/>
                  </a:cubicBezTo>
                  <a:close/>
                  <a:moveTo>
                    <a:pt x="12143" y="277"/>
                  </a:moveTo>
                  <a:cubicBezTo>
                    <a:pt x="12142" y="277"/>
                    <a:pt x="12140" y="277"/>
                    <a:pt x="12139" y="277"/>
                  </a:cubicBezTo>
                  <a:lnTo>
                    <a:pt x="12060" y="293"/>
                  </a:lnTo>
                  <a:cubicBezTo>
                    <a:pt x="12034" y="297"/>
                    <a:pt x="12038" y="334"/>
                    <a:pt x="12062" y="334"/>
                  </a:cubicBezTo>
                  <a:lnTo>
                    <a:pt x="12067" y="334"/>
                  </a:lnTo>
                  <a:lnTo>
                    <a:pt x="12148" y="317"/>
                  </a:lnTo>
                  <a:cubicBezTo>
                    <a:pt x="12173" y="313"/>
                    <a:pt x="12166" y="277"/>
                    <a:pt x="12143" y="277"/>
                  </a:cubicBezTo>
                  <a:close/>
                  <a:moveTo>
                    <a:pt x="18082" y="303"/>
                  </a:moveTo>
                  <a:cubicBezTo>
                    <a:pt x="18060" y="303"/>
                    <a:pt x="18054" y="337"/>
                    <a:pt x="18077" y="345"/>
                  </a:cubicBezTo>
                  <a:lnTo>
                    <a:pt x="18157" y="361"/>
                  </a:lnTo>
                  <a:lnTo>
                    <a:pt x="18161" y="361"/>
                  </a:lnTo>
                  <a:cubicBezTo>
                    <a:pt x="18162" y="361"/>
                    <a:pt x="18162" y="361"/>
                    <a:pt x="18163" y="361"/>
                  </a:cubicBezTo>
                  <a:cubicBezTo>
                    <a:pt x="18187" y="361"/>
                    <a:pt x="18189" y="325"/>
                    <a:pt x="18165" y="321"/>
                  </a:cubicBezTo>
                  <a:lnTo>
                    <a:pt x="18084" y="304"/>
                  </a:lnTo>
                  <a:cubicBezTo>
                    <a:pt x="18083" y="304"/>
                    <a:pt x="18083" y="303"/>
                    <a:pt x="18082" y="303"/>
                  </a:cubicBezTo>
                  <a:close/>
                  <a:moveTo>
                    <a:pt x="11987" y="309"/>
                  </a:moveTo>
                  <a:cubicBezTo>
                    <a:pt x="11984" y="309"/>
                    <a:pt x="11982" y="309"/>
                    <a:pt x="11979" y="310"/>
                  </a:cubicBezTo>
                  <a:lnTo>
                    <a:pt x="11900" y="326"/>
                  </a:lnTo>
                  <a:cubicBezTo>
                    <a:pt x="11873" y="330"/>
                    <a:pt x="11878" y="367"/>
                    <a:pt x="11904" y="367"/>
                  </a:cubicBezTo>
                  <a:lnTo>
                    <a:pt x="11908" y="367"/>
                  </a:lnTo>
                  <a:lnTo>
                    <a:pt x="11987" y="350"/>
                  </a:lnTo>
                  <a:cubicBezTo>
                    <a:pt x="12015" y="348"/>
                    <a:pt x="12009" y="309"/>
                    <a:pt x="11987" y="309"/>
                  </a:cubicBezTo>
                  <a:close/>
                  <a:moveTo>
                    <a:pt x="18242" y="338"/>
                  </a:moveTo>
                  <a:cubicBezTo>
                    <a:pt x="18233" y="338"/>
                    <a:pt x="18224" y="345"/>
                    <a:pt x="18223" y="354"/>
                  </a:cubicBezTo>
                  <a:cubicBezTo>
                    <a:pt x="18218" y="365"/>
                    <a:pt x="18227" y="376"/>
                    <a:pt x="18238" y="378"/>
                  </a:cubicBezTo>
                  <a:lnTo>
                    <a:pt x="18317" y="396"/>
                  </a:lnTo>
                  <a:lnTo>
                    <a:pt x="18321" y="396"/>
                  </a:lnTo>
                  <a:cubicBezTo>
                    <a:pt x="18343" y="394"/>
                    <a:pt x="18348" y="363"/>
                    <a:pt x="18326" y="356"/>
                  </a:cubicBezTo>
                  <a:lnTo>
                    <a:pt x="18247" y="339"/>
                  </a:lnTo>
                  <a:cubicBezTo>
                    <a:pt x="18245" y="338"/>
                    <a:pt x="18244" y="338"/>
                    <a:pt x="18242" y="338"/>
                  </a:cubicBezTo>
                  <a:close/>
                  <a:moveTo>
                    <a:pt x="11821" y="343"/>
                  </a:moveTo>
                  <a:cubicBezTo>
                    <a:pt x="11820" y="343"/>
                    <a:pt x="11819" y="343"/>
                    <a:pt x="11818" y="343"/>
                  </a:cubicBezTo>
                  <a:lnTo>
                    <a:pt x="11739" y="363"/>
                  </a:lnTo>
                  <a:cubicBezTo>
                    <a:pt x="11713" y="365"/>
                    <a:pt x="11717" y="403"/>
                    <a:pt x="11741" y="403"/>
                  </a:cubicBezTo>
                  <a:cubicBezTo>
                    <a:pt x="11742" y="403"/>
                    <a:pt x="11743" y="403"/>
                    <a:pt x="11744" y="402"/>
                  </a:cubicBezTo>
                  <a:lnTo>
                    <a:pt x="11748" y="402"/>
                  </a:lnTo>
                  <a:lnTo>
                    <a:pt x="11827" y="385"/>
                  </a:lnTo>
                  <a:cubicBezTo>
                    <a:pt x="11850" y="376"/>
                    <a:pt x="11845" y="343"/>
                    <a:pt x="11821" y="343"/>
                  </a:cubicBezTo>
                  <a:close/>
                  <a:moveTo>
                    <a:pt x="18402" y="373"/>
                  </a:moveTo>
                  <a:cubicBezTo>
                    <a:pt x="18379" y="373"/>
                    <a:pt x="18372" y="409"/>
                    <a:pt x="18398" y="413"/>
                  </a:cubicBezTo>
                  <a:lnTo>
                    <a:pt x="18477" y="433"/>
                  </a:lnTo>
                  <a:lnTo>
                    <a:pt x="18482" y="433"/>
                  </a:lnTo>
                  <a:lnTo>
                    <a:pt x="18480" y="431"/>
                  </a:lnTo>
                  <a:lnTo>
                    <a:pt x="18480" y="431"/>
                  </a:lnTo>
                  <a:cubicBezTo>
                    <a:pt x="18481" y="431"/>
                    <a:pt x="18483" y="431"/>
                    <a:pt x="18484" y="431"/>
                  </a:cubicBezTo>
                  <a:cubicBezTo>
                    <a:pt x="18493" y="431"/>
                    <a:pt x="18500" y="425"/>
                    <a:pt x="18502" y="418"/>
                  </a:cubicBezTo>
                  <a:cubicBezTo>
                    <a:pt x="18504" y="407"/>
                    <a:pt x="18497" y="396"/>
                    <a:pt x="18486" y="394"/>
                  </a:cubicBezTo>
                  <a:lnTo>
                    <a:pt x="18407" y="374"/>
                  </a:lnTo>
                  <a:cubicBezTo>
                    <a:pt x="18405" y="373"/>
                    <a:pt x="18403" y="373"/>
                    <a:pt x="18402" y="373"/>
                  </a:cubicBezTo>
                  <a:close/>
                  <a:moveTo>
                    <a:pt x="11662" y="380"/>
                  </a:moveTo>
                  <a:cubicBezTo>
                    <a:pt x="11661" y="380"/>
                    <a:pt x="11659" y="380"/>
                    <a:pt x="11658" y="380"/>
                  </a:cubicBezTo>
                  <a:lnTo>
                    <a:pt x="11579" y="398"/>
                  </a:lnTo>
                  <a:cubicBezTo>
                    <a:pt x="11553" y="402"/>
                    <a:pt x="11556" y="440"/>
                    <a:pt x="11581" y="440"/>
                  </a:cubicBezTo>
                  <a:cubicBezTo>
                    <a:pt x="11582" y="440"/>
                    <a:pt x="11582" y="440"/>
                    <a:pt x="11583" y="440"/>
                  </a:cubicBezTo>
                  <a:lnTo>
                    <a:pt x="11583" y="438"/>
                  </a:lnTo>
                  <a:lnTo>
                    <a:pt x="11587" y="438"/>
                  </a:lnTo>
                  <a:lnTo>
                    <a:pt x="11669" y="420"/>
                  </a:lnTo>
                  <a:cubicBezTo>
                    <a:pt x="11680" y="418"/>
                    <a:pt x="11686" y="407"/>
                    <a:pt x="11684" y="396"/>
                  </a:cubicBezTo>
                  <a:cubicBezTo>
                    <a:pt x="11682" y="386"/>
                    <a:pt x="11672" y="380"/>
                    <a:pt x="11662" y="380"/>
                  </a:cubicBezTo>
                  <a:close/>
                  <a:moveTo>
                    <a:pt x="18561" y="411"/>
                  </a:moveTo>
                  <a:cubicBezTo>
                    <a:pt x="18552" y="411"/>
                    <a:pt x="18543" y="417"/>
                    <a:pt x="18541" y="427"/>
                  </a:cubicBezTo>
                  <a:cubicBezTo>
                    <a:pt x="18539" y="438"/>
                    <a:pt x="18546" y="449"/>
                    <a:pt x="18557" y="451"/>
                  </a:cubicBezTo>
                  <a:lnTo>
                    <a:pt x="18636" y="471"/>
                  </a:lnTo>
                  <a:lnTo>
                    <a:pt x="18640" y="471"/>
                  </a:lnTo>
                  <a:cubicBezTo>
                    <a:pt x="18664" y="471"/>
                    <a:pt x="18669" y="438"/>
                    <a:pt x="18647" y="431"/>
                  </a:cubicBezTo>
                  <a:lnTo>
                    <a:pt x="18565" y="411"/>
                  </a:lnTo>
                  <a:cubicBezTo>
                    <a:pt x="18564" y="411"/>
                    <a:pt x="18563" y="411"/>
                    <a:pt x="18561" y="411"/>
                  </a:cubicBezTo>
                  <a:close/>
                  <a:moveTo>
                    <a:pt x="11508" y="416"/>
                  </a:moveTo>
                  <a:cubicBezTo>
                    <a:pt x="11505" y="416"/>
                    <a:pt x="11503" y="417"/>
                    <a:pt x="11500" y="418"/>
                  </a:cubicBezTo>
                  <a:lnTo>
                    <a:pt x="11420" y="438"/>
                  </a:lnTo>
                  <a:cubicBezTo>
                    <a:pt x="11396" y="444"/>
                    <a:pt x="11401" y="477"/>
                    <a:pt x="11425" y="477"/>
                  </a:cubicBezTo>
                  <a:lnTo>
                    <a:pt x="11429" y="477"/>
                  </a:lnTo>
                  <a:lnTo>
                    <a:pt x="11508" y="457"/>
                  </a:lnTo>
                  <a:cubicBezTo>
                    <a:pt x="11536" y="453"/>
                    <a:pt x="11530" y="416"/>
                    <a:pt x="11508" y="416"/>
                  </a:cubicBezTo>
                  <a:close/>
                  <a:moveTo>
                    <a:pt x="18722" y="450"/>
                  </a:moveTo>
                  <a:cubicBezTo>
                    <a:pt x="18699" y="450"/>
                    <a:pt x="18692" y="484"/>
                    <a:pt x="18715" y="490"/>
                  </a:cubicBezTo>
                  <a:lnTo>
                    <a:pt x="18794" y="510"/>
                  </a:lnTo>
                  <a:lnTo>
                    <a:pt x="18798" y="510"/>
                  </a:lnTo>
                  <a:cubicBezTo>
                    <a:pt x="18807" y="510"/>
                    <a:pt x="18816" y="506"/>
                    <a:pt x="18820" y="497"/>
                  </a:cubicBezTo>
                  <a:cubicBezTo>
                    <a:pt x="18823" y="486"/>
                    <a:pt x="18816" y="475"/>
                    <a:pt x="18805" y="471"/>
                  </a:cubicBezTo>
                  <a:lnTo>
                    <a:pt x="18726" y="451"/>
                  </a:lnTo>
                  <a:cubicBezTo>
                    <a:pt x="18724" y="451"/>
                    <a:pt x="18723" y="450"/>
                    <a:pt x="18722" y="450"/>
                  </a:cubicBezTo>
                  <a:close/>
                  <a:moveTo>
                    <a:pt x="11346" y="456"/>
                  </a:moveTo>
                  <a:cubicBezTo>
                    <a:pt x="11344" y="456"/>
                    <a:pt x="11341" y="457"/>
                    <a:pt x="11339" y="457"/>
                  </a:cubicBezTo>
                  <a:lnTo>
                    <a:pt x="11260" y="477"/>
                  </a:lnTo>
                  <a:cubicBezTo>
                    <a:pt x="11238" y="484"/>
                    <a:pt x="11242" y="517"/>
                    <a:pt x="11267" y="517"/>
                  </a:cubicBezTo>
                  <a:lnTo>
                    <a:pt x="11271" y="517"/>
                  </a:lnTo>
                  <a:lnTo>
                    <a:pt x="11350" y="497"/>
                  </a:lnTo>
                  <a:cubicBezTo>
                    <a:pt x="11361" y="495"/>
                    <a:pt x="11368" y="484"/>
                    <a:pt x="11365" y="473"/>
                  </a:cubicBezTo>
                  <a:cubicBezTo>
                    <a:pt x="11364" y="462"/>
                    <a:pt x="11355" y="456"/>
                    <a:pt x="11346" y="456"/>
                  </a:cubicBezTo>
                  <a:close/>
                  <a:moveTo>
                    <a:pt x="18877" y="491"/>
                  </a:moveTo>
                  <a:cubicBezTo>
                    <a:pt x="18869" y="491"/>
                    <a:pt x="18862" y="497"/>
                    <a:pt x="18860" y="506"/>
                  </a:cubicBezTo>
                  <a:cubicBezTo>
                    <a:pt x="18856" y="517"/>
                    <a:pt x="18862" y="528"/>
                    <a:pt x="18873" y="532"/>
                  </a:cubicBezTo>
                  <a:lnTo>
                    <a:pt x="18952" y="552"/>
                  </a:lnTo>
                  <a:lnTo>
                    <a:pt x="18957" y="552"/>
                  </a:lnTo>
                  <a:cubicBezTo>
                    <a:pt x="18965" y="552"/>
                    <a:pt x="18974" y="548"/>
                    <a:pt x="18979" y="539"/>
                  </a:cubicBezTo>
                  <a:cubicBezTo>
                    <a:pt x="18981" y="528"/>
                    <a:pt x="18974" y="517"/>
                    <a:pt x="18963" y="512"/>
                  </a:cubicBezTo>
                  <a:lnTo>
                    <a:pt x="18884" y="493"/>
                  </a:lnTo>
                  <a:cubicBezTo>
                    <a:pt x="18882" y="492"/>
                    <a:pt x="18879" y="491"/>
                    <a:pt x="18877" y="491"/>
                  </a:cubicBezTo>
                  <a:close/>
                  <a:moveTo>
                    <a:pt x="11188" y="498"/>
                  </a:moveTo>
                  <a:cubicBezTo>
                    <a:pt x="11186" y="498"/>
                    <a:pt x="11183" y="498"/>
                    <a:pt x="11181" y="499"/>
                  </a:cubicBezTo>
                  <a:lnTo>
                    <a:pt x="11102" y="519"/>
                  </a:lnTo>
                  <a:cubicBezTo>
                    <a:pt x="11080" y="526"/>
                    <a:pt x="11084" y="559"/>
                    <a:pt x="11106" y="561"/>
                  </a:cubicBezTo>
                  <a:lnTo>
                    <a:pt x="11113" y="559"/>
                  </a:lnTo>
                  <a:lnTo>
                    <a:pt x="11192" y="539"/>
                  </a:lnTo>
                  <a:cubicBezTo>
                    <a:pt x="11203" y="534"/>
                    <a:pt x="11209" y="523"/>
                    <a:pt x="11205" y="512"/>
                  </a:cubicBezTo>
                  <a:cubicBezTo>
                    <a:pt x="11203" y="504"/>
                    <a:pt x="11196" y="498"/>
                    <a:pt x="11188" y="498"/>
                  </a:cubicBezTo>
                  <a:close/>
                  <a:moveTo>
                    <a:pt x="19038" y="534"/>
                  </a:moveTo>
                  <a:cubicBezTo>
                    <a:pt x="19029" y="534"/>
                    <a:pt x="19020" y="540"/>
                    <a:pt x="19018" y="550"/>
                  </a:cubicBezTo>
                  <a:cubicBezTo>
                    <a:pt x="19014" y="561"/>
                    <a:pt x="19020" y="572"/>
                    <a:pt x="19031" y="574"/>
                  </a:cubicBezTo>
                  <a:lnTo>
                    <a:pt x="19110" y="596"/>
                  </a:lnTo>
                  <a:lnTo>
                    <a:pt x="19115" y="596"/>
                  </a:lnTo>
                  <a:cubicBezTo>
                    <a:pt x="19124" y="596"/>
                    <a:pt x="19132" y="591"/>
                    <a:pt x="19135" y="583"/>
                  </a:cubicBezTo>
                  <a:cubicBezTo>
                    <a:pt x="19139" y="572"/>
                    <a:pt x="19132" y="561"/>
                    <a:pt x="19121" y="556"/>
                  </a:cubicBezTo>
                  <a:lnTo>
                    <a:pt x="19042" y="534"/>
                  </a:lnTo>
                  <a:cubicBezTo>
                    <a:pt x="19041" y="534"/>
                    <a:pt x="19039" y="534"/>
                    <a:pt x="19038" y="534"/>
                  </a:cubicBezTo>
                  <a:close/>
                  <a:moveTo>
                    <a:pt x="11027" y="541"/>
                  </a:moveTo>
                  <a:cubicBezTo>
                    <a:pt x="11025" y="541"/>
                    <a:pt x="11024" y="541"/>
                    <a:pt x="11023" y="541"/>
                  </a:cubicBezTo>
                  <a:lnTo>
                    <a:pt x="10944" y="563"/>
                  </a:lnTo>
                  <a:cubicBezTo>
                    <a:pt x="10933" y="567"/>
                    <a:pt x="10926" y="578"/>
                    <a:pt x="10930" y="589"/>
                  </a:cubicBezTo>
                  <a:cubicBezTo>
                    <a:pt x="10933" y="598"/>
                    <a:pt x="10941" y="602"/>
                    <a:pt x="10950" y="602"/>
                  </a:cubicBezTo>
                  <a:lnTo>
                    <a:pt x="10955" y="602"/>
                  </a:lnTo>
                  <a:lnTo>
                    <a:pt x="11034" y="580"/>
                  </a:lnTo>
                  <a:cubicBezTo>
                    <a:pt x="11045" y="578"/>
                    <a:pt x="11051" y="565"/>
                    <a:pt x="11047" y="556"/>
                  </a:cubicBezTo>
                  <a:cubicBezTo>
                    <a:pt x="11045" y="547"/>
                    <a:pt x="11036" y="541"/>
                    <a:pt x="11027" y="541"/>
                  </a:cubicBezTo>
                  <a:close/>
                  <a:moveTo>
                    <a:pt x="19196" y="578"/>
                  </a:moveTo>
                  <a:cubicBezTo>
                    <a:pt x="19187" y="578"/>
                    <a:pt x="19178" y="584"/>
                    <a:pt x="19174" y="594"/>
                  </a:cubicBezTo>
                  <a:cubicBezTo>
                    <a:pt x="19172" y="605"/>
                    <a:pt x="19179" y="616"/>
                    <a:pt x="19190" y="618"/>
                  </a:cubicBezTo>
                  <a:lnTo>
                    <a:pt x="19269" y="642"/>
                  </a:lnTo>
                  <a:lnTo>
                    <a:pt x="19273" y="642"/>
                  </a:lnTo>
                  <a:cubicBezTo>
                    <a:pt x="19297" y="642"/>
                    <a:pt x="19302" y="609"/>
                    <a:pt x="19280" y="602"/>
                  </a:cubicBezTo>
                  <a:lnTo>
                    <a:pt x="19201" y="578"/>
                  </a:lnTo>
                  <a:cubicBezTo>
                    <a:pt x="19199" y="578"/>
                    <a:pt x="19198" y="578"/>
                    <a:pt x="19196" y="578"/>
                  </a:cubicBezTo>
                  <a:close/>
                  <a:moveTo>
                    <a:pt x="10869" y="585"/>
                  </a:moveTo>
                  <a:cubicBezTo>
                    <a:pt x="10867" y="585"/>
                    <a:pt x="10866" y="585"/>
                    <a:pt x="10864" y="585"/>
                  </a:cubicBezTo>
                  <a:lnTo>
                    <a:pt x="10787" y="609"/>
                  </a:lnTo>
                  <a:cubicBezTo>
                    <a:pt x="10764" y="613"/>
                    <a:pt x="10767" y="649"/>
                    <a:pt x="10790" y="649"/>
                  </a:cubicBezTo>
                  <a:cubicBezTo>
                    <a:pt x="10791" y="649"/>
                    <a:pt x="10791" y="649"/>
                    <a:pt x="10792" y="649"/>
                  </a:cubicBezTo>
                  <a:lnTo>
                    <a:pt x="10798" y="649"/>
                  </a:lnTo>
                  <a:lnTo>
                    <a:pt x="10875" y="624"/>
                  </a:lnTo>
                  <a:cubicBezTo>
                    <a:pt x="10900" y="616"/>
                    <a:pt x="10892" y="585"/>
                    <a:pt x="10869" y="585"/>
                  </a:cubicBezTo>
                  <a:close/>
                  <a:moveTo>
                    <a:pt x="19350" y="623"/>
                  </a:moveTo>
                  <a:cubicBezTo>
                    <a:pt x="19328" y="623"/>
                    <a:pt x="19320" y="658"/>
                    <a:pt x="19346" y="664"/>
                  </a:cubicBezTo>
                  <a:lnTo>
                    <a:pt x="19425" y="688"/>
                  </a:lnTo>
                  <a:lnTo>
                    <a:pt x="19429" y="688"/>
                  </a:lnTo>
                  <a:cubicBezTo>
                    <a:pt x="19438" y="688"/>
                    <a:pt x="19447" y="684"/>
                    <a:pt x="19449" y="675"/>
                  </a:cubicBezTo>
                  <a:cubicBezTo>
                    <a:pt x="19453" y="664"/>
                    <a:pt x="19447" y="653"/>
                    <a:pt x="19436" y="649"/>
                  </a:cubicBezTo>
                  <a:lnTo>
                    <a:pt x="19359" y="624"/>
                  </a:lnTo>
                  <a:cubicBezTo>
                    <a:pt x="19356" y="623"/>
                    <a:pt x="19353" y="623"/>
                    <a:pt x="19350" y="623"/>
                  </a:cubicBezTo>
                  <a:close/>
                  <a:moveTo>
                    <a:pt x="10712" y="631"/>
                  </a:moveTo>
                  <a:cubicBezTo>
                    <a:pt x="10711" y="631"/>
                    <a:pt x="10710" y="631"/>
                    <a:pt x="10708" y="631"/>
                  </a:cubicBezTo>
                  <a:lnTo>
                    <a:pt x="10629" y="655"/>
                  </a:lnTo>
                  <a:cubicBezTo>
                    <a:pt x="10618" y="660"/>
                    <a:pt x="10614" y="671"/>
                    <a:pt x="10616" y="682"/>
                  </a:cubicBezTo>
                  <a:cubicBezTo>
                    <a:pt x="10618" y="690"/>
                    <a:pt x="10627" y="697"/>
                    <a:pt x="10636" y="697"/>
                  </a:cubicBezTo>
                  <a:lnTo>
                    <a:pt x="10634" y="695"/>
                  </a:lnTo>
                  <a:lnTo>
                    <a:pt x="10642" y="695"/>
                  </a:lnTo>
                  <a:lnTo>
                    <a:pt x="10719" y="671"/>
                  </a:lnTo>
                  <a:cubicBezTo>
                    <a:pt x="10740" y="662"/>
                    <a:pt x="10733" y="631"/>
                    <a:pt x="10712" y="631"/>
                  </a:cubicBezTo>
                  <a:close/>
                  <a:moveTo>
                    <a:pt x="19509" y="672"/>
                  </a:moveTo>
                  <a:cubicBezTo>
                    <a:pt x="19500" y="672"/>
                    <a:pt x="19492" y="677"/>
                    <a:pt x="19488" y="686"/>
                  </a:cubicBezTo>
                  <a:cubicBezTo>
                    <a:pt x="19486" y="697"/>
                    <a:pt x="19493" y="708"/>
                    <a:pt x="19504" y="712"/>
                  </a:cubicBezTo>
                  <a:lnTo>
                    <a:pt x="19581" y="737"/>
                  </a:lnTo>
                  <a:lnTo>
                    <a:pt x="19585" y="737"/>
                  </a:lnTo>
                  <a:cubicBezTo>
                    <a:pt x="19594" y="737"/>
                    <a:pt x="19603" y="732"/>
                    <a:pt x="19607" y="723"/>
                  </a:cubicBezTo>
                  <a:cubicBezTo>
                    <a:pt x="19612" y="712"/>
                    <a:pt x="19605" y="701"/>
                    <a:pt x="19594" y="697"/>
                  </a:cubicBezTo>
                  <a:lnTo>
                    <a:pt x="19515" y="673"/>
                  </a:lnTo>
                  <a:cubicBezTo>
                    <a:pt x="19513" y="672"/>
                    <a:pt x="19511" y="672"/>
                    <a:pt x="19509" y="672"/>
                  </a:cubicBezTo>
                  <a:close/>
                  <a:moveTo>
                    <a:pt x="10556" y="679"/>
                  </a:moveTo>
                  <a:cubicBezTo>
                    <a:pt x="10555" y="679"/>
                    <a:pt x="10553" y="679"/>
                    <a:pt x="10552" y="679"/>
                  </a:cubicBezTo>
                  <a:lnTo>
                    <a:pt x="10473" y="706"/>
                  </a:lnTo>
                  <a:cubicBezTo>
                    <a:pt x="10449" y="712"/>
                    <a:pt x="10456" y="745"/>
                    <a:pt x="10480" y="745"/>
                  </a:cubicBezTo>
                  <a:lnTo>
                    <a:pt x="10478" y="743"/>
                  </a:lnTo>
                  <a:lnTo>
                    <a:pt x="10484" y="743"/>
                  </a:lnTo>
                  <a:lnTo>
                    <a:pt x="10563" y="719"/>
                  </a:lnTo>
                  <a:cubicBezTo>
                    <a:pt x="10574" y="717"/>
                    <a:pt x="10581" y="704"/>
                    <a:pt x="10576" y="693"/>
                  </a:cubicBezTo>
                  <a:cubicBezTo>
                    <a:pt x="10575" y="685"/>
                    <a:pt x="10564" y="679"/>
                    <a:pt x="10556" y="679"/>
                  </a:cubicBezTo>
                  <a:close/>
                  <a:moveTo>
                    <a:pt x="19666" y="722"/>
                  </a:moveTo>
                  <a:cubicBezTo>
                    <a:pt x="19657" y="722"/>
                    <a:pt x="19648" y="728"/>
                    <a:pt x="19647" y="737"/>
                  </a:cubicBezTo>
                  <a:cubicBezTo>
                    <a:pt x="19642" y="748"/>
                    <a:pt x="19649" y="759"/>
                    <a:pt x="19660" y="763"/>
                  </a:cubicBezTo>
                  <a:lnTo>
                    <a:pt x="19739" y="787"/>
                  </a:lnTo>
                  <a:lnTo>
                    <a:pt x="19743" y="787"/>
                  </a:lnTo>
                  <a:lnTo>
                    <a:pt x="19743" y="789"/>
                  </a:lnTo>
                  <a:cubicBezTo>
                    <a:pt x="19768" y="787"/>
                    <a:pt x="19772" y="756"/>
                    <a:pt x="19750" y="748"/>
                  </a:cubicBezTo>
                  <a:lnTo>
                    <a:pt x="19673" y="723"/>
                  </a:lnTo>
                  <a:cubicBezTo>
                    <a:pt x="19671" y="722"/>
                    <a:pt x="19668" y="722"/>
                    <a:pt x="19666" y="722"/>
                  </a:cubicBezTo>
                  <a:close/>
                  <a:moveTo>
                    <a:pt x="10400" y="727"/>
                  </a:moveTo>
                  <a:cubicBezTo>
                    <a:pt x="10398" y="727"/>
                    <a:pt x="10396" y="727"/>
                    <a:pt x="10394" y="728"/>
                  </a:cubicBezTo>
                  <a:lnTo>
                    <a:pt x="10317" y="754"/>
                  </a:lnTo>
                  <a:cubicBezTo>
                    <a:pt x="10306" y="759"/>
                    <a:pt x="10300" y="770"/>
                    <a:pt x="10304" y="780"/>
                  </a:cubicBezTo>
                  <a:cubicBezTo>
                    <a:pt x="10306" y="789"/>
                    <a:pt x="10315" y="796"/>
                    <a:pt x="10324" y="796"/>
                  </a:cubicBezTo>
                  <a:lnTo>
                    <a:pt x="10322" y="794"/>
                  </a:lnTo>
                  <a:lnTo>
                    <a:pt x="10330" y="794"/>
                  </a:lnTo>
                  <a:lnTo>
                    <a:pt x="10407" y="767"/>
                  </a:lnTo>
                  <a:cubicBezTo>
                    <a:pt x="10418" y="763"/>
                    <a:pt x="10425" y="752"/>
                    <a:pt x="10420" y="741"/>
                  </a:cubicBezTo>
                  <a:cubicBezTo>
                    <a:pt x="10417" y="732"/>
                    <a:pt x="10409" y="727"/>
                    <a:pt x="10400" y="727"/>
                  </a:cubicBezTo>
                  <a:close/>
                  <a:moveTo>
                    <a:pt x="19821" y="773"/>
                  </a:moveTo>
                  <a:cubicBezTo>
                    <a:pt x="19800" y="773"/>
                    <a:pt x="19792" y="803"/>
                    <a:pt x="19816" y="811"/>
                  </a:cubicBezTo>
                  <a:lnTo>
                    <a:pt x="19893" y="840"/>
                  </a:lnTo>
                  <a:lnTo>
                    <a:pt x="19899" y="840"/>
                  </a:lnTo>
                  <a:cubicBezTo>
                    <a:pt x="19900" y="840"/>
                    <a:pt x="19901" y="840"/>
                    <a:pt x="19902" y="840"/>
                  </a:cubicBezTo>
                  <a:cubicBezTo>
                    <a:pt x="19924" y="840"/>
                    <a:pt x="19929" y="807"/>
                    <a:pt x="19906" y="800"/>
                  </a:cubicBezTo>
                  <a:lnTo>
                    <a:pt x="19829" y="774"/>
                  </a:lnTo>
                  <a:cubicBezTo>
                    <a:pt x="19826" y="773"/>
                    <a:pt x="19824" y="773"/>
                    <a:pt x="19821" y="773"/>
                  </a:cubicBezTo>
                  <a:close/>
                  <a:moveTo>
                    <a:pt x="10245" y="779"/>
                  </a:moveTo>
                  <a:cubicBezTo>
                    <a:pt x="10243" y="779"/>
                    <a:pt x="10240" y="780"/>
                    <a:pt x="10238" y="780"/>
                  </a:cubicBezTo>
                  <a:lnTo>
                    <a:pt x="10161" y="807"/>
                  </a:lnTo>
                  <a:cubicBezTo>
                    <a:pt x="10139" y="813"/>
                    <a:pt x="10144" y="849"/>
                    <a:pt x="10168" y="849"/>
                  </a:cubicBezTo>
                  <a:lnTo>
                    <a:pt x="10168" y="846"/>
                  </a:lnTo>
                  <a:lnTo>
                    <a:pt x="10174" y="846"/>
                  </a:lnTo>
                  <a:lnTo>
                    <a:pt x="10253" y="820"/>
                  </a:lnTo>
                  <a:cubicBezTo>
                    <a:pt x="10262" y="816"/>
                    <a:pt x="10269" y="805"/>
                    <a:pt x="10264" y="794"/>
                  </a:cubicBezTo>
                  <a:cubicBezTo>
                    <a:pt x="10263" y="785"/>
                    <a:pt x="10254" y="779"/>
                    <a:pt x="10245" y="779"/>
                  </a:cubicBezTo>
                  <a:close/>
                  <a:moveTo>
                    <a:pt x="19976" y="827"/>
                  </a:moveTo>
                  <a:cubicBezTo>
                    <a:pt x="19956" y="827"/>
                    <a:pt x="19949" y="858"/>
                    <a:pt x="19972" y="866"/>
                  </a:cubicBezTo>
                  <a:lnTo>
                    <a:pt x="20049" y="895"/>
                  </a:lnTo>
                  <a:lnTo>
                    <a:pt x="20055" y="895"/>
                  </a:lnTo>
                  <a:lnTo>
                    <a:pt x="20053" y="893"/>
                  </a:lnTo>
                  <a:lnTo>
                    <a:pt x="20053" y="893"/>
                  </a:lnTo>
                  <a:cubicBezTo>
                    <a:pt x="20054" y="893"/>
                    <a:pt x="20056" y="893"/>
                    <a:pt x="20057" y="893"/>
                  </a:cubicBezTo>
                  <a:cubicBezTo>
                    <a:pt x="20064" y="893"/>
                    <a:pt x="20071" y="887"/>
                    <a:pt x="20075" y="882"/>
                  </a:cubicBezTo>
                  <a:cubicBezTo>
                    <a:pt x="20080" y="871"/>
                    <a:pt x="20073" y="860"/>
                    <a:pt x="20062" y="855"/>
                  </a:cubicBezTo>
                  <a:cubicBezTo>
                    <a:pt x="20036" y="846"/>
                    <a:pt x="20009" y="838"/>
                    <a:pt x="19985" y="829"/>
                  </a:cubicBezTo>
                  <a:cubicBezTo>
                    <a:pt x="19982" y="828"/>
                    <a:pt x="19979" y="827"/>
                    <a:pt x="19976" y="827"/>
                  </a:cubicBezTo>
                  <a:close/>
                  <a:moveTo>
                    <a:pt x="10093" y="834"/>
                  </a:moveTo>
                  <a:cubicBezTo>
                    <a:pt x="10090" y="834"/>
                    <a:pt x="10087" y="834"/>
                    <a:pt x="10084" y="835"/>
                  </a:cubicBezTo>
                  <a:cubicBezTo>
                    <a:pt x="10058" y="844"/>
                    <a:pt x="10034" y="853"/>
                    <a:pt x="10007" y="862"/>
                  </a:cubicBezTo>
                  <a:cubicBezTo>
                    <a:pt x="9985" y="871"/>
                    <a:pt x="9992" y="901"/>
                    <a:pt x="10014" y="901"/>
                  </a:cubicBezTo>
                  <a:lnTo>
                    <a:pt x="10020" y="901"/>
                  </a:lnTo>
                  <a:lnTo>
                    <a:pt x="10097" y="873"/>
                  </a:lnTo>
                  <a:cubicBezTo>
                    <a:pt x="10121" y="865"/>
                    <a:pt x="10113" y="834"/>
                    <a:pt x="10093" y="834"/>
                  </a:cubicBezTo>
                  <a:close/>
                  <a:moveTo>
                    <a:pt x="20132" y="882"/>
                  </a:moveTo>
                  <a:cubicBezTo>
                    <a:pt x="20112" y="882"/>
                    <a:pt x="20102" y="913"/>
                    <a:pt x="20126" y="921"/>
                  </a:cubicBezTo>
                  <a:lnTo>
                    <a:pt x="20203" y="950"/>
                  </a:lnTo>
                  <a:lnTo>
                    <a:pt x="20209" y="950"/>
                  </a:lnTo>
                  <a:lnTo>
                    <a:pt x="20209" y="948"/>
                  </a:lnTo>
                  <a:cubicBezTo>
                    <a:pt x="20211" y="948"/>
                    <a:pt x="20212" y="948"/>
                    <a:pt x="20214" y="948"/>
                  </a:cubicBezTo>
                  <a:cubicBezTo>
                    <a:pt x="20220" y="948"/>
                    <a:pt x="20225" y="944"/>
                    <a:pt x="20229" y="937"/>
                  </a:cubicBezTo>
                  <a:cubicBezTo>
                    <a:pt x="20234" y="926"/>
                    <a:pt x="20227" y="915"/>
                    <a:pt x="20218" y="910"/>
                  </a:cubicBezTo>
                  <a:lnTo>
                    <a:pt x="20139" y="884"/>
                  </a:lnTo>
                  <a:cubicBezTo>
                    <a:pt x="20136" y="883"/>
                    <a:pt x="20134" y="882"/>
                    <a:pt x="20132" y="882"/>
                  </a:cubicBezTo>
                  <a:close/>
                  <a:moveTo>
                    <a:pt x="9936" y="889"/>
                  </a:moveTo>
                  <a:cubicBezTo>
                    <a:pt x="9934" y="889"/>
                    <a:pt x="9932" y="889"/>
                    <a:pt x="9930" y="890"/>
                  </a:cubicBezTo>
                  <a:lnTo>
                    <a:pt x="9853" y="917"/>
                  </a:lnTo>
                  <a:cubicBezTo>
                    <a:pt x="9832" y="925"/>
                    <a:pt x="9836" y="956"/>
                    <a:pt x="9858" y="956"/>
                  </a:cubicBezTo>
                  <a:cubicBezTo>
                    <a:pt x="9858" y="956"/>
                    <a:pt x="9858" y="956"/>
                    <a:pt x="9859" y="956"/>
                  </a:cubicBezTo>
                  <a:lnTo>
                    <a:pt x="9859" y="956"/>
                  </a:lnTo>
                  <a:cubicBezTo>
                    <a:pt x="9861" y="957"/>
                    <a:pt x="9865" y="959"/>
                    <a:pt x="9867" y="959"/>
                  </a:cubicBezTo>
                  <a:cubicBezTo>
                    <a:pt x="9893" y="948"/>
                    <a:pt x="9917" y="939"/>
                    <a:pt x="9944" y="930"/>
                  </a:cubicBezTo>
                  <a:cubicBezTo>
                    <a:pt x="9955" y="926"/>
                    <a:pt x="9961" y="912"/>
                    <a:pt x="9955" y="904"/>
                  </a:cubicBezTo>
                  <a:cubicBezTo>
                    <a:pt x="9953" y="895"/>
                    <a:pt x="9944" y="889"/>
                    <a:pt x="9936" y="889"/>
                  </a:cubicBezTo>
                  <a:close/>
                  <a:moveTo>
                    <a:pt x="20287" y="937"/>
                  </a:moveTo>
                  <a:cubicBezTo>
                    <a:pt x="20279" y="937"/>
                    <a:pt x="20272" y="942"/>
                    <a:pt x="20269" y="950"/>
                  </a:cubicBezTo>
                  <a:cubicBezTo>
                    <a:pt x="20264" y="961"/>
                    <a:pt x="20269" y="974"/>
                    <a:pt x="20280" y="978"/>
                  </a:cubicBezTo>
                  <a:lnTo>
                    <a:pt x="20357" y="1007"/>
                  </a:lnTo>
                  <a:lnTo>
                    <a:pt x="20363" y="1007"/>
                  </a:lnTo>
                  <a:cubicBezTo>
                    <a:pt x="20372" y="1007"/>
                    <a:pt x="20381" y="1002"/>
                    <a:pt x="20385" y="996"/>
                  </a:cubicBezTo>
                  <a:cubicBezTo>
                    <a:pt x="20390" y="985"/>
                    <a:pt x="20383" y="972"/>
                    <a:pt x="20372" y="967"/>
                  </a:cubicBezTo>
                  <a:lnTo>
                    <a:pt x="20295" y="939"/>
                  </a:lnTo>
                  <a:cubicBezTo>
                    <a:pt x="20292" y="938"/>
                    <a:pt x="20289" y="937"/>
                    <a:pt x="20287" y="937"/>
                  </a:cubicBezTo>
                  <a:close/>
                  <a:moveTo>
                    <a:pt x="9782" y="946"/>
                  </a:moveTo>
                  <a:cubicBezTo>
                    <a:pt x="9780" y="946"/>
                    <a:pt x="9777" y="947"/>
                    <a:pt x="9774" y="948"/>
                  </a:cubicBezTo>
                  <a:lnTo>
                    <a:pt x="9697" y="976"/>
                  </a:lnTo>
                  <a:cubicBezTo>
                    <a:pt x="9675" y="983"/>
                    <a:pt x="9682" y="1016"/>
                    <a:pt x="9704" y="1016"/>
                  </a:cubicBezTo>
                  <a:lnTo>
                    <a:pt x="9704" y="1013"/>
                  </a:lnTo>
                  <a:lnTo>
                    <a:pt x="9713" y="1013"/>
                  </a:lnTo>
                  <a:lnTo>
                    <a:pt x="9790" y="985"/>
                  </a:lnTo>
                  <a:cubicBezTo>
                    <a:pt x="9811" y="977"/>
                    <a:pt x="9803" y="946"/>
                    <a:pt x="9782" y="946"/>
                  </a:cubicBezTo>
                  <a:close/>
                  <a:moveTo>
                    <a:pt x="20438" y="996"/>
                  </a:moveTo>
                  <a:cubicBezTo>
                    <a:pt x="20419" y="996"/>
                    <a:pt x="20410" y="1028"/>
                    <a:pt x="20434" y="1035"/>
                  </a:cubicBezTo>
                  <a:lnTo>
                    <a:pt x="20508" y="1066"/>
                  </a:lnTo>
                  <a:lnTo>
                    <a:pt x="20517" y="1066"/>
                  </a:lnTo>
                  <a:lnTo>
                    <a:pt x="20517" y="1064"/>
                  </a:lnTo>
                  <a:cubicBezTo>
                    <a:pt x="20518" y="1064"/>
                    <a:pt x="20519" y="1065"/>
                    <a:pt x="20521" y="1065"/>
                  </a:cubicBezTo>
                  <a:cubicBezTo>
                    <a:pt x="20527" y="1065"/>
                    <a:pt x="20533" y="1061"/>
                    <a:pt x="20535" y="1055"/>
                  </a:cubicBezTo>
                  <a:cubicBezTo>
                    <a:pt x="20541" y="1044"/>
                    <a:pt x="20535" y="1031"/>
                    <a:pt x="20524" y="1027"/>
                  </a:cubicBezTo>
                  <a:lnTo>
                    <a:pt x="20447" y="998"/>
                  </a:lnTo>
                  <a:cubicBezTo>
                    <a:pt x="20444" y="997"/>
                    <a:pt x="20441" y="996"/>
                    <a:pt x="20438" y="996"/>
                  </a:cubicBezTo>
                  <a:close/>
                  <a:moveTo>
                    <a:pt x="9630" y="1002"/>
                  </a:moveTo>
                  <a:cubicBezTo>
                    <a:pt x="9627" y="1002"/>
                    <a:pt x="9623" y="1003"/>
                    <a:pt x="9620" y="1005"/>
                  </a:cubicBezTo>
                  <a:lnTo>
                    <a:pt x="9546" y="1033"/>
                  </a:lnTo>
                  <a:cubicBezTo>
                    <a:pt x="9535" y="1038"/>
                    <a:pt x="9528" y="1051"/>
                    <a:pt x="9533" y="1060"/>
                  </a:cubicBezTo>
                  <a:cubicBezTo>
                    <a:pt x="9537" y="1068"/>
                    <a:pt x="9544" y="1073"/>
                    <a:pt x="9552" y="1073"/>
                  </a:cubicBezTo>
                  <a:lnTo>
                    <a:pt x="9561" y="1073"/>
                  </a:lnTo>
                  <a:lnTo>
                    <a:pt x="9638" y="1042"/>
                  </a:lnTo>
                  <a:cubicBezTo>
                    <a:pt x="9649" y="1040"/>
                    <a:pt x="9653" y="1027"/>
                    <a:pt x="9649" y="1016"/>
                  </a:cubicBezTo>
                  <a:cubicBezTo>
                    <a:pt x="9646" y="1008"/>
                    <a:pt x="9638" y="1002"/>
                    <a:pt x="9630" y="1002"/>
                  </a:cubicBezTo>
                  <a:close/>
                  <a:moveTo>
                    <a:pt x="20592" y="1056"/>
                  </a:moveTo>
                  <a:cubicBezTo>
                    <a:pt x="20584" y="1056"/>
                    <a:pt x="20577" y="1060"/>
                    <a:pt x="20574" y="1068"/>
                  </a:cubicBezTo>
                  <a:cubicBezTo>
                    <a:pt x="20570" y="1079"/>
                    <a:pt x="20574" y="1093"/>
                    <a:pt x="20585" y="1097"/>
                  </a:cubicBezTo>
                  <a:cubicBezTo>
                    <a:pt x="20612" y="1106"/>
                    <a:pt x="20636" y="1117"/>
                    <a:pt x="20662" y="1126"/>
                  </a:cubicBezTo>
                  <a:cubicBezTo>
                    <a:pt x="20663" y="1127"/>
                    <a:pt x="20664" y="1127"/>
                    <a:pt x="20665" y="1127"/>
                  </a:cubicBezTo>
                  <a:cubicBezTo>
                    <a:pt x="20666" y="1127"/>
                    <a:pt x="20668" y="1127"/>
                    <a:pt x="20669" y="1126"/>
                  </a:cubicBezTo>
                  <a:cubicBezTo>
                    <a:pt x="20670" y="1126"/>
                    <a:pt x="20672" y="1126"/>
                    <a:pt x="20673" y="1126"/>
                  </a:cubicBezTo>
                  <a:cubicBezTo>
                    <a:pt x="20680" y="1126"/>
                    <a:pt x="20685" y="1122"/>
                    <a:pt x="20688" y="1115"/>
                  </a:cubicBezTo>
                  <a:cubicBezTo>
                    <a:pt x="20693" y="1104"/>
                    <a:pt x="20688" y="1093"/>
                    <a:pt x="20677" y="1088"/>
                  </a:cubicBezTo>
                  <a:lnTo>
                    <a:pt x="20601" y="1057"/>
                  </a:lnTo>
                  <a:cubicBezTo>
                    <a:pt x="20598" y="1056"/>
                    <a:pt x="20595" y="1056"/>
                    <a:pt x="20592" y="1056"/>
                  </a:cubicBezTo>
                  <a:close/>
                  <a:moveTo>
                    <a:pt x="9475" y="1063"/>
                  </a:moveTo>
                  <a:cubicBezTo>
                    <a:pt x="9473" y="1063"/>
                    <a:pt x="9471" y="1063"/>
                    <a:pt x="9469" y="1064"/>
                  </a:cubicBezTo>
                  <a:lnTo>
                    <a:pt x="9392" y="1095"/>
                  </a:lnTo>
                  <a:cubicBezTo>
                    <a:pt x="9372" y="1104"/>
                    <a:pt x="9377" y="1134"/>
                    <a:pt x="9401" y="1134"/>
                  </a:cubicBezTo>
                  <a:cubicBezTo>
                    <a:pt x="9403" y="1134"/>
                    <a:pt x="9405" y="1134"/>
                    <a:pt x="9407" y="1132"/>
                  </a:cubicBezTo>
                  <a:lnTo>
                    <a:pt x="9484" y="1104"/>
                  </a:lnTo>
                  <a:cubicBezTo>
                    <a:pt x="9504" y="1092"/>
                    <a:pt x="9495" y="1063"/>
                    <a:pt x="9475" y="1063"/>
                  </a:cubicBezTo>
                  <a:close/>
                  <a:moveTo>
                    <a:pt x="20745" y="1119"/>
                  </a:moveTo>
                  <a:cubicBezTo>
                    <a:pt x="20725" y="1119"/>
                    <a:pt x="20716" y="1149"/>
                    <a:pt x="20737" y="1159"/>
                  </a:cubicBezTo>
                  <a:lnTo>
                    <a:pt x="20814" y="1189"/>
                  </a:lnTo>
                  <a:lnTo>
                    <a:pt x="20823" y="1189"/>
                  </a:lnTo>
                  <a:lnTo>
                    <a:pt x="20823" y="1187"/>
                  </a:lnTo>
                  <a:cubicBezTo>
                    <a:pt x="20824" y="1187"/>
                    <a:pt x="20825" y="1188"/>
                    <a:pt x="20826" y="1188"/>
                  </a:cubicBezTo>
                  <a:cubicBezTo>
                    <a:pt x="20831" y="1188"/>
                    <a:pt x="20836" y="1184"/>
                    <a:pt x="20840" y="1178"/>
                  </a:cubicBezTo>
                  <a:cubicBezTo>
                    <a:pt x="20844" y="1167"/>
                    <a:pt x="20840" y="1156"/>
                    <a:pt x="20829" y="1152"/>
                  </a:cubicBezTo>
                  <a:lnTo>
                    <a:pt x="20754" y="1121"/>
                  </a:lnTo>
                  <a:cubicBezTo>
                    <a:pt x="20751" y="1120"/>
                    <a:pt x="20748" y="1119"/>
                    <a:pt x="20745" y="1119"/>
                  </a:cubicBezTo>
                  <a:close/>
                  <a:moveTo>
                    <a:pt x="9324" y="1124"/>
                  </a:moveTo>
                  <a:cubicBezTo>
                    <a:pt x="9322" y="1124"/>
                    <a:pt x="9320" y="1125"/>
                    <a:pt x="9317" y="1126"/>
                  </a:cubicBezTo>
                  <a:cubicBezTo>
                    <a:pt x="9291" y="1137"/>
                    <a:pt x="9267" y="1148"/>
                    <a:pt x="9242" y="1159"/>
                  </a:cubicBezTo>
                  <a:cubicBezTo>
                    <a:pt x="9220" y="1165"/>
                    <a:pt x="9227" y="1198"/>
                    <a:pt x="9249" y="1198"/>
                  </a:cubicBezTo>
                  <a:lnTo>
                    <a:pt x="9249" y="1196"/>
                  </a:lnTo>
                  <a:lnTo>
                    <a:pt x="9258" y="1196"/>
                  </a:lnTo>
                  <a:lnTo>
                    <a:pt x="9333" y="1165"/>
                  </a:lnTo>
                  <a:cubicBezTo>
                    <a:pt x="9354" y="1155"/>
                    <a:pt x="9344" y="1124"/>
                    <a:pt x="9324" y="1124"/>
                  </a:cubicBezTo>
                  <a:close/>
                  <a:moveTo>
                    <a:pt x="20897" y="1178"/>
                  </a:moveTo>
                  <a:cubicBezTo>
                    <a:pt x="20876" y="1178"/>
                    <a:pt x="20867" y="1208"/>
                    <a:pt x="20888" y="1218"/>
                  </a:cubicBezTo>
                  <a:lnTo>
                    <a:pt x="20965" y="1251"/>
                  </a:lnTo>
                  <a:cubicBezTo>
                    <a:pt x="20968" y="1251"/>
                    <a:pt x="20970" y="1253"/>
                    <a:pt x="20972" y="1253"/>
                  </a:cubicBezTo>
                  <a:cubicBezTo>
                    <a:pt x="20981" y="1253"/>
                    <a:pt x="20987" y="1249"/>
                    <a:pt x="20992" y="1240"/>
                  </a:cubicBezTo>
                  <a:cubicBezTo>
                    <a:pt x="20996" y="1229"/>
                    <a:pt x="20992" y="1218"/>
                    <a:pt x="20981" y="1213"/>
                  </a:cubicBezTo>
                  <a:lnTo>
                    <a:pt x="20906" y="1180"/>
                  </a:lnTo>
                  <a:cubicBezTo>
                    <a:pt x="20903" y="1179"/>
                    <a:pt x="20900" y="1178"/>
                    <a:pt x="20897" y="1178"/>
                  </a:cubicBezTo>
                  <a:close/>
                  <a:moveTo>
                    <a:pt x="9173" y="1186"/>
                  </a:moveTo>
                  <a:cubicBezTo>
                    <a:pt x="9171" y="1186"/>
                    <a:pt x="9168" y="1186"/>
                    <a:pt x="9166" y="1187"/>
                  </a:cubicBezTo>
                  <a:lnTo>
                    <a:pt x="9091" y="1220"/>
                  </a:lnTo>
                  <a:cubicBezTo>
                    <a:pt x="9070" y="1229"/>
                    <a:pt x="9075" y="1260"/>
                    <a:pt x="9097" y="1260"/>
                  </a:cubicBezTo>
                  <a:cubicBezTo>
                    <a:pt x="9098" y="1260"/>
                    <a:pt x="9099" y="1260"/>
                    <a:pt x="9100" y="1260"/>
                  </a:cubicBezTo>
                  <a:cubicBezTo>
                    <a:pt x="9102" y="1260"/>
                    <a:pt x="9104" y="1260"/>
                    <a:pt x="9106" y="1257"/>
                  </a:cubicBezTo>
                  <a:lnTo>
                    <a:pt x="9181" y="1224"/>
                  </a:lnTo>
                  <a:cubicBezTo>
                    <a:pt x="9205" y="1217"/>
                    <a:pt x="9195" y="1186"/>
                    <a:pt x="9173" y="1186"/>
                  </a:cubicBezTo>
                  <a:close/>
                  <a:moveTo>
                    <a:pt x="21047" y="1244"/>
                  </a:moveTo>
                  <a:cubicBezTo>
                    <a:pt x="21028" y="1244"/>
                    <a:pt x="21019" y="1274"/>
                    <a:pt x="21040" y="1284"/>
                  </a:cubicBezTo>
                  <a:lnTo>
                    <a:pt x="21115" y="1317"/>
                  </a:lnTo>
                  <a:cubicBezTo>
                    <a:pt x="21117" y="1317"/>
                    <a:pt x="21119" y="1319"/>
                    <a:pt x="21124" y="1319"/>
                  </a:cubicBezTo>
                  <a:cubicBezTo>
                    <a:pt x="21146" y="1319"/>
                    <a:pt x="21152" y="1288"/>
                    <a:pt x="21132" y="1279"/>
                  </a:cubicBezTo>
                  <a:lnTo>
                    <a:pt x="21055" y="1246"/>
                  </a:lnTo>
                  <a:cubicBezTo>
                    <a:pt x="21052" y="1245"/>
                    <a:pt x="21050" y="1244"/>
                    <a:pt x="21047" y="1244"/>
                  </a:cubicBezTo>
                  <a:close/>
                  <a:moveTo>
                    <a:pt x="9025" y="1251"/>
                  </a:moveTo>
                  <a:cubicBezTo>
                    <a:pt x="9022" y="1251"/>
                    <a:pt x="9019" y="1252"/>
                    <a:pt x="9016" y="1253"/>
                  </a:cubicBezTo>
                  <a:lnTo>
                    <a:pt x="8941" y="1286"/>
                  </a:lnTo>
                  <a:cubicBezTo>
                    <a:pt x="8930" y="1290"/>
                    <a:pt x="8926" y="1304"/>
                    <a:pt x="8930" y="1312"/>
                  </a:cubicBezTo>
                  <a:cubicBezTo>
                    <a:pt x="8935" y="1321"/>
                    <a:pt x="8941" y="1326"/>
                    <a:pt x="8950" y="1326"/>
                  </a:cubicBezTo>
                  <a:cubicBezTo>
                    <a:pt x="8952" y="1326"/>
                    <a:pt x="8957" y="1326"/>
                    <a:pt x="8959" y="1323"/>
                  </a:cubicBezTo>
                  <a:lnTo>
                    <a:pt x="9034" y="1290"/>
                  </a:lnTo>
                  <a:cubicBezTo>
                    <a:pt x="9045" y="1286"/>
                    <a:pt x="9049" y="1275"/>
                    <a:pt x="9045" y="1264"/>
                  </a:cubicBezTo>
                  <a:cubicBezTo>
                    <a:pt x="9040" y="1256"/>
                    <a:pt x="9032" y="1251"/>
                    <a:pt x="9025" y="1251"/>
                  </a:cubicBezTo>
                  <a:close/>
                  <a:moveTo>
                    <a:pt x="21198" y="1311"/>
                  </a:moveTo>
                  <a:cubicBezTo>
                    <a:pt x="21191" y="1311"/>
                    <a:pt x="21184" y="1315"/>
                    <a:pt x="21181" y="1321"/>
                  </a:cubicBezTo>
                  <a:cubicBezTo>
                    <a:pt x="21174" y="1332"/>
                    <a:pt x="21179" y="1345"/>
                    <a:pt x="21190" y="1350"/>
                  </a:cubicBezTo>
                  <a:lnTo>
                    <a:pt x="21264" y="1383"/>
                  </a:lnTo>
                  <a:cubicBezTo>
                    <a:pt x="21266" y="1385"/>
                    <a:pt x="21271" y="1385"/>
                    <a:pt x="21273" y="1385"/>
                  </a:cubicBezTo>
                  <a:cubicBezTo>
                    <a:pt x="21295" y="1385"/>
                    <a:pt x="21302" y="1354"/>
                    <a:pt x="21282" y="1345"/>
                  </a:cubicBezTo>
                  <a:lnTo>
                    <a:pt x="21207" y="1312"/>
                  </a:lnTo>
                  <a:cubicBezTo>
                    <a:pt x="21204" y="1311"/>
                    <a:pt x="21201" y="1311"/>
                    <a:pt x="21198" y="1311"/>
                  </a:cubicBezTo>
                  <a:close/>
                  <a:moveTo>
                    <a:pt x="8878" y="1316"/>
                  </a:moveTo>
                  <a:cubicBezTo>
                    <a:pt x="8874" y="1316"/>
                    <a:pt x="8870" y="1317"/>
                    <a:pt x="8867" y="1319"/>
                  </a:cubicBezTo>
                  <a:lnTo>
                    <a:pt x="8792" y="1352"/>
                  </a:lnTo>
                  <a:cubicBezTo>
                    <a:pt x="8781" y="1359"/>
                    <a:pt x="8777" y="1369"/>
                    <a:pt x="8783" y="1380"/>
                  </a:cubicBezTo>
                  <a:cubicBezTo>
                    <a:pt x="8785" y="1387"/>
                    <a:pt x="8792" y="1391"/>
                    <a:pt x="8801" y="1391"/>
                  </a:cubicBezTo>
                  <a:cubicBezTo>
                    <a:pt x="8803" y="1391"/>
                    <a:pt x="8807" y="1391"/>
                    <a:pt x="8809" y="1389"/>
                  </a:cubicBezTo>
                  <a:lnTo>
                    <a:pt x="8884" y="1356"/>
                  </a:lnTo>
                  <a:cubicBezTo>
                    <a:pt x="8909" y="1349"/>
                    <a:pt x="8898" y="1316"/>
                    <a:pt x="8878" y="1316"/>
                  </a:cubicBezTo>
                  <a:close/>
                  <a:moveTo>
                    <a:pt x="21347" y="1379"/>
                  </a:moveTo>
                  <a:cubicBezTo>
                    <a:pt x="21339" y="1379"/>
                    <a:pt x="21331" y="1383"/>
                    <a:pt x="21328" y="1389"/>
                  </a:cubicBezTo>
                  <a:cubicBezTo>
                    <a:pt x="21324" y="1400"/>
                    <a:pt x="21328" y="1413"/>
                    <a:pt x="21339" y="1418"/>
                  </a:cubicBezTo>
                  <a:lnTo>
                    <a:pt x="21414" y="1453"/>
                  </a:lnTo>
                  <a:cubicBezTo>
                    <a:pt x="21416" y="1453"/>
                    <a:pt x="21418" y="1455"/>
                    <a:pt x="21423" y="1455"/>
                  </a:cubicBezTo>
                  <a:cubicBezTo>
                    <a:pt x="21444" y="1455"/>
                    <a:pt x="21451" y="1424"/>
                    <a:pt x="21431" y="1416"/>
                  </a:cubicBezTo>
                  <a:cubicBezTo>
                    <a:pt x="21407" y="1402"/>
                    <a:pt x="21381" y="1391"/>
                    <a:pt x="21357" y="1380"/>
                  </a:cubicBezTo>
                  <a:cubicBezTo>
                    <a:pt x="21354" y="1379"/>
                    <a:pt x="21351" y="1379"/>
                    <a:pt x="21347" y="1379"/>
                  </a:cubicBezTo>
                  <a:close/>
                  <a:moveTo>
                    <a:pt x="8726" y="1385"/>
                  </a:moveTo>
                  <a:cubicBezTo>
                    <a:pt x="8723" y="1385"/>
                    <a:pt x="8720" y="1386"/>
                    <a:pt x="8717" y="1387"/>
                  </a:cubicBezTo>
                  <a:lnTo>
                    <a:pt x="8645" y="1422"/>
                  </a:lnTo>
                  <a:cubicBezTo>
                    <a:pt x="8623" y="1431"/>
                    <a:pt x="8629" y="1462"/>
                    <a:pt x="8653" y="1462"/>
                  </a:cubicBezTo>
                  <a:cubicBezTo>
                    <a:pt x="8656" y="1462"/>
                    <a:pt x="8658" y="1460"/>
                    <a:pt x="8662" y="1460"/>
                  </a:cubicBezTo>
                  <a:lnTo>
                    <a:pt x="8735" y="1424"/>
                  </a:lnTo>
                  <a:cubicBezTo>
                    <a:pt x="8746" y="1420"/>
                    <a:pt x="8750" y="1407"/>
                    <a:pt x="8746" y="1398"/>
                  </a:cubicBezTo>
                  <a:cubicBezTo>
                    <a:pt x="8742" y="1390"/>
                    <a:pt x="8734" y="1385"/>
                    <a:pt x="8726" y="1385"/>
                  </a:cubicBezTo>
                  <a:close/>
                  <a:moveTo>
                    <a:pt x="21498" y="1449"/>
                  </a:moveTo>
                  <a:cubicBezTo>
                    <a:pt x="21479" y="1449"/>
                    <a:pt x="21469" y="1477"/>
                    <a:pt x="21488" y="1488"/>
                  </a:cubicBezTo>
                  <a:cubicBezTo>
                    <a:pt x="21513" y="1499"/>
                    <a:pt x="21537" y="1510"/>
                    <a:pt x="21561" y="1523"/>
                  </a:cubicBezTo>
                  <a:cubicBezTo>
                    <a:pt x="21563" y="1523"/>
                    <a:pt x="21568" y="1526"/>
                    <a:pt x="21570" y="1526"/>
                  </a:cubicBezTo>
                  <a:cubicBezTo>
                    <a:pt x="21579" y="1526"/>
                    <a:pt x="21585" y="1521"/>
                    <a:pt x="21590" y="1512"/>
                  </a:cubicBezTo>
                  <a:cubicBezTo>
                    <a:pt x="21594" y="1504"/>
                    <a:pt x="21590" y="1490"/>
                    <a:pt x="21579" y="1486"/>
                  </a:cubicBezTo>
                  <a:lnTo>
                    <a:pt x="21506" y="1451"/>
                  </a:lnTo>
                  <a:cubicBezTo>
                    <a:pt x="21503" y="1450"/>
                    <a:pt x="21501" y="1449"/>
                    <a:pt x="21498" y="1449"/>
                  </a:cubicBezTo>
                  <a:close/>
                  <a:moveTo>
                    <a:pt x="8579" y="1456"/>
                  </a:moveTo>
                  <a:cubicBezTo>
                    <a:pt x="8576" y="1456"/>
                    <a:pt x="8573" y="1456"/>
                    <a:pt x="8570" y="1457"/>
                  </a:cubicBezTo>
                  <a:lnTo>
                    <a:pt x="8497" y="1493"/>
                  </a:lnTo>
                  <a:cubicBezTo>
                    <a:pt x="8486" y="1497"/>
                    <a:pt x="8482" y="1510"/>
                    <a:pt x="8486" y="1519"/>
                  </a:cubicBezTo>
                  <a:cubicBezTo>
                    <a:pt x="8491" y="1528"/>
                    <a:pt x="8497" y="1532"/>
                    <a:pt x="8506" y="1532"/>
                  </a:cubicBezTo>
                  <a:cubicBezTo>
                    <a:pt x="8508" y="1532"/>
                    <a:pt x="8511" y="1530"/>
                    <a:pt x="8515" y="1530"/>
                  </a:cubicBezTo>
                  <a:cubicBezTo>
                    <a:pt x="8539" y="1517"/>
                    <a:pt x="8563" y="1506"/>
                    <a:pt x="8588" y="1495"/>
                  </a:cubicBezTo>
                  <a:cubicBezTo>
                    <a:pt x="8599" y="1490"/>
                    <a:pt x="8603" y="1477"/>
                    <a:pt x="8599" y="1466"/>
                  </a:cubicBezTo>
                  <a:cubicBezTo>
                    <a:pt x="8594" y="1460"/>
                    <a:pt x="8586" y="1456"/>
                    <a:pt x="8579" y="1456"/>
                  </a:cubicBezTo>
                  <a:close/>
                  <a:moveTo>
                    <a:pt x="21645" y="1519"/>
                  </a:moveTo>
                  <a:cubicBezTo>
                    <a:pt x="21637" y="1519"/>
                    <a:pt x="21630" y="1524"/>
                    <a:pt x="21625" y="1532"/>
                  </a:cubicBezTo>
                  <a:cubicBezTo>
                    <a:pt x="21620" y="1541"/>
                    <a:pt x="21625" y="1554"/>
                    <a:pt x="21636" y="1559"/>
                  </a:cubicBezTo>
                  <a:lnTo>
                    <a:pt x="21708" y="1596"/>
                  </a:lnTo>
                  <a:cubicBezTo>
                    <a:pt x="21710" y="1596"/>
                    <a:pt x="21715" y="1598"/>
                    <a:pt x="21717" y="1598"/>
                  </a:cubicBezTo>
                  <a:cubicBezTo>
                    <a:pt x="21739" y="1598"/>
                    <a:pt x="21746" y="1567"/>
                    <a:pt x="21726" y="1559"/>
                  </a:cubicBezTo>
                  <a:lnTo>
                    <a:pt x="21653" y="1521"/>
                  </a:lnTo>
                  <a:cubicBezTo>
                    <a:pt x="21650" y="1520"/>
                    <a:pt x="21648" y="1519"/>
                    <a:pt x="21645" y="1519"/>
                  </a:cubicBezTo>
                  <a:close/>
                  <a:moveTo>
                    <a:pt x="8431" y="1526"/>
                  </a:moveTo>
                  <a:cubicBezTo>
                    <a:pt x="8429" y="1526"/>
                    <a:pt x="8426" y="1527"/>
                    <a:pt x="8423" y="1528"/>
                  </a:cubicBezTo>
                  <a:lnTo>
                    <a:pt x="8350" y="1565"/>
                  </a:lnTo>
                  <a:cubicBezTo>
                    <a:pt x="8330" y="1574"/>
                    <a:pt x="8337" y="1602"/>
                    <a:pt x="8359" y="1602"/>
                  </a:cubicBezTo>
                  <a:cubicBezTo>
                    <a:pt x="8361" y="1602"/>
                    <a:pt x="8366" y="1602"/>
                    <a:pt x="8368" y="1600"/>
                  </a:cubicBezTo>
                  <a:lnTo>
                    <a:pt x="8442" y="1565"/>
                  </a:lnTo>
                  <a:cubicBezTo>
                    <a:pt x="8451" y="1561"/>
                    <a:pt x="8456" y="1548"/>
                    <a:pt x="8451" y="1537"/>
                  </a:cubicBezTo>
                  <a:cubicBezTo>
                    <a:pt x="8446" y="1530"/>
                    <a:pt x="8439" y="1526"/>
                    <a:pt x="8431" y="1526"/>
                  </a:cubicBezTo>
                  <a:close/>
                  <a:moveTo>
                    <a:pt x="21790" y="1593"/>
                  </a:moveTo>
                  <a:cubicBezTo>
                    <a:pt x="21772" y="1593"/>
                    <a:pt x="21762" y="1622"/>
                    <a:pt x="21783" y="1633"/>
                  </a:cubicBezTo>
                  <a:lnTo>
                    <a:pt x="21855" y="1668"/>
                  </a:lnTo>
                  <a:cubicBezTo>
                    <a:pt x="21858" y="1671"/>
                    <a:pt x="21862" y="1671"/>
                    <a:pt x="21864" y="1671"/>
                  </a:cubicBezTo>
                  <a:cubicBezTo>
                    <a:pt x="21886" y="1671"/>
                    <a:pt x="21893" y="1642"/>
                    <a:pt x="21875" y="1633"/>
                  </a:cubicBezTo>
                  <a:lnTo>
                    <a:pt x="21801" y="1596"/>
                  </a:lnTo>
                  <a:cubicBezTo>
                    <a:pt x="21797" y="1594"/>
                    <a:pt x="21794" y="1593"/>
                    <a:pt x="21790" y="1593"/>
                  </a:cubicBezTo>
                  <a:close/>
                  <a:moveTo>
                    <a:pt x="8287" y="1599"/>
                  </a:moveTo>
                  <a:cubicBezTo>
                    <a:pt x="8284" y="1599"/>
                    <a:pt x="8280" y="1600"/>
                    <a:pt x="8278" y="1602"/>
                  </a:cubicBezTo>
                  <a:cubicBezTo>
                    <a:pt x="8253" y="1613"/>
                    <a:pt x="8229" y="1627"/>
                    <a:pt x="8205" y="1638"/>
                  </a:cubicBezTo>
                  <a:cubicBezTo>
                    <a:pt x="8194" y="1644"/>
                    <a:pt x="8190" y="1655"/>
                    <a:pt x="8196" y="1666"/>
                  </a:cubicBezTo>
                  <a:cubicBezTo>
                    <a:pt x="8199" y="1673"/>
                    <a:pt x="8205" y="1677"/>
                    <a:pt x="8214" y="1677"/>
                  </a:cubicBezTo>
                  <a:cubicBezTo>
                    <a:pt x="8216" y="1677"/>
                    <a:pt x="8220" y="1677"/>
                    <a:pt x="8223" y="1675"/>
                  </a:cubicBezTo>
                  <a:cubicBezTo>
                    <a:pt x="8247" y="1662"/>
                    <a:pt x="8271" y="1651"/>
                    <a:pt x="8295" y="1638"/>
                  </a:cubicBezTo>
                  <a:cubicBezTo>
                    <a:pt x="8306" y="1633"/>
                    <a:pt x="8311" y="1620"/>
                    <a:pt x="8304" y="1611"/>
                  </a:cubicBezTo>
                  <a:cubicBezTo>
                    <a:pt x="8301" y="1604"/>
                    <a:pt x="8294" y="1599"/>
                    <a:pt x="8287" y="1599"/>
                  </a:cubicBezTo>
                  <a:close/>
                  <a:moveTo>
                    <a:pt x="21936" y="1668"/>
                  </a:moveTo>
                  <a:cubicBezTo>
                    <a:pt x="21919" y="1668"/>
                    <a:pt x="21907" y="1696"/>
                    <a:pt x="21928" y="1706"/>
                  </a:cubicBezTo>
                  <a:lnTo>
                    <a:pt x="22001" y="1745"/>
                  </a:lnTo>
                  <a:cubicBezTo>
                    <a:pt x="22003" y="1745"/>
                    <a:pt x="22007" y="1748"/>
                    <a:pt x="22009" y="1748"/>
                  </a:cubicBezTo>
                  <a:lnTo>
                    <a:pt x="22009" y="1745"/>
                  </a:lnTo>
                  <a:cubicBezTo>
                    <a:pt x="22018" y="1745"/>
                    <a:pt x="22025" y="1743"/>
                    <a:pt x="22029" y="1737"/>
                  </a:cubicBezTo>
                  <a:cubicBezTo>
                    <a:pt x="22033" y="1726"/>
                    <a:pt x="22029" y="1712"/>
                    <a:pt x="22020" y="1708"/>
                  </a:cubicBezTo>
                  <a:cubicBezTo>
                    <a:pt x="21996" y="1695"/>
                    <a:pt x="21972" y="1682"/>
                    <a:pt x="21946" y="1671"/>
                  </a:cubicBezTo>
                  <a:cubicBezTo>
                    <a:pt x="21942" y="1669"/>
                    <a:pt x="21939" y="1668"/>
                    <a:pt x="21936" y="1668"/>
                  </a:cubicBezTo>
                  <a:close/>
                  <a:moveTo>
                    <a:pt x="8139" y="1673"/>
                  </a:moveTo>
                  <a:cubicBezTo>
                    <a:pt x="8136" y="1673"/>
                    <a:pt x="8133" y="1674"/>
                    <a:pt x="8130" y="1675"/>
                  </a:cubicBezTo>
                  <a:lnTo>
                    <a:pt x="8058" y="1712"/>
                  </a:lnTo>
                  <a:cubicBezTo>
                    <a:pt x="8040" y="1723"/>
                    <a:pt x="8047" y="1752"/>
                    <a:pt x="8069" y="1752"/>
                  </a:cubicBezTo>
                  <a:cubicBezTo>
                    <a:pt x="8071" y="1752"/>
                    <a:pt x="8075" y="1750"/>
                    <a:pt x="8078" y="1750"/>
                  </a:cubicBezTo>
                  <a:lnTo>
                    <a:pt x="8150" y="1712"/>
                  </a:lnTo>
                  <a:cubicBezTo>
                    <a:pt x="8159" y="1706"/>
                    <a:pt x="8163" y="1695"/>
                    <a:pt x="8159" y="1684"/>
                  </a:cubicBezTo>
                  <a:cubicBezTo>
                    <a:pt x="8156" y="1677"/>
                    <a:pt x="8148" y="1673"/>
                    <a:pt x="8139" y="1673"/>
                  </a:cubicBezTo>
                  <a:close/>
                  <a:moveTo>
                    <a:pt x="22085" y="1744"/>
                  </a:moveTo>
                  <a:cubicBezTo>
                    <a:pt x="22065" y="1744"/>
                    <a:pt x="22054" y="1771"/>
                    <a:pt x="22073" y="1783"/>
                  </a:cubicBezTo>
                  <a:lnTo>
                    <a:pt x="22146" y="1822"/>
                  </a:lnTo>
                  <a:cubicBezTo>
                    <a:pt x="22148" y="1822"/>
                    <a:pt x="22152" y="1824"/>
                    <a:pt x="22154" y="1824"/>
                  </a:cubicBezTo>
                  <a:cubicBezTo>
                    <a:pt x="22163" y="1824"/>
                    <a:pt x="22170" y="1820"/>
                    <a:pt x="22174" y="1813"/>
                  </a:cubicBezTo>
                  <a:cubicBezTo>
                    <a:pt x="22179" y="1802"/>
                    <a:pt x="22174" y="1791"/>
                    <a:pt x="22165" y="1785"/>
                  </a:cubicBezTo>
                  <a:lnTo>
                    <a:pt x="22093" y="1745"/>
                  </a:lnTo>
                  <a:cubicBezTo>
                    <a:pt x="22090" y="1744"/>
                    <a:pt x="22087" y="1744"/>
                    <a:pt x="22085" y="1744"/>
                  </a:cubicBezTo>
                  <a:close/>
                  <a:moveTo>
                    <a:pt x="7996" y="1749"/>
                  </a:moveTo>
                  <a:cubicBezTo>
                    <a:pt x="7993" y="1749"/>
                    <a:pt x="7989" y="1750"/>
                    <a:pt x="7985" y="1752"/>
                  </a:cubicBezTo>
                  <a:lnTo>
                    <a:pt x="7915" y="1789"/>
                  </a:lnTo>
                  <a:cubicBezTo>
                    <a:pt x="7897" y="1800"/>
                    <a:pt x="7904" y="1829"/>
                    <a:pt x="7924" y="1829"/>
                  </a:cubicBezTo>
                  <a:cubicBezTo>
                    <a:pt x="7928" y="1829"/>
                    <a:pt x="7930" y="1827"/>
                    <a:pt x="7935" y="1827"/>
                  </a:cubicBezTo>
                  <a:cubicBezTo>
                    <a:pt x="7957" y="1813"/>
                    <a:pt x="7981" y="1800"/>
                    <a:pt x="8005" y="1787"/>
                  </a:cubicBezTo>
                  <a:cubicBezTo>
                    <a:pt x="8026" y="1776"/>
                    <a:pt x="8015" y="1749"/>
                    <a:pt x="7996" y="1749"/>
                  </a:cubicBezTo>
                  <a:close/>
                  <a:moveTo>
                    <a:pt x="22228" y="1822"/>
                  </a:moveTo>
                  <a:cubicBezTo>
                    <a:pt x="22210" y="1822"/>
                    <a:pt x="22199" y="1848"/>
                    <a:pt x="22218" y="1860"/>
                  </a:cubicBezTo>
                  <a:cubicBezTo>
                    <a:pt x="22242" y="1873"/>
                    <a:pt x="22264" y="1886"/>
                    <a:pt x="22288" y="1899"/>
                  </a:cubicBezTo>
                  <a:cubicBezTo>
                    <a:pt x="22293" y="1901"/>
                    <a:pt x="22295" y="1901"/>
                    <a:pt x="22299" y="1901"/>
                  </a:cubicBezTo>
                  <a:cubicBezTo>
                    <a:pt x="22319" y="1901"/>
                    <a:pt x="22326" y="1875"/>
                    <a:pt x="22308" y="1864"/>
                  </a:cubicBezTo>
                  <a:lnTo>
                    <a:pt x="22238" y="1824"/>
                  </a:lnTo>
                  <a:cubicBezTo>
                    <a:pt x="22235" y="1823"/>
                    <a:pt x="22231" y="1822"/>
                    <a:pt x="22228" y="1822"/>
                  </a:cubicBezTo>
                  <a:close/>
                  <a:moveTo>
                    <a:pt x="7853" y="1827"/>
                  </a:moveTo>
                  <a:cubicBezTo>
                    <a:pt x="7849" y="1827"/>
                    <a:pt x="7846" y="1827"/>
                    <a:pt x="7842" y="1829"/>
                  </a:cubicBezTo>
                  <a:lnTo>
                    <a:pt x="7772" y="1868"/>
                  </a:lnTo>
                  <a:cubicBezTo>
                    <a:pt x="7761" y="1875"/>
                    <a:pt x="7757" y="1886"/>
                    <a:pt x="7763" y="1897"/>
                  </a:cubicBezTo>
                  <a:cubicBezTo>
                    <a:pt x="7766" y="1904"/>
                    <a:pt x="7774" y="1908"/>
                    <a:pt x="7781" y="1908"/>
                  </a:cubicBezTo>
                  <a:cubicBezTo>
                    <a:pt x="7785" y="1906"/>
                    <a:pt x="7788" y="1906"/>
                    <a:pt x="7790" y="1904"/>
                  </a:cubicBezTo>
                  <a:lnTo>
                    <a:pt x="7862" y="1864"/>
                  </a:lnTo>
                  <a:cubicBezTo>
                    <a:pt x="7871" y="1860"/>
                    <a:pt x="7875" y="1846"/>
                    <a:pt x="7871" y="1838"/>
                  </a:cubicBezTo>
                  <a:cubicBezTo>
                    <a:pt x="7867" y="1830"/>
                    <a:pt x="7860" y="1827"/>
                    <a:pt x="7853" y="1827"/>
                  </a:cubicBezTo>
                  <a:close/>
                  <a:moveTo>
                    <a:pt x="22373" y="1901"/>
                  </a:moveTo>
                  <a:cubicBezTo>
                    <a:pt x="22355" y="1901"/>
                    <a:pt x="22344" y="1927"/>
                    <a:pt x="22361" y="1939"/>
                  </a:cubicBezTo>
                  <a:lnTo>
                    <a:pt x="22433" y="1980"/>
                  </a:lnTo>
                  <a:cubicBezTo>
                    <a:pt x="22436" y="1980"/>
                    <a:pt x="22440" y="1983"/>
                    <a:pt x="22444" y="1983"/>
                  </a:cubicBezTo>
                  <a:cubicBezTo>
                    <a:pt x="22464" y="1983"/>
                    <a:pt x="22471" y="1954"/>
                    <a:pt x="22453" y="1943"/>
                  </a:cubicBezTo>
                  <a:lnTo>
                    <a:pt x="22383" y="1904"/>
                  </a:lnTo>
                  <a:cubicBezTo>
                    <a:pt x="22380" y="1902"/>
                    <a:pt x="22376" y="1901"/>
                    <a:pt x="22373" y="1901"/>
                  </a:cubicBezTo>
                  <a:close/>
                  <a:moveTo>
                    <a:pt x="7710" y="1906"/>
                  </a:moveTo>
                  <a:cubicBezTo>
                    <a:pt x="7707" y="1906"/>
                    <a:pt x="7704" y="1907"/>
                    <a:pt x="7702" y="1908"/>
                  </a:cubicBezTo>
                  <a:lnTo>
                    <a:pt x="7629" y="1948"/>
                  </a:lnTo>
                  <a:cubicBezTo>
                    <a:pt x="7612" y="1958"/>
                    <a:pt x="7618" y="1986"/>
                    <a:pt x="7639" y="1987"/>
                  </a:cubicBezTo>
                  <a:lnTo>
                    <a:pt x="7639" y="1987"/>
                  </a:lnTo>
                  <a:cubicBezTo>
                    <a:pt x="7643" y="1987"/>
                    <a:pt x="7647" y="1985"/>
                    <a:pt x="7651" y="1983"/>
                  </a:cubicBezTo>
                  <a:lnTo>
                    <a:pt x="7722" y="1943"/>
                  </a:lnTo>
                  <a:cubicBezTo>
                    <a:pt x="7739" y="1932"/>
                    <a:pt x="7728" y="1906"/>
                    <a:pt x="7710" y="1906"/>
                  </a:cubicBezTo>
                  <a:close/>
                  <a:moveTo>
                    <a:pt x="7639" y="1987"/>
                  </a:moveTo>
                  <a:lnTo>
                    <a:pt x="7639" y="1987"/>
                  </a:lnTo>
                  <a:cubicBezTo>
                    <a:pt x="7639" y="1987"/>
                    <a:pt x="7638" y="1987"/>
                    <a:pt x="7638" y="1987"/>
                  </a:cubicBezTo>
                  <a:lnTo>
                    <a:pt x="7640" y="1987"/>
                  </a:lnTo>
                  <a:cubicBezTo>
                    <a:pt x="7640" y="1987"/>
                    <a:pt x="7639" y="1987"/>
                    <a:pt x="7639" y="1987"/>
                  </a:cubicBezTo>
                  <a:close/>
                  <a:moveTo>
                    <a:pt x="22514" y="1983"/>
                  </a:moveTo>
                  <a:cubicBezTo>
                    <a:pt x="22507" y="1983"/>
                    <a:pt x="22500" y="1986"/>
                    <a:pt x="22497" y="1994"/>
                  </a:cubicBezTo>
                  <a:cubicBezTo>
                    <a:pt x="22491" y="2002"/>
                    <a:pt x="22495" y="2013"/>
                    <a:pt x="22504" y="2020"/>
                  </a:cubicBezTo>
                  <a:lnTo>
                    <a:pt x="22574" y="2062"/>
                  </a:lnTo>
                  <a:cubicBezTo>
                    <a:pt x="22579" y="2062"/>
                    <a:pt x="22581" y="2064"/>
                    <a:pt x="22585" y="2064"/>
                  </a:cubicBezTo>
                  <a:cubicBezTo>
                    <a:pt x="22592" y="2064"/>
                    <a:pt x="22598" y="2060"/>
                    <a:pt x="22603" y="2053"/>
                  </a:cubicBezTo>
                  <a:cubicBezTo>
                    <a:pt x="22607" y="2044"/>
                    <a:pt x="22605" y="2031"/>
                    <a:pt x="22594" y="2027"/>
                  </a:cubicBezTo>
                  <a:lnTo>
                    <a:pt x="22524" y="1985"/>
                  </a:lnTo>
                  <a:cubicBezTo>
                    <a:pt x="22521" y="1983"/>
                    <a:pt x="22518" y="1983"/>
                    <a:pt x="22514" y="1983"/>
                  </a:cubicBezTo>
                  <a:close/>
                  <a:moveTo>
                    <a:pt x="7568" y="1987"/>
                  </a:moveTo>
                  <a:cubicBezTo>
                    <a:pt x="7565" y="1987"/>
                    <a:pt x="7562" y="1988"/>
                    <a:pt x="7559" y="1989"/>
                  </a:cubicBezTo>
                  <a:lnTo>
                    <a:pt x="7486" y="2031"/>
                  </a:lnTo>
                  <a:cubicBezTo>
                    <a:pt x="7478" y="2035"/>
                    <a:pt x="7473" y="2049"/>
                    <a:pt x="7480" y="2057"/>
                  </a:cubicBezTo>
                  <a:cubicBezTo>
                    <a:pt x="7484" y="2064"/>
                    <a:pt x="7491" y="2068"/>
                    <a:pt x="7497" y="2068"/>
                  </a:cubicBezTo>
                  <a:cubicBezTo>
                    <a:pt x="7502" y="2068"/>
                    <a:pt x="7504" y="2066"/>
                    <a:pt x="7508" y="2066"/>
                  </a:cubicBezTo>
                  <a:lnTo>
                    <a:pt x="7579" y="2024"/>
                  </a:lnTo>
                  <a:cubicBezTo>
                    <a:pt x="7598" y="2013"/>
                    <a:pt x="7586" y="1987"/>
                    <a:pt x="7568" y="1987"/>
                  </a:cubicBezTo>
                  <a:close/>
                  <a:moveTo>
                    <a:pt x="22656" y="2063"/>
                  </a:moveTo>
                  <a:cubicBezTo>
                    <a:pt x="22637" y="2063"/>
                    <a:pt x="22626" y="2090"/>
                    <a:pt x="22647" y="2101"/>
                  </a:cubicBezTo>
                  <a:lnTo>
                    <a:pt x="22717" y="2143"/>
                  </a:lnTo>
                  <a:cubicBezTo>
                    <a:pt x="22719" y="2145"/>
                    <a:pt x="22724" y="2148"/>
                    <a:pt x="22728" y="2148"/>
                  </a:cubicBezTo>
                  <a:cubicBezTo>
                    <a:pt x="22748" y="2145"/>
                    <a:pt x="22754" y="2119"/>
                    <a:pt x="22737" y="2108"/>
                  </a:cubicBezTo>
                  <a:lnTo>
                    <a:pt x="22666" y="2066"/>
                  </a:lnTo>
                  <a:cubicBezTo>
                    <a:pt x="22663" y="2064"/>
                    <a:pt x="22659" y="2063"/>
                    <a:pt x="22656" y="2063"/>
                  </a:cubicBezTo>
                  <a:close/>
                  <a:moveTo>
                    <a:pt x="7427" y="2069"/>
                  </a:moveTo>
                  <a:cubicBezTo>
                    <a:pt x="7424" y="2069"/>
                    <a:pt x="7420" y="2070"/>
                    <a:pt x="7416" y="2073"/>
                  </a:cubicBezTo>
                  <a:lnTo>
                    <a:pt x="7348" y="2112"/>
                  </a:lnTo>
                  <a:cubicBezTo>
                    <a:pt x="7328" y="2123"/>
                    <a:pt x="7337" y="2150"/>
                    <a:pt x="7357" y="2150"/>
                  </a:cubicBezTo>
                  <a:lnTo>
                    <a:pt x="7366" y="2150"/>
                  </a:lnTo>
                  <a:lnTo>
                    <a:pt x="7436" y="2108"/>
                  </a:lnTo>
                  <a:cubicBezTo>
                    <a:pt x="7456" y="2095"/>
                    <a:pt x="7444" y="2069"/>
                    <a:pt x="7427" y="2069"/>
                  </a:cubicBezTo>
                  <a:close/>
                  <a:moveTo>
                    <a:pt x="22798" y="2150"/>
                  </a:moveTo>
                  <a:cubicBezTo>
                    <a:pt x="22780" y="2150"/>
                    <a:pt x="22769" y="2174"/>
                    <a:pt x="22787" y="2187"/>
                  </a:cubicBezTo>
                  <a:lnTo>
                    <a:pt x="22858" y="2229"/>
                  </a:lnTo>
                  <a:cubicBezTo>
                    <a:pt x="22860" y="2231"/>
                    <a:pt x="22864" y="2233"/>
                    <a:pt x="22866" y="2233"/>
                  </a:cubicBezTo>
                  <a:cubicBezTo>
                    <a:pt x="22888" y="2233"/>
                    <a:pt x="22895" y="2205"/>
                    <a:pt x="22877" y="2194"/>
                  </a:cubicBezTo>
                  <a:lnTo>
                    <a:pt x="22807" y="2152"/>
                  </a:lnTo>
                  <a:cubicBezTo>
                    <a:pt x="22804" y="2150"/>
                    <a:pt x="22801" y="2150"/>
                    <a:pt x="22798" y="2150"/>
                  </a:cubicBezTo>
                  <a:close/>
                  <a:moveTo>
                    <a:pt x="7287" y="2153"/>
                  </a:moveTo>
                  <a:cubicBezTo>
                    <a:pt x="7284" y="2153"/>
                    <a:pt x="7281" y="2154"/>
                    <a:pt x="7278" y="2156"/>
                  </a:cubicBezTo>
                  <a:lnTo>
                    <a:pt x="7207" y="2198"/>
                  </a:lnTo>
                  <a:cubicBezTo>
                    <a:pt x="7199" y="2205"/>
                    <a:pt x="7194" y="2216"/>
                    <a:pt x="7201" y="2227"/>
                  </a:cubicBezTo>
                  <a:cubicBezTo>
                    <a:pt x="7203" y="2231"/>
                    <a:pt x="7210" y="2235"/>
                    <a:pt x="7218" y="2235"/>
                  </a:cubicBezTo>
                  <a:lnTo>
                    <a:pt x="7216" y="2238"/>
                  </a:lnTo>
                  <a:cubicBezTo>
                    <a:pt x="7220" y="2235"/>
                    <a:pt x="7225" y="2235"/>
                    <a:pt x="7227" y="2233"/>
                  </a:cubicBezTo>
                  <a:lnTo>
                    <a:pt x="7297" y="2189"/>
                  </a:lnTo>
                  <a:cubicBezTo>
                    <a:pt x="7306" y="2185"/>
                    <a:pt x="7308" y="2172"/>
                    <a:pt x="7304" y="2163"/>
                  </a:cubicBezTo>
                  <a:cubicBezTo>
                    <a:pt x="7300" y="2157"/>
                    <a:pt x="7293" y="2153"/>
                    <a:pt x="7287" y="2153"/>
                  </a:cubicBezTo>
                  <a:close/>
                  <a:moveTo>
                    <a:pt x="22935" y="2232"/>
                  </a:moveTo>
                  <a:cubicBezTo>
                    <a:pt x="22916" y="2232"/>
                    <a:pt x="22904" y="2262"/>
                    <a:pt x="22926" y="2273"/>
                  </a:cubicBezTo>
                  <a:lnTo>
                    <a:pt x="22996" y="2315"/>
                  </a:lnTo>
                  <a:cubicBezTo>
                    <a:pt x="22998" y="2317"/>
                    <a:pt x="23003" y="2319"/>
                    <a:pt x="23007" y="2319"/>
                  </a:cubicBezTo>
                  <a:cubicBezTo>
                    <a:pt x="23027" y="2319"/>
                    <a:pt x="23036" y="2290"/>
                    <a:pt x="23018" y="2279"/>
                  </a:cubicBezTo>
                  <a:lnTo>
                    <a:pt x="22948" y="2238"/>
                  </a:lnTo>
                  <a:cubicBezTo>
                    <a:pt x="22943" y="2234"/>
                    <a:pt x="22939" y="2232"/>
                    <a:pt x="22935" y="2232"/>
                  </a:cubicBezTo>
                  <a:close/>
                  <a:moveTo>
                    <a:pt x="7148" y="2237"/>
                  </a:moveTo>
                  <a:cubicBezTo>
                    <a:pt x="7145" y="2237"/>
                    <a:pt x="7141" y="2238"/>
                    <a:pt x="7137" y="2240"/>
                  </a:cubicBezTo>
                  <a:lnTo>
                    <a:pt x="7069" y="2284"/>
                  </a:lnTo>
                  <a:cubicBezTo>
                    <a:pt x="7051" y="2295"/>
                    <a:pt x="7058" y="2321"/>
                    <a:pt x="7079" y="2321"/>
                  </a:cubicBezTo>
                  <a:lnTo>
                    <a:pt x="7079" y="2321"/>
                  </a:lnTo>
                  <a:cubicBezTo>
                    <a:pt x="7083" y="2321"/>
                    <a:pt x="7087" y="2321"/>
                    <a:pt x="7091" y="2319"/>
                  </a:cubicBezTo>
                  <a:lnTo>
                    <a:pt x="7159" y="2275"/>
                  </a:lnTo>
                  <a:cubicBezTo>
                    <a:pt x="7177" y="2262"/>
                    <a:pt x="7166" y="2237"/>
                    <a:pt x="7148" y="2237"/>
                  </a:cubicBezTo>
                  <a:close/>
                  <a:moveTo>
                    <a:pt x="7079" y="2321"/>
                  </a:moveTo>
                  <a:lnTo>
                    <a:pt x="7079" y="2321"/>
                  </a:lnTo>
                  <a:cubicBezTo>
                    <a:pt x="7079" y="2321"/>
                    <a:pt x="7078" y="2321"/>
                    <a:pt x="7078" y="2321"/>
                  </a:cubicBezTo>
                  <a:lnTo>
                    <a:pt x="7080" y="2321"/>
                  </a:lnTo>
                  <a:cubicBezTo>
                    <a:pt x="7080" y="2321"/>
                    <a:pt x="7080" y="2321"/>
                    <a:pt x="7079" y="2321"/>
                  </a:cubicBezTo>
                  <a:close/>
                  <a:moveTo>
                    <a:pt x="23076" y="2320"/>
                  </a:moveTo>
                  <a:cubicBezTo>
                    <a:pt x="23058" y="2320"/>
                    <a:pt x="23046" y="2346"/>
                    <a:pt x="23066" y="2358"/>
                  </a:cubicBezTo>
                  <a:lnTo>
                    <a:pt x="23135" y="2402"/>
                  </a:lnTo>
                  <a:cubicBezTo>
                    <a:pt x="23137" y="2404"/>
                    <a:pt x="23141" y="2407"/>
                    <a:pt x="23145" y="2407"/>
                  </a:cubicBezTo>
                  <a:lnTo>
                    <a:pt x="23145" y="2407"/>
                  </a:lnTo>
                  <a:cubicBezTo>
                    <a:pt x="23153" y="2406"/>
                    <a:pt x="23159" y="2402"/>
                    <a:pt x="23163" y="2396"/>
                  </a:cubicBezTo>
                  <a:cubicBezTo>
                    <a:pt x="23168" y="2387"/>
                    <a:pt x="23165" y="2374"/>
                    <a:pt x="23157" y="2367"/>
                  </a:cubicBezTo>
                  <a:lnTo>
                    <a:pt x="23086" y="2323"/>
                  </a:lnTo>
                  <a:cubicBezTo>
                    <a:pt x="23083" y="2321"/>
                    <a:pt x="23079" y="2320"/>
                    <a:pt x="23076" y="2320"/>
                  </a:cubicBezTo>
                  <a:close/>
                  <a:moveTo>
                    <a:pt x="23145" y="2407"/>
                  </a:moveTo>
                  <a:cubicBezTo>
                    <a:pt x="23144" y="2407"/>
                    <a:pt x="23144" y="2407"/>
                    <a:pt x="23143" y="2407"/>
                  </a:cubicBezTo>
                  <a:lnTo>
                    <a:pt x="23146" y="2407"/>
                  </a:lnTo>
                  <a:cubicBezTo>
                    <a:pt x="23145" y="2407"/>
                    <a:pt x="23145" y="2407"/>
                    <a:pt x="23145" y="2407"/>
                  </a:cubicBezTo>
                  <a:close/>
                  <a:moveTo>
                    <a:pt x="7012" y="2322"/>
                  </a:moveTo>
                  <a:cubicBezTo>
                    <a:pt x="7008" y="2322"/>
                    <a:pt x="7003" y="2324"/>
                    <a:pt x="6999" y="2328"/>
                  </a:cubicBezTo>
                  <a:lnTo>
                    <a:pt x="6930" y="2372"/>
                  </a:lnTo>
                  <a:cubicBezTo>
                    <a:pt x="6922" y="2378"/>
                    <a:pt x="6917" y="2389"/>
                    <a:pt x="6924" y="2400"/>
                  </a:cubicBezTo>
                  <a:cubicBezTo>
                    <a:pt x="6928" y="2405"/>
                    <a:pt x="6935" y="2409"/>
                    <a:pt x="6941" y="2409"/>
                  </a:cubicBezTo>
                  <a:lnTo>
                    <a:pt x="6941" y="2409"/>
                  </a:lnTo>
                  <a:cubicBezTo>
                    <a:pt x="6945" y="2409"/>
                    <a:pt x="6949" y="2409"/>
                    <a:pt x="6952" y="2407"/>
                  </a:cubicBezTo>
                  <a:lnTo>
                    <a:pt x="7020" y="2363"/>
                  </a:lnTo>
                  <a:cubicBezTo>
                    <a:pt x="7042" y="2352"/>
                    <a:pt x="7030" y="2322"/>
                    <a:pt x="7012" y="2322"/>
                  </a:cubicBezTo>
                  <a:close/>
                  <a:moveTo>
                    <a:pt x="6941" y="2409"/>
                  </a:moveTo>
                  <a:lnTo>
                    <a:pt x="6941" y="2409"/>
                  </a:lnTo>
                  <a:cubicBezTo>
                    <a:pt x="6940" y="2409"/>
                    <a:pt x="6940" y="2409"/>
                    <a:pt x="6939" y="2409"/>
                  </a:cubicBezTo>
                  <a:lnTo>
                    <a:pt x="6941" y="2409"/>
                  </a:lnTo>
                  <a:cubicBezTo>
                    <a:pt x="6941" y="2409"/>
                    <a:pt x="6941" y="2409"/>
                    <a:pt x="6941" y="2409"/>
                  </a:cubicBezTo>
                  <a:close/>
                  <a:moveTo>
                    <a:pt x="23215" y="2410"/>
                  </a:moveTo>
                  <a:cubicBezTo>
                    <a:pt x="23208" y="2410"/>
                    <a:pt x="23201" y="2414"/>
                    <a:pt x="23198" y="2420"/>
                  </a:cubicBezTo>
                  <a:cubicBezTo>
                    <a:pt x="23192" y="2429"/>
                    <a:pt x="23194" y="2442"/>
                    <a:pt x="23203" y="2446"/>
                  </a:cubicBezTo>
                  <a:lnTo>
                    <a:pt x="23271" y="2493"/>
                  </a:lnTo>
                  <a:cubicBezTo>
                    <a:pt x="23275" y="2494"/>
                    <a:pt x="23279" y="2495"/>
                    <a:pt x="23282" y="2495"/>
                  </a:cubicBezTo>
                  <a:lnTo>
                    <a:pt x="23282" y="2495"/>
                  </a:lnTo>
                  <a:cubicBezTo>
                    <a:pt x="23289" y="2495"/>
                    <a:pt x="23295" y="2492"/>
                    <a:pt x="23299" y="2486"/>
                  </a:cubicBezTo>
                  <a:cubicBezTo>
                    <a:pt x="23304" y="2477"/>
                    <a:pt x="23302" y="2464"/>
                    <a:pt x="23293" y="2460"/>
                  </a:cubicBezTo>
                  <a:lnTo>
                    <a:pt x="23225" y="2413"/>
                  </a:lnTo>
                  <a:cubicBezTo>
                    <a:pt x="23222" y="2411"/>
                    <a:pt x="23218" y="2410"/>
                    <a:pt x="23215" y="2410"/>
                  </a:cubicBezTo>
                  <a:close/>
                  <a:moveTo>
                    <a:pt x="23282" y="2495"/>
                  </a:moveTo>
                  <a:cubicBezTo>
                    <a:pt x="23282" y="2495"/>
                    <a:pt x="23282" y="2495"/>
                    <a:pt x="23282" y="2495"/>
                  </a:cubicBezTo>
                  <a:lnTo>
                    <a:pt x="23284" y="2495"/>
                  </a:lnTo>
                  <a:cubicBezTo>
                    <a:pt x="23283" y="2495"/>
                    <a:pt x="23283" y="2495"/>
                    <a:pt x="23282" y="2495"/>
                  </a:cubicBezTo>
                  <a:close/>
                  <a:moveTo>
                    <a:pt x="6871" y="2413"/>
                  </a:moveTo>
                  <a:cubicBezTo>
                    <a:pt x="6868" y="2413"/>
                    <a:pt x="6864" y="2414"/>
                    <a:pt x="6860" y="2416"/>
                  </a:cubicBezTo>
                  <a:lnTo>
                    <a:pt x="6792" y="2462"/>
                  </a:lnTo>
                  <a:cubicBezTo>
                    <a:pt x="6783" y="2466"/>
                    <a:pt x="6781" y="2479"/>
                    <a:pt x="6788" y="2488"/>
                  </a:cubicBezTo>
                  <a:cubicBezTo>
                    <a:pt x="6790" y="2495"/>
                    <a:pt x="6796" y="2497"/>
                    <a:pt x="6803" y="2497"/>
                  </a:cubicBezTo>
                  <a:cubicBezTo>
                    <a:pt x="6807" y="2497"/>
                    <a:pt x="6812" y="2497"/>
                    <a:pt x="6816" y="2495"/>
                  </a:cubicBezTo>
                  <a:lnTo>
                    <a:pt x="6884" y="2451"/>
                  </a:lnTo>
                  <a:cubicBezTo>
                    <a:pt x="6903" y="2438"/>
                    <a:pt x="6890" y="2413"/>
                    <a:pt x="6871" y="2413"/>
                  </a:cubicBezTo>
                  <a:close/>
                  <a:moveTo>
                    <a:pt x="23352" y="2500"/>
                  </a:moveTo>
                  <a:cubicBezTo>
                    <a:pt x="23335" y="2500"/>
                    <a:pt x="23323" y="2524"/>
                    <a:pt x="23341" y="2537"/>
                  </a:cubicBezTo>
                  <a:lnTo>
                    <a:pt x="23409" y="2583"/>
                  </a:lnTo>
                  <a:cubicBezTo>
                    <a:pt x="23411" y="2585"/>
                    <a:pt x="23415" y="2587"/>
                    <a:pt x="23419" y="2587"/>
                  </a:cubicBezTo>
                  <a:lnTo>
                    <a:pt x="23419" y="2587"/>
                  </a:lnTo>
                  <a:cubicBezTo>
                    <a:pt x="23426" y="2587"/>
                    <a:pt x="23434" y="2582"/>
                    <a:pt x="23436" y="2576"/>
                  </a:cubicBezTo>
                  <a:cubicBezTo>
                    <a:pt x="23442" y="2567"/>
                    <a:pt x="23440" y="2554"/>
                    <a:pt x="23431" y="2550"/>
                  </a:cubicBezTo>
                  <a:lnTo>
                    <a:pt x="23363" y="2504"/>
                  </a:lnTo>
                  <a:cubicBezTo>
                    <a:pt x="23359" y="2501"/>
                    <a:pt x="23356" y="2500"/>
                    <a:pt x="23352" y="2500"/>
                  </a:cubicBezTo>
                  <a:close/>
                  <a:moveTo>
                    <a:pt x="23419" y="2587"/>
                  </a:moveTo>
                  <a:cubicBezTo>
                    <a:pt x="23419" y="2587"/>
                    <a:pt x="23418" y="2587"/>
                    <a:pt x="23418" y="2587"/>
                  </a:cubicBezTo>
                  <a:lnTo>
                    <a:pt x="23420" y="2587"/>
                  </a:lnTo>
                  <a:cubicBezTo>
                    <a:pt x="23420" y="2587"/>
                    <a:pt x="23420" y="2587"/>
                    <a:pt x="23419" y="2587"/>
                  </a:cubicBezTo>
                  <a:close/>
                  <a:moveTo>
                    <a:pt x="6737" y="2502"/>
                  </a:moveTo>
                  <a:cubicBezTo>
                    <a:pt x="6733" y="2502"/>
                    <a:pt x="6728" y="2503"/>
                    <a:pt x="6724" y="2506"/>
                  </a:cubicBezTo>
                  <a:lnTo>
                    <a:pt x="6656" y="2550"/>
                  </a:lnTo>
                  <a:cubicBezTo>
                    <a:pt x="6640" y="2563"/>
                    <a:pt x="6647" y="2587"/>
                    <a:pt x="6668" y="2589"/>
                  </a:cubicBezTo>
                  <a:lnTo>
                    <a:pt x="6668" y="2589"/>
                  </a:lnTo>
                  <a:cubicBezTo>
                    <a:pt x="6672" y="2589"/>
                    <a:pt x="6676" y="2587"/>
                    <a:pt x="6680" y="2585"/>
                  </a:cubicBezTo>
                  <a:lnTo>
                    <a:pt x="6748" y="2539"/>
                  </a:lnTo>
                  <a:cubicBezTo>
                    <a:pt x="6766" y="2526"/>
                    <a:pt x="6755" y="2502"/>
                    <a:pt x="6737" y="2502"/>
                  </a:cubicBezTo>
                  <a:close/>
                  <a:moveTo>
                    <a:pt x="6668" y="2589"/>
                  </a:moveTo>
                  <a:lnTo>
                    <a:pt x="6668" y="2589"/>
                  </a:lnTo>
                  <a:cubicBezTo>
                    <a:pt x="6668" y="2589"/>
                    <a:pt x="6667" y="2589"/>
                    <a:pt x="6667" y="2589"/>
                  </a:cubicBezTo>
                  <a:lnTo>
                    <a:pt x="6669" y="2589"/>
                  </a:lnTo>
                  <a:cubicBezTo>
                    <a:pt x="6669" y="2589"/>
                    <a:pt x="6668" y="2589"/>
                    <a:pt x="6668" y="2589"/>
                  </a:cubicBezTo>
                  <a:close/>
                  <a:moveTo>
                    <a:pt x="6599" y="2593"/>
                  </a:moveTo>
                  <a:cubicBezTo>
                    <a:pt x="6595" y="2593"/>
                    <a:pt x="6591" y="2594"/>
                    <a:pt x="6588" y="2596"/>
                  </a:cubicBezTo>
                  <a:cubicBezTo>
                    <a:pt x="6566" y="2611"/>
                    <a:pt x="6544" y="2627"/>
                    <a:pt x="6522" y="2642"/>
                  </a:cubicBezTo>
                  <a:cubicBezTo>
                    <a:pt x="6504" y="2655"/>
                    <a:pt x="6513" y="2679"/>
                    <a:pt x="6533" y="2679"/>
                  </a:cubicBezTo>
                  <a:cubicBezTo>
                    <a:pt x="6537" y="2679"/>
                    <a:pt x="6541" y="2679"/>
                    <a:pt x="6544" y="2677"/>
                  </a:cubicBezTo>
                  <a:lnTo>
                    <a:pt x="6612" y="2631"/>
                  </a:lnTo>
                  <a:cubicBezTo>
                    <a:pt x="6628" y="2618"/>
                    <a:pt x="6617" y="2593"/>
                    <a:pt x="6599" y="2593"/>
                  </a:cubicBezTo>
                  <a:close/>
                  <a:moveTo>
                    <a:pt x="23486" y="2592"/>
                  </a:moveTo>
                  <a:cubicBezTo>
                    <a:pt x="23480" y="2592"/>
                    <a:pt x="23475" y="2595"/>
                    <a:pt x="23471" y="2600"/>
                  </a:cubicBezTo>
                  <a:cubicBezTo>
                    <a:pt x="23464" y="2609"/>
                    <a:pt x="23466" y="2622"/>
                    <a:pt x="23475" y="2629"/>
                  </a:cubicBezTo>
                  <a:cubicBezTo>
                    <a:pt x="23499" y="2644"/>
                    <a:pt x="23521" y="2660"/>
                    <a:pt x="23543" y="2675"/>
                  </a:cubicBezTo>
                  <a:cubicBezTo>
                    <a:pt x="23548" y="2677"/>
                    <a:pt x="23550" y="2677"/>
                    <a:pt x="23554" y="2679"/>
                  </a:cubicBezTo>
                  <a:cubicBezTo>
                    <a:pt x="23561" y="2679"/>
                    <a:pt x="23568" y="2675"/>
                    <a:pt x="23572" y="2668"/>
                  </a:cubicBezTo>
                  <a:cubicBezTo>
                    <a:pt x="23576" y="2660"/>
                    <a:pt x="23574" y="2649"/>
                    <a:pt x="23565" y="2642"/>
                  </a:cubicBezTo>
                  <a:lnTo>
                    <a:pt x="23497" y="2596"/>
                  </a:lnTo>
                  <a:cubicBezTo>
                    <a:pt x="23494" y="2593"/>
                    <a:pt x="23490" y="2592"/>
                    <a:pt x="23486" y="2592"/>
                  </a:cubicBezTo>
                  <a:close/>
                  <a:moveTo>
                    <a:pt x="23623" y="2685"/>
                  </a:moveTo>
                  <a:cubicBezTo>
                    <a:pt x="23607" y="2685"/>
                    <a:pt x="23595" y="2708"/>
                    <a:pt x="23611" y="2721"/>
                  </a:cubicBezTo>
                  <a:lnTo>
                    <a:pt x="23677" y="2767"/>
                  </a:lnTo>
                  <a:cubicBezTo>
                    <a:pt x="23682" y="2769"/>
                    <a:pt x="23686" y="2771"/>
                    <a:pt x="23690" y="2772"/>
                  </a:cubicBezTo>
                  <a:lnTo>
                    <a:pt x="23690" y="2772"/>
                  </a:lnTo>
                  <a:cubicBezTo>
                    <a:pt x="23696" y="2771"/>
                    <a:pt x="23702" y="2769"/>
                    <a:pt x="23706" y="2763"/>
                  </a:cubicBezTo>
                  <a:cubicBezTo>
                    <a:pt x="23713" y="2754"/>
                    <a:pt x="23710" y="2741"/>
                    <a:pt x="23702" y="2734"/>
                  </a:cubicBezTo>
                  <a:lnTo>
                    <a:pt x="23633" y="2688"/>
                  </a:lnTo>
                  <a:cubicBezTo>
                    <a:pt x="23630" y="2686"/>
                    <a:pt x="23627" y="2685"/>
                    <a:pt x="23623" y="2685"/>
                  </a:cubicBezTo>
                  <a:close/>
                  <a:moveTo>
                    <a:pt x="23690" y="2772"/>
                  </a:moveTo>
                  <a:cubicBezTo>
                    <a:pt x="23689" y="2772"/>
                    <a:pt x="23689" y="2772"/>
                    <a:pt x="23688" y="2772"/>
                  </a:cubicBezTo>
                  <a:lnTo>
                    <a:pt x="23691" y="2772"/>
                  </a:lnTo>
                  <a:cubicBezTo>
                    <a:pt x="23690" y="2772"/>
                    <a:pt x="23690" y="2772"/>
                    <a:pt x="23690" y="2772"/>
                  </a:cubicBezTo>
                  <a:close/>
                  <a:moveTo>
                    <a:pt x="6464" y="2687"/>
                  </a:moveTo>
                  <a:cubicBezTo>
                    <a:pt x="6461" y="2687"/>
                    <a:pt x="6457" y="2688"/>
                    <a:pt x="6453" y="2690"/>
                  </a:cubicBezTo>
                  <a:lnTo>
                    <a:pt x="6388" y="2737"/>
                  </a:lnTo>
                  <a:cubicBezTo>
                    <a:pt x="6370" y="2747"/>
                    <a:pt x="6379" y="2774"/>
                    <a:pt x="6399" y="2774"/>
                  </a:cubicBezTo>
                  <a:cubicBezTo>
                    <a:pt x="6403" y="2774"/>
                    <a:pt x="6407" y="2772"/>
                    <a:pt x="6410" y="2769"/>
                  </a:cubicBezTo>
                  <a:lnTo>
                    <a:pt x="6478" y="2723"/>
                  </a:lnTo>
                  <a:cubicBezTo>
                    <a:pt x="6494" y="2711"/>
                    <a:pt x="6482" y="2687"/>
                    <a:pt x="6464" y="2687"/>
                  </a:cubicBezTo>
                  <a:close/>
                  <a:moveTo>
                    <a:pt x="6330" y="2781"/>
                  </a:moveTo>
                  <a:cubicBezTo>
                    <a:pt x="6327" y="2781"/>
                    <a:pt x="6323" y="2782"/>
                    <a:pt x="6319" y="2785"/>
                  </a:cubicBezTo>
                  <a:lnTo>
                    <a:pt x="6253" y="2833"/>
                  </a:lnTo>
                  <a:cubicBezTo>
                    <a:pt x="6245" y="2840"/>
                    <a:pt x="6242" y="2851"/>
                    <a:pt x="6247" y="2860"/>
                  </a:cubicBezTo>
                  <a:cubicBezTo>
                    <a:pt x="6251" y="2866"/>
                    <a:pt x="6258" y="2868"/>
                    <a:pt x="6264" y="2868"/>
                  </a:cubicBezTo>
                  <a:cubicBezTo>
                    <a:pt x="6269" y="2868"/>
                    <a:pt x="6271" y="2866"/>
                    <a:pt x="6275" y="2864"/>
                  </a:cubicBezTo>
                  <a:lnTo>
                    <a:pt x="6341" y="2818"/>
                  </a:lnTo>
                  <a:cubicBezTo>
                    <a:pt x="6350" y="2811"/>
                    <a:pt x="6352" y="2798"/>
                    <a:pt x="6346" y="2789"/>
                  </a:cubicBezTo>
                  <a:cubicBezTo>
                    <a:pt x="6342" y="2784"/>
                    <a:pt x="6336" y="2781"/>
                    <a:pt x="6330" y="2781"/>
                  </a:cubicBezTo>
                  <a:close/>
                  <a:moveTo>
                    <a:pt x="23754" y="2781"/>
                  </a:moveTo>
                  <a:cubicBezTo>
                    <a:pt x="23749" y="2781"/>
                    <a:pt x="23743" y="2784"/>
                    <a:pt x="23739" y="2789"/>
                  </a:cubicBezTo>
                  <a:cubicBezTo>
                    <a:pt x="23732" y="2798"/>
                    <a:pt x="23735" y="2811"/>
                    <a:pt x="23743" y="2818"/>
                  </a:cubicBezTo>
                  <a:lnTo>
                    <a:pt x="23809" y="2864"/>
                  </a:lnTo>
                  <a:cubicBezTo>
                    <a:pt x="23814" y="2866"/>
                    <a:pt x="23818" y="2868"/>
                    <a:pt x="23822" y="2868"/>
                  </a:cubicBezTo>
                  <a:cubicBezTo>
                    <a:pt x="23829" y="2868"/>
                    <a:pt x="23833" y="2864"/>
                    <a:pt x="23838" y="2860"/>
                  </a:cubicBezTo>
                  <a:cubicBezTo>
                    <a:pt x="23844" y="2851"/>
                    <a:pt x="23842" y="2840"/>
                    <a:pt x="23833" y="2833"/>
                  </a:cubicBezTo>
                  <a:lnTo>
                    <a:pt x="23765" y="2785"/>
                  </a:lnTo>
                  <a:cubicBezTo>
                    <a:pt x="23762" y="2782"/>
                    <a:pt x="23758" y="2781"/>
                    <a:pt x="23754" y="2781"/>
                  </a:cubicBezTo>
                  <a:close/>
                  <a:moveTo>
                    <a:pt x="6199" y="2887"/>
                  </a:moveTo>
                  <a:cubicBezTo>
                    <a:pt x="6195" y="2887"/>
                    <a:pt x="6191" y="2888"/>
                    <a:pt x="6188" y="2890"/>
                  </a:cubicBezTo>
                  <a:lnTo>
                    <a:pt x="6122" y="2939"/>
                  </a:lnTo>
                  <a:cubicBezTo>
                    <a:pt x="6113" y="2945"/>
                    <a:pt x="6111" y="2958"/>
                    <a:pt x="6117" y="2967"/>
                  </a:cubicBezTo>
                  <a:cubicBezTo>
                    <a:pt x="6119" y="2972"/>
                    <a:pt x="6126" y="2974"/>
                    <a:pt x="6133" y="2974"/>
                  </a:cubicBezTo>
                  <a:lnTo>
                    <a:pt x="6133" y="2965"/>
                  </a:lnTo>
                  <a:cubicBezTo>
                    <a:pt x="6135" y="2967"/>
                    <a:pt x="6139" y="2969"/>
                    <a:pt x="6146" y="2972"/>
                  </a:cubicBezTo>
                  <a:lnTo>
                    <a:pt x="6212" y="2923"/>
                  </a:lnTo>
                  <a:cubicBezTo>
                    <a:pt x="6218" y="2917"/>
                    <a:pt x="6221" y="2904"/>
                    <a:pt x="6216" y="2895"/>
                  </a:cubicBezTo>
                  <a:cubicBezTo>
                    <a:pt x="6212" y="2889"/>
                    <a:pt x="6206" y="2887"/>
                    <a:pt x="6199" y="2887"/>
                  </a:cubicBezTo>
                  <a:close/>
                  <a:moveTo>
                    <a:pt x="23888" y="2887"/>
                  </a:moveTo>
                  <a:cubicBezTo>
                    <a:pt x="23883" y="2887"/>
                    <a:pt x="23877" y="2889"/>
                    <a:pt x="23873" y="2895"/>
                  </a:cubicBezTo>
                  <a:cubicBezTo>
                    <a:pt x="23866" y="2904"/>
                    <a:pt x="23869" y="2917"/>
                    <a:pt x="23877" y="2923"/>
                  </a:cubicBezTo>
                  <a:lnTo>
                    <a:pt x="23943" y="2972"/>
                  </a:lnTo>
                  <a:cubicBezTo>
                    <a:pt x="23946" y="2974"/>
                    <a:pt x="23950" y="2974"/>
                    <a:pt x="23954" y="2974"/>
                  </a:cubicBezTo>
                  <a:lnTo>
                    <a:pt x="23954" y="2963"/>
                  </a:lnTo>
                  <a:cubicBezTo>
                    <a:pt x="23959" y="2967"/>
                    <a:pt x="23965" y="2967"/>
                    <a:pt x="23970" y="2967"/>
                  </a:cubicBezTo>
                  <a:cubicBezTo>
                    <a:pt x="23976" y="2958"/>
                    <a:pt x="23974" y="2945"/>
                    <a:pt x="23965" y="2939"/>
                  </a:cubicBezTo>
                  <a:lnTo>
                    <a:pt x="23899" y="2890"/>
                  </a:lnTo>
                  <a:cubicBezTo>
                    <a:pt x="23896" y="2888"/>
                    <a:pt x="23892" y="2887"/>
                    <a:pt x="23888" y="2887"/>
                  </a:cubicBezTo>
                  <a:close/>
                  <a:moveTo>
                    <a:pt x="6067" y="2982"/>
                  </a:moveTo>
                  <a:cubicBezTo>
                    <a:pt x="6063" y="2982"/>
                    <a:pt x="6059" y="2983"/>
                    <a:pt x="6056" y="2985"/>
                  </a:cubicBezTo>
                  <a:lnTo>
                    <a:pt x="5990" y="3035"/>
                  </a:lnTo>
                  <a:cubicBezTo>
                    <a:pt x="5974" y="3046"/>
                    <a:pt x="5981" y="3073"/>
                    <a:pt x="6003" y="3073"/>
                  </a:cubicBezTo>
                  <a:lnTo>
                    <a:pt x="6001" y="3062"/>
                  </a:lnTo>
                  <a:lnTo>
                    <a:pt x="6001" y="3062"/>
                  </a:lnTo>
                  <a:cubicBezTo>
                    <a:pt x="6005" y="3066"/>
                    <a:pt x="6010" y="3066"/>
                    <a:pt x="6014" y="3068"/>
                  </a:cubicBezTo>
                  <a:lnTo>
                    <a:pt x="6078" y="3018"/>
                  </a:lnTo>
                  <a:cubicBezTo>
                    <a:pt x="6086" y="3011"/>
                    <a:pt x="6089" y="2998"/>
                    <a:pt x="6082" y="2989"/>
                  </a:cubicBezTo>
                  <a:cubicBezTo>
                    <a:pt x="6078" y="2984"/>
                    <a:pt x="6073" y="2982"/>
                    <a:pt x="6067" y="2982"/>
                  </a:cubicBezTo>
                  <a:close/>
                  <a:moveTo>
                    <a:pt x="24020" y="2979"/>
                  </a:moveTo>
                  <a:cubicBezTo>
                    <a:pt x="24002" y="2979"/>
                    <a:pt x="23988" y="3006"/>
                    <a:pt x="24009" y="3018"/>
                  </a:cubicBezTo>
                  <a:lnTo>
                    <a:pt x="24075" y="3068"/>
                  </a:lnTo>
                  <a:cubicBezTo>
                    <a:pt x="24077" y="3071"/>
                    <a:pt x="24082" y="3073"/>
                    <a:pt x="24086" y="3073"/>
                  </a:cubicBezTo>
                  <a:lnTo>
                    <a:pt x="24086" y="3062"/>
                  </a:lnTo>
                  <a:cubicBezTo>
                    <a:pt x="24088" y="3063"/>
                    <a:pt x="24091" y="3063"/>
                    <a:pt x="24094" y="3063"/>
                  </a:cubicBezTo>
                  <a:cubicBezTo>
                    <a:pt x="24097" y="3063"/>
                    <a:pt x="24100" y="3063"/>
                    <a:pt x="24104" y="3062"/>
                  </a:cubicBezTo>
                  <a:cubicBezTo>
                    <a:pt x="24108" y="3053"/>
                    <a:pt x="24106" y="3042"/>
                    <a:pt x="24099" y="3035"/>
                  </a:cubicBezTo>
                  <a:lnTo>
                    <a:pt x="24033" y="2985"/>
                  </a:lnTo>
                  <a:cubicBezTo>
                    <a:pt x="24029" y="2981"/>
                    <a:pt x="24024" y="2979"/>
                    <a:pt x="24020" y="2979"/>
                  </a:cubicBezTo>
                  <a:close/>
                  <a:moveTo>
                    <a:pt x="5938" y="3081"/>
                  </a:moveTo>
                  <a:cubicBezTo>
                    <a:pt x="5933" y="3081"/>
                    <a:pt x="5928" y="3083"/>
                    <a:pt x="5924" y="3086"/>
                  </a:cubicBezTo>
                  <a:lnTo>
                    <a:pt x="5858" y="3134"/>
                  </a:lnTo>
                  <a:cubicBezTo>
                    <a:pt x="5851" y="3141"/>
                    <a:pt x="5849" y="3154"/>
                    <a:pt x="5856" y="3163"/>
                  </a:cubicBezTo>
                  <a:cubicBezTo>
                    <a:pt x="5858" y="3167"/>
                    <a:pt x="5864" y="3169"/>
                    <a:pt x="5871" y="3169"/>
                  </a:cubicBezTo>
                  <a:lnTo>
                    <a:pt x="5871" y="3163"/>
                  </a:lnTo>
                  <a:cubicBezTo>
                    <a:pt x="5875" y="3165"/>
                    <a:pt x="5880" y="3165"/>
                    <a:pt x="5884" y="3165"/>
                  </a:cubicBezTo>
                  <a:lnTo>
                    <a:pt x="5948" y="3117"/>
                  </a:lnTo>
                  <a:cubicBezTo>
                    <a:pt x="5957" y="3110"/>
                    <a:pt x="5959" y="3097"/>
                    <a:pt x="5952" y="3088"/>
                  </a:cubicBezTo>
                  <a:cubicBezTo>
                    <a:pt x="5949" y="3083"/>
                    <a:pt x="5943" y="3081"/>
                    <a:pt x="5938" y="3081"/>
                  </a:cubicBezTo>
                  <a:close/>
                  <a:moveTo>
                    <a:pt x="24151" y="3080"/>
                  </a:moveTo>
                  <a:cubicBezTo>
                    <a:pt x="24145" y="3080"/>
                    <a:pt x="24139" y="3083"/>
                    <a:pt x="24135" y="3088"/>
                  </a:cubicBezTo>
                  <a:cubicBezTo>
                    <a:pt x="24128" y="3097"/>
                    <a:pt x="24130" y="3110"/>
                    <a:pt x="24139" y="3117"/>
                  </a:cubicBezTo>
                  <a:lnTo>
                    <a:pt x="24203" y="3165"/>
                  </a:lnTo>
                  <a:cubicBezTo>
                    <a:pt x="24207" y="3169"/>
                    <a:pt x="24211" y="3169"/>
                    <a:pt x="24216" y="3169"/>
                  </a:cubicBezTo>
                  <a:lnTo>
                    <a:pt x="24216" y="3172"/>
                  </a:lnTo>
                  <a:cubicBezTo>
                    <a:pt x="24236" y="3172"/>
                    <a:pt x="24244" y="3147"/>
                    <a:pt x="24229" y="3134"/>
                  </a:cubicBezTo>
                  <a:lnTo>
                    <a:pt x="24163" y="3084"/>
                  </a:lnTo>
                  <a:cubicBezTo>
                    <a:pt x="24160" y="3081"/>
                    <a:pt x="24156" y="3080"/>
                    <a:pt x="24151" y="3080"/>
                  </a:cubicBezTo>
                  <a:close/>
                  <a:moveTo>
                    <a:pt x="5807" y="3180"/>
                  </a:moveTo>
                  <a:cubicBezTo>
                    <a:pt x="5803" y="3180"/>
                    <a:pt x="5799" y="3181"/>
                    <a:pt x="5794" y="3185"/>
                  </a:cubicBezTo>
                  <a:lnTo>
                    <a:pt x="5730" y="3235"/>
                  </a:lnTo>
                  <a:cubicBezTo>
                    <a:pt x="5722" y="3242"/>
                    <a:pt x="5719" y="3253"/>
                    <a:pt x="5726" y="3262"/>
                  </a:cubicBezTo>
                  <a:cubicBezTo>
                    <a:pt x="5730" y="3268"/>
                    <a:pt x="5735" y="3271"/>
                    <a:pt x="5741" y="3271"/>
                  </a:cubicBezTo>
                  <a:lnTo>
                    <a:pt x="5741" y="3262"/>
                  </a:lnTo>
                  <a:cubicBezTo>
                    <a:pt x="5746" y="3266"/>
                    <a:pt x="5750" y="3266"/>
                    <a:pt x="5755" y="3268"/>
                  </a:cubicBezTo>
                  <a:lnTo>
                    <a:pt x="5818" y="3218"/>
                  </a:lnTo>
                  <a:cubicBezTo>
                    <a:pt x="5836" y="3204"/>
                    <a:pt x="5824" y="3180"/>
                    <a:pt x="5807" y="3180"/>
                  </a:cubicBezTo>
                  <a:close/>
                  <a:moveTo>
                    <a:pt x="24280" y="3178"/>
                  </a:moveTo>
                  <a:cubicBezTo>
                    <a:pt x="24263" y="3178"/>
                    <a:pt x="24251" y="3201"/>
                    <a:pt x="24269" y="3216"/>
                  </a:cubicBezTo>
                  <a:lnTo>
                    <a:pt x="24332" y="3266"/>
                  </a:lnTo>
                  <a:cubicBezTo>
                    <a:pt x="24337" y="3268"/>
                    <a:pt x="24341" y="3271"/>
                    <a:pt x="24346" y="3271"/>
                  </a:cubicBezTo>
                  <a:cubicBezTo>
                    <a:pt x="24363" y="3271"/>
                    <a:pt x="24372" y="3246"/>
                    <a:pt x="24359" y="3233"/>
                  </a:cubicBezTo>
                  <a:lnTo>
                    <a:pt x="24293" y="3183"/>
                  </a:lnTo>
                  <a:cubicBezTo>
                    <a:pt x="24289" y="3180"/>
                    <a:pt x="24284" y="3178"/>
                    <a:pt x="24280" y="3178"/>
                  </a:cubicBezTo>
                  <a:close/>
                  <a:moveTo>
                    <a:pt x="5678" y="3281"/>
                  </a:moveTo>
                  <a:cubicBezTo>
                    <a:pt x="5673" y="3281"/>
                    <a:pt x="5669" y="3282"/>
                    <a:pt x="5664" y="3286"/>
                  </a:cubicBezTo>
                  <a:cubicBezTo>
                    <a:pt x="5645" y="3304"/>
                    <a:pt x="5623" y="3319"/>
                    <a:pt x="5601" y="3336"/>
                  </a:cubicBezTo>
                  <a:cubicBezTo>
                    <a:pt x="5594" y="3343"/>
                    <a:pt x="5592" y="3356"/>
                    <a:pt x="5599" y="3365"/>
                  </a:cubicBezTo>
                  <a:cubicBezTo>
                    <a:pt x="5603" y="3369"/>
                    <a:pt x="5607" y="3372"/>
                    <a:pt x="5614" y="3372"/>
                  </a:cubicBezTo>
                  <a:lnTo>
                    <a:pt x="5614" y="3365"/>
                  </a:lnTo>
                  <a:cubicBezTo>
                    <a:pt x="5618" y="3367"/>
                    <a:pt x="5623" y="3369"/>
                    <a:pt x="5627" y="3369"/>
                  </a:cubicBezTo>
                  <a:lnTo>
                    <a:pt x="5691" y="3317"/>
                  </a:lnTo>
                  <a:cubicBezTo>
                    <a:pt x="5708" y="3304"/>
                    <a:pt x="5695" y="3281"/>
                    <a:pt x="5678" y="3281"/>
                  </a:cubicBezTo>
                  <a:close/>
                  <a:moveTo>
                    <a:pt x="24409" y="3282"/>
                  </a:moveTo>
                  <a:cubicBezTo>
                    <a:pt x="24403" y="3282"/>
                    <a:pt x="24398" y="3284"/>
                    <a:pt x="24394" y="3288"/>
                  </a:cubicBezTo>
                  <a:cubicBezTo>
                    <a:pt x="24387" y="3297"/>
                    <a:pt x="24389" y="3310"/>
                    <a:pt x="24396" y="3317"/>
                  </a:cubicBezTo>
                  <a:lnTo>
                    <a:pt x="24460" y="3367"/>
                  </a:lnTo>
                  <a:cubicBezTo>
                    <a:pt x="24464" y="3372"/>
                    <a:pt x="24469" y="3372"/>
                    <a:pt x="24473" y="3372"/>
                  </a:cubicBezTo>
                  <a:lnTo>
                    <a:pt x="24471" y="3374"/>
                  </a:lnTo>
                  <a:cubicBezTo>
                    <a:pt x="24491" y="3374"/>
                    <a:pt x="24499" y="3350"/>
                    <a:pt x="24484" y="3336"/>
                  </a:cubicBezTo>
                  <a:cubicBezTo>
                    <a:pt x="24464" y="3321"/>
                    <a:pt x="24442" y="3304"/>
                    <a:pt x="24420" y="3286"/>
                  </a:cubicBezTo>
                  <a:cubicBezTo>
                    <a:pt x="24417" y="3283"/>
                    <a:pt x="24413" y="3282"/>
                    <a:pt x="24409" y="3282"/>
                  </a:cubicBezTo>
                  <a:close/>
                  <a:moveTo>
                    <a:pt x="5551" y="3384"/>
                  </a:moveTo>
                  <a:cubicBezTo>
                    <a:pt x="5546" y="3384"/>
                    <a:pt x="5542" y="3386"/>
                    <a:pt x="5537" y="3389"/>
                  </a:cubicBezTo>
                  <a:lnTo>
                    <a:pt x="5475" y="3440"/>
                  </a:lnTo>
                  <a:cubicBezTo>
                    <a:pt x="5467" y="3449"/>
                    <a:pt x="5464" y="3460"/>
                    <a:pt x="5471" y="3468"/>
                  </a:cubicBezTo>
                  <a:cubicBezTo>
                    <a:pt x="5475" y="3473"/>
                    <a:pt x="5482" y="3475"/>
                    <a:pt x="5489" y="3475"/>
                  </a:cubicBezTo>
                  <a:lnTo>
                    <a:pt x="5489" y="3468"/>
                  </a:lnTo>
                  <a:cubicBezTo>
                    <a:pt x="5491" y="3471"/>
                    <a:pt x="5495" y="3473"/>
                    <a:pt x="5500" y="3473"/>
                  </a:cubicBezTo>
                  <a:lnTo>
                    <a:pt x="5563" y="3420"/>
                  </a:lnTo>
                  <a:cubicBezTo>
                    <a:pt x="5581" y="3406"/>
                    <a:pt x="5568" y="3384"/>
                    <a:pt x="5551" y="3384"/>
                  </a:cubicBezTo>
                  <a:close/>
                  <a:moveTo>
                    <a:pt x="24537" y="3382"/>
                  </a:moveTo>
                  <a:cubicBezTo>
                    <a:pt x="24520" y="3382"/>
                    <a:pt x="24508" y="3406"/>
                    <a:pt x="24524" y="3420"/>
                  </a:cubicBezTo>
                  <a:lnTo>
                    <a:pt x="24587" y="3471"/>
                  </a:lnTo>
                  <a:cubicBezTo>
                    <a:pt x="24592" y="3475"/>
                    <a:pt x="24596" y="3475"/>
                    <a:pt x="24600" y="3475"/>
                  </a:cubicBezTo>
                  <a:lnTo>
                    <a:pt x="24600" y="3468"/>
                  </a:lnTo>
                  <a:cubicBezTo>
                    <a:pt x="24602" y="3469"/>
                    <a:pt x="24603" y="3469"/>
                    <a:pt x="24605" y="3469"/>
                  </a:cubicBezTo>
                  <a:cubicBezTo>
                    <a:pt x="24609" y="3469"/>
                    <a:pt x="24613" y="3468"/>
                    <a:pt x="24616" y="3466"/>
                  </a:cubicBezTo>
                  <a:cubicBezTo>
                    <a:pt x="24622" y="3457"/>
                    <a:pt x="24620" y="3446"/>
                    <a:pt x="24614" y="3440"/>
                  </a:cubicBezTo>
                  <a:lnTo>
                    <a:pt x="24550" y="3387"/>
                  </a:lnTo>
                  <a:cubicBezTo>
                    <a:pt x="24546" y="3384"/>
                    <a:pt x="24541" y="3382"/>
                    <a:pt x="24537" y="3382"/>
                  </a:cubicBezTo>
                  <a:close/>
                  <a:moveTo>
                    <a:pt x="5425" y="3487"/>
                  </a:moveTo>
                  <a:cubicBezTo>
                    <a:pt x="5420" y="3487"/>
                    <a:pt x="5416" y="3489"/>
                    <a:pt x="5412" y="3493"/>
                  </a:cubicBezTo>
                  <a:lnTo>
                    <a:pt x="5348" y="3545"/>
                  </a:lnTo>
                  <a:cubicBezTo>
                    <a:pt x="5339" y="3552"/>
                    <a:pt x="5339" y="3565"/>
                    <a:pt x="5346" y="3574"/>
                  </a:cubicBezTo>
                  <a:cubicBezTo>
                    <a:pt x="5350" y="3578"/>
                    <a:pt x="5357" y="3580"/>
                    <a:pt x="5361" y="3580"/>
                  </a:cubicBezTo>
                  <a:lnTo>
                    <a:pt x="5363" y="3574"/>
                  </a:lnTo>
                  <a:cubicBezTo>
                    <a:pt x="5365" y="3574"/>
                    <a:pt x="5367" y="3575"/>
                    <a:pt x="5370" y="3575"/>
                  </a:cubicBezTo>
                  <a:cubicBezTo>
                    <a:pt x="5371" y="3575"/>
                    <a:pt x="5373" y="3575"/>
                    <a:pt x="5374" y="3574"/>
                  </a:cubicBezTo>
                  <a:lnTo>
                    <a:pt x="5438" y="3521"/>
                  </a:lnTo>
                  <a:cubicBezTo>
                    <a:pt x="5445" y="3515"/>
                    <a:pt x="5447" y="3501"/>
                    <a:pt x="5440" y="3495"/>
                  </a:cubicBezTo>
                  <a:cubicBezTo>
                    <a:pt x="5437" y="3490"/>
                    <a:pt x="5431" y="3487"/>
                    <a:pt x="5425" y="3487"/>
                  </a:cubicBezTo>
                  <a:close/>
                  <a:moveTo>
                    <a:pt x="24663" y="3489"/>
                  </a:moveTo>
                  <a:cubicBezTo>
                    <a:pt x="24658" y="3489"/>
                    <a:pt x="24652" y="3491"/>
                    <a:pt x="24647" y="3495"/>
                  </a:cubicBezTo>
                  <a:cubicBezTo>
                    <a:pt x="24640" y="3504"/>
                    <a:pt x="24642" y="3517"/>
                    <a:pt x="24651" y="3523"/>
                  </a:cubicBezTo>
                  <a:lnTo>
                    <a:pt x="24713" y="3576"/>
                  </a:lnTo>
                  <a:cubicBezTo>
                    <a:pt x="24717" y="3578"/>
                    <a:pt x="24721" y="3580"/>
                    <a:pt x="24726" y="3580"/>
                  </a:cubicBezTo>
                  <a:lnTo>
                    <a:pt x="24726" y="3574"/>
                  </a:lnTo>
                  <a:cubicBezTo>
                    <a:pt x="24729" y="3574"/>
                    <a:pt x="24732" y="3575"/>
                    <a:pt x="24735" y="3575"/>
                  </a:cubicBezTo>
                  <a:cubicBezTo>
                    <a:pt x="24737" y="3575"/>
                    <a:pt x="24739" y="3575"/>
                    <a:pt x="24741" y="3574"/>
                  </a:cubicBezTo>
                  <a:cubicBezTo>
                    <a:pt x="24748" y="3565"/>
                    <a:pt x="24746" y="3552"/>
                    <a:pt x="24737" y="3545"/>
                  </a:cubicBezTo>
                  <a:lnTo>
                    <a:pt x="24675" y="3493"/>
                  </a:lnTo>
                  <a:cubicBezTo>
                    <a:pt x="24672" y="3490"/>
                    <a:pt x="24667" y="3489"/>
                    <a:pt x="24663" y="3489"/>
                  </a:cubicBezTo>
                  <a:close/>
                  <a:moveTo>
                    <a:pt x="5300" y="3593"/>
                  </a:moveTo>
                  <a:cubicBezTo>
                    <a:pt x="5296" y="3593"/>
                    <a:pt x="5291" y="3595"/>
                    <a:pt x="5286" y="3598"/>
                  </a:cubicBezTo>
                  <a:lnTo>
                    <a:pt x="5225" y="3653"/>
                  </a:lnTo>
                  <a:cubicBezTo>
                    <a:pt x="5216" y="3660"/>
                    <a:pt x="5216" y="3671"/>
                    <a:pt x="5223" y="3679"/>
                  </a:cubicBezTo>
                  <a:cubicBezTo>
                    <a:pt x="5225" y="3684"/>
                    <a:pt x="5232" y="3686"/>
                    <a:pt x="5238" y="3686"/>
                  </a:cubicBezTo>
                  <a:lnTo>
                    <a:pt x="5238" y="3679"/>
                  </a:lnTo>
                  <a:cubicBezTo>
                    <a:pt x="5243" y="3682"/>
                    <a:pt x="5247" y="3684"/>
                    <a:pt x="5251" y="3684"/>
                  </a:cubicBezTo>
                  <a:cubicBezTo>
                    <a:pt x="5271" y="3666"/>
                    <a:pt x="5293" y="3646"/>
                    <a:pt x="5313" y="3629"/>
                  </a:cubicBezTo>
                  <a:cubicBezTo>
                    <a:pt x="5322" y="3622"/>
                    <a:pt x="5322" y="3609"/>
                    <a:pt x="5315" y="3600"/>
                  </a:cubicBezTo>
                  <a:cubicBezTo>
                    <a:pt x="5311" y="3596"/>
                    <a:pt x="5306" y="3593"/>
                    <a:pt x="5300" y="3593"/>
                  </a:cubicBezTo>
                  <a:close/>
                  <a:moveTo>
                    <a:pt x="24788" y="3592"/>
                  </a:moveTo>
                  <a:cubicBezTo>
                    <a:pt x="24771" y="3592"/>
                    <a:pt x="24759" y="3614"/>
                    <a:pt x="24774" y="3629"/>
                  </a:cubicBezTo>
                  <a:lnTo>
                    <a:pt x="24838" y="3682"/>
                  </a:lnTo>
                  <a:cubicBezTo>
                    <a:pt x="24840" y="3684"/>
                    <a:pt x="24847" y="3686"/>
                    <a:pt x="24851" y="3686"/>
                  </a:cubicBezTo>
                  <a:lnTo>
                    <a:pt x="24851" y="3679"/>
                  </a:lnTo>
                  <a:cubicBezTo>
                    <a:pt x="24853" y="3680"/>
                    <a:pt x="24856" y="3681"/>
                    <a:pt x="24859" y="3681"/>
                  </a:cubicBezTo>
                  <a:cubicBezTo>
                    <a:pt x="24861" y="3681"/>
                    <a:pt x="24864" y="3680"/>
                    <a:pt x="24866" y="3679"/>
                  </a:cubicBezTo>
                  <a:cubicBezTo>
                    <a:pt x="24873" y="3671"/>
                    <a:pt x="24873" y="3657"/>
                    <a:pt x="24864" y="3651"/>
                  </a:cubicBezTo>
                  <a:lnTo>
                    <a:pt x="24803" y="3598"/>
                  </a:lnTo>
                  <a:cubicBezTo>
                    <a:pt x="24798" y="3594"/>
                    <a:pt x="24792" y="3592"/>
                    <a:pt x="24788" y="3592"/>
                  </a:cubicBezTo>
                  <a:close/>
                  <a:moveTo>
                    <a:pt x="5176" y="3698"/>
                  </a:moveTo>
                  <a:cubicBezTo>
                    <a:pt x="5172" y="3698"/>
                    <a:pt x="5168" y="3700"/>
                    <a:pt x="5163" y="3704"/>
                  </a:cubicBezTo>
                  <a:lnTo>
                    <a:pt x="5102" y="3758"/>
                  </a:lnTo>
                  <a:cubicBezTo>
                    <a:pt x="5093" y="3765"/>
                    <a:pt x="5091" y="3778"/>
                    <a:pt x="5100" y="3787"/>
                  </a:cubicBezTo>
                  <a:cubicBezTo>
                    <a:pt x="5102" y="3791"/>
                    <a:pt x="5108" y="3794"/>
                    <a:pt x="5115" y="3794"/>
                  </a:cubicBezTo>
                  <a:lnTo>
                    <a:pt x="5115" y="3787"/>
                  </a:lnTo>
                  <a:cubicBezTo>
                    <a:pt x="5119" y="3789"/>
                    <a:pt x="5124" y="3789"/>
                    <a:pt x="5128" y="3789"/>
                  </a:cubicBezTo>
                  <a:lnTo>
                    <a:pt x="5190" y="3734"/>
                  </a:lnTo>
                  <a:cubicBezTo>
                    <a:pt x="5205" y="3720"/>
                    <a:pt x="5192" y="3698"/>
                    <a:pt x="5176" y="3698"/>
                  </a:cubicBezTo>
                  <a:close/>
                  <a:moveTo>
                    <a:pt x="24913" y="3698"/>
                  </a:moveTo>
                  <a:cubicBezTo>
                    <a:pt x="24896" y="3698"/>
                    <a:pt x="24882" y="3720"/>
                    <a:pt x="24899" y="3734"/>
                  </a:cubicBezTo>
                  <a:lnTo>
                    <a:pt x="24961" y="3789"/>
                  </a:lnTo>
                  <a:cubicBezTo>
                    <a:pt x="24963" y="3791"/>
                    <a:pt x="24970" y="3794"/>
                    <a:pt x="24974" y="3794"/>
                  </a:cubicBezTo>
                  <a:lnTo>
                    <a:pt x="24974" y="3787"/>
                  </a:lnTo>
                  <a:cubicBezTo>
                    <a:pt x="24976" y="3788"/>
                    <a:pt x="24978" y="3788"/>
                    <a:pt x="24980" y="3788"/>
                  </a:cubicBezTo>
                  <a:cubicBezTo>
                    <a:pt x="24984" y="3788"/>
                    <a:pt x="24987" y="3787"/>
                    <a:pt x="24989" y="3785"/>
                  </a:cubicBezTo>
                  <a:cubicBezTo>
                    <a:pt x="24996" y="3778"/>
                    <a:pt x="24996" y="3765"/>
                    <a:pt x="24987" y="3758"/>
                  </a:cubicBezTo>
                  <a:lnTo>
                    <a:pt x="24926" y="3704"/>
                  </a:lnTo>
                  <a:cubicBezTo>
                    <a:pt x="24922" y="3700"/>
                    <a:pt x="24917" y="3698"/>
                    <a:pt x="24913" y="3698"/>
                  </a:cubicBezTo>
                  <a:close/>
                  <a:moveTo>
                    <a:pt x="5053" y="3808"/>
                  </a:moveTo>
                  <a:cubicBezTo>
                    <a:pt x="5049" y="3808"/>
                    <a:pt x="5044" y="3810"/>
                    <a:pt x="5040" y="3813"/>
                  </a:cubicBezTo>
                  <a:lnTo>
                    <a:pt x="4979" y="3868"/>
                  </a:lnTo>
                  <a:cubicBezTo>
                    <a:pt x="4970" y="3875"/>
                    <a:pt x="4970" y="3888"/>
                    <a:pt x="4977" y="3897"/>
                  </a:cubicBezTo>
                  <a:cubicBezTo>
                    <a:pt x="4981" y="3901"/>
                    <a:pt x="4985" y="3904"/>
                    <a:pt x="4992" y="3904"/>
                  </a:cubicBezTo>
                  <a:lnTo>
                    <a:pt x="4992" y="3895"/>
                  </a:lnTo>
                  <a:cubicBezTo>
                    <a:pt x="4996" y="3899"/>
                    <a:pt x="5001" y="3899"/>
                    <a:pt x="5005" y="3899"/>
                  </a:cubicBezTo>
                  <a:lnTo>
                    <a:pt x="5067" y="3844"/>
                  </a:lnTo>
                  <a:cubicBezTo>
                    <a:pt x="5082" y="3830"/>
                    <a:pt x="5069" y="3808"/>
                    <a:pt x="5053" y="3808"/>
                  </a:cubicBezTo>
                  <a:close/>
                  <a:moveTo>
                    <a:pt x="25035" y="3808"/>
                  </a:moveTo>
                  <a:cubicBezTo>
                    <a:pt x="25019" y="3808"/>
                    <a:pt x="25005" y="3829"/>
                    <a:pt x="25022" y="3844"/>
                  </a:cubicBezTo>
                  <a:cubicBezTo>
                    <a:pt x="25042" y="3862"/>
                    <a:pt x="25062" y="3879"/>
                    <a:pt x="25082" y="3899"/>
                  </a:cubicBezTo>
                  <a:cubicBezTo>
                    <a:pt x="25086" y="3901"/>
                    <a:pt x="25091" y="3904"/>
                    <a:pt x="25097" y="3904"/>
                  </a:cubicBezTo>
                  <a:lnTo>
                    <a:pt x="25097" y="3897"/>
                  </a:lnTo>
                  <a:cubicBezTo>
                    <a:pt x="25099" y="3898"/>
                    <a:pt x="25102" y="3899"/>
                    <a:pt x="25104" y="3899"/>
                  </a:cubicBezTo>
                  <a:cubicBezTo>
                    <a:pt x="25107" y="3899"/>
                    <a:pt x="25109" y="3898"/>
                    <a:pt x="25113" y="3897"/>
                  </a:cubicBezTo>
                  <a:cubicBezTo>
                    <a:pt x="25119" y="3888"/>
                    <a:pt x="25119" y="3875"/>
                    <a:pt x="25110" y="3868"/>
                  </a:cubicBezTo>
                  <a:lnTo>
                    <a:pt x="25049" y="3813"/>
                  </a:lnTo>
                  <a:cubicBezTo>
                    <a:pt x="25044" y="3810"/>
                    <a:pt x="25040" y="3808"/>
                    <a:pt x="25035" y="3808"/>
                  </a:cubicBezTo>
                  <a:close/>
                  <a:moveTo>
                    <a:pt x="4931" y="3918"/>
                  </a:moveTo>
                  <a:cubicBezTo>
                    <a:pt x="4926" y="3918"/>
                    <a:pt x="4922" y="3919"/>
                    <a:pt x="4917" y="3923"/>
                  </a:cubicBezTo>
                  <a:lnTo>
                    <a:pt x="4856" y="3978"/>
                  </a:lnTo>
                  <a:cubicBezTo>
                    <a:pt x="4847" y="3985"/>
                    <a:pt x="4847" y="3998"/>
                    <a:pt x="4856" y="4007"/>
                  </a:cubicBezTo>
                  <a:cubicBezTo>
                    <a:pt x="4860" y="4011"/>
                    <a:pt x="4864" y="4013"/>
                    <a:pt x="4871" y="4013"/>
                  </a:cubicBezTo>
                  <a:lnTo>
                    <a:pt x="4871" y="4007"/>
                  </a:lnTo>
                  <a:cubicBezTo>
                    <a:pt x="4875" y="4007"/>
                    <a:pt x="4880" y="4009"/>
                    <a:pt x="4884" y="4009"/>
                  </a:cubicBezTo>
                  <a:lnTo>
                    <a:pt x="4944" y="3954"/>
                  </a:lnTo>
                  <a:cubicBezTo>
                    <a:pt x="4959" y="3939"/>
                    <a:pt x="4946" y="3918"/>
                    <a:pt x="4931" y="3918"/>
                  </a:cubicBezTo>
                  <a:close/>
                  <a:moveTo>
                    <a:pt x="25155" y="3916"/>
                  </a:moveTo>
                  <a:cubicBezTo>
                    <a:pt x="25139" y="3916"/>
                    <a:pt x="25125" y="3940"/>
                    <a:pt x="25143" y="3954"/>
                  </a:cubicBezTo>
                  <a:cubicBezTo>
                    <a:pt x="25163" y="3972"/>
                    <a:pt x="25183" y="3989"/>
                    <a:pt x="25203" y="4009"/>
                  </a:cubicBezTo>
                  <a:cubicBezTo>
                    <a:pt x="25207" y="4011"/>
                    <a:pt x="25211" y="4013"/>
                    <a:pt x="25218" y="4013"/>
                  </a:cubicBezTo>
                  <a:lnTo>
                    <a:pt x="25218" y="4007"/>
                  </a:lnTo>
                  <a:cubicBezTo>
                    <a:pt x="25221" y="4007"/>
                    <a:pt x="25224" y="4008"/>
                    <a:pt x="25227" y="4008"/>
                  </a:cubicBezTo>
                  <a:cubicBezTo>
                    <a:pt x="25228" y="4008"/>
                    <a:pt x="25230" y="4008"/>
                    <a:pt x="25231" y="4007"/>
                  </a:cubicBezTo>
                  <a:cubicBezTo>
                    <a:pt x="25240" y="3998"/>
                    <a:pt x="25240" y="3985"/>
                    <a:pt x="25231" y="3978"/>
                  </a:cubicBezTo>
                  <a:lnTo>
                    <a:pt x="25170" y="3923"/>
                  </a:lnTo>
                  <a:cubicBezTo>
                    <a:pt x="25165" y="3918"/>
                    <a:pt x="25160" y="3916"/>
                    <a:pt x="25155" y="3916"/>
                  </a:cubicBezTo>
                  <a:close/>
                  <a:moveTo>
                    <a:pt x="4810" y="4029"/>
                  </a:moveTo>
                  <a:cubicBezTo>
                    <a:pt x="4805" y="4029"/>
                    <a:pt x="4800" y="4031"/>
                    <a:pt x="4796" y="4035"/>
                  </a:cubicBezTo>
                  <a:lnTo>
                    <a:pt x="4735" y="4090"/>
                  </a:lnTo>
                  <a:cubicBezTo>
                    <a:pt x="4728" y="4097"/>
                    <a:pt x="4728" y="4110"/>
                    <a:pt x="4735" y="4117"/>
                  </a:cubicBezTo>
                  <a:cubicBezTo>
                    <a:pt x="4739" y="4121"/>
                    <a:pt x="4746" y="4123"/>
                    <a:pt x="4750" y="4123"/>
                  </a:cubicBezTo>
                  <a:lnTo>
                    <a:pt x="4750" y="4117"/>
                  </a:lnTo>
                  <a:cubicBezTo>
                    <a:pt x="4753" y="4118"/>
                    <a:pt x="4756" y="4120"/>
                    <a:pt x="4760" y="4120"/>
                  </a:cubicBezTo>
                  <a:cubicBezTo>
                    <a:pt x="4762" y="4120"/>
                    <a:pt x="4764" y="4120"/>
                    <a:pt x="4766" y="4119"/>
                  </a:cubicBezTo>
                  <a:lnTo>
                    <a:pt x="4825" y="4064"/>
                  </a:lnTo>
                  <a:cubicBezTo>
                    <a:pt x="4832" y="4055"/>
                    <a:pt x="4832" y="4042"/>
                    <a:pt x="4825" y="4035"/>
                  </a:cubicBezTo>
                  <a:cubicBezTo>
                    <a:pt x="4821" y="4031"/>
                    <a:pt x="4815" y="4029"/>
                    <a:pt x="4810" y="4029"/>
                  </a:cubicBezTo>
                  <a:close/>
                  <a:moveTo>
                    <a:pt x="25277" y="4029"/>
                  </a:moveTo>
                  <a:cubicBezTo>
                    <a:pt x="25272" y="4029"/>
                    <a:pt x="25266" y="4031"/>
                    <a:pt x="25262" y="4035"/>
                  </a:cubicBezTo>
                  <a:cubicBezTo>
                    <a:pt x="25255" y="4044"/>
                    <a:pt x="25255" y="4055"/>
                    <a:pt x="25262" y="4064"/>
                  </a:cubicBezTo>
                  <a:lnTo>
                    <a:pt x="25324" y="4119"/>
                  </a:lnTo>
                  <a:cubicBezTo>
                    <a:pt x="25326" y="4121"/>
                    <a:pt x="25330" y="4123"/>
                    <a:pt x="25337" y="4123"/>
                  </a:cubicBezTo>
                  <a:lnTo>
                    <a:pt x="25337" y="4119"/>
                  </a:lnTo>
                  <a:lnTo>
                    <a:pt x="25352" y="4119"/>
                  </a:lnTo>
                  <a:cubicBezTo>
                    <a:pt x="25359" y="4110"/>
                    <a:pt x="25359" y="4099"/>
                    <a:pt x="25352" y="4090"/>
                  </a:cubicBezTo>
                  <a:lnTo>
                    <a:pt x="25293" y="4035"/>
                  </a:lnTo>
                  <a:cubicBezTo>
                    <a:pt x="25288" y="4031"/>
                    <a:pt x="25283" y="4029"/>
                    <a:pt x="25277" y="4029"/>
                  </a:cubicBezTo>
                  <a:close/>
                  <a:moveTo>
                    <a:pt x="4691" y="4139"/>
                  </a:moveTo>
                  <a:cubicBezTo>
                    <a:pt x="4686" y="4139"/>
                    <a:pt x="4681" y="4141"/>
                    <a:pt x="4678" y="4145"/>
                  </a:cubicBezTo>
                  <a:lnTo>
                    <a:pt x="4618" y="4202"/>
                  </a:lnTo>
                  <a:cubicBezTo>
                    <a:pt x="4610" y="4209"/>
                    <a:pt x="4610" y="4222"/>
                    <a:pt x="4618" y="4229"/>
                  </a:cubicBezTo>
                  <a:cubicBezTo>
                    <a:pt x="4621" y="4233"/>
                    <a:pt x="4627" y="4235"/>
                    <a:pt x="4632" y="4235"/>
                  </a:cubicBezTo>
                  <a:lnTo>
                    <a:pt x="4634" y="4231"/>
                  </a:lnTo>
                  <a:cubicBezTo>
                    <a:pt x="4638" y="4231"/>
                    <a:pt x="4643" y="4231"/>
                    <a:pt x="4647" y="4229"/>
                  </a:cubicBezTo>
                  <a:lnTo>
                    <a:pt x="4706" y="4174"/>
                  </a:lnTo>
                  <a:cubicBezTo>
                    <a:pt x="4713" y="4167"/>
                    <a:pt x="4713" y="4154"/>
                    <a:pt x="4706" y="4145"/>
                  </a:cubicBezTo>
                  <a:cubicBezTo>
                    <a:pt x="4702" y="4141"/>
                    <a:pt x="4696" y="4139"/>
                    <a:pt x="4691" y="4139"/>
                  </a:cubicBezTo>
                  <a:close/>
                  <a:moveTo>
                    <a:pt x="25396" y="4136"/>
                  </a:moveTo>
                  <a:cubicBezTo>
                    <a:pt x="25378" y="4136"/>
                    <a:pt x="25364" y="4160"/>
                    <a:pt x="25383" y="4174"/>
                  </a:cubicBezTo>
                  <a:lnTo>
                    <a:pt x="25442" y="4231"/>
                  </a:lnTo>
                  <a:cubicBezTo>
                    <a:pt x="25447" y="4233"/>
                    <a:pt x="25451" y="4235"/>
                    <a:pt x="25455" y="4235"/>
                  </a:cubicBezTo>
                  <a:lnTo>
                    <a:pt x="25455" y="4231"/>
                  </a:lnTo>
                  <a:cubicBezTo>
                    <a:pt x="25460" y="4231"/>
                    <a:pt x="25466" y="4231"/>
                    <a:pt x="25471" y="4229"/>
                  </a:cubicBezTo>
                  <a:cubicBezTo>
                    <a:pt x="25477" y="4222"/>
                    <a:pt x="25477" y="4209"/>
                    <a:pt x="25471" y="4200"/>
                  </a:cubicBezTo>
                  <a:lnTo>
                    <a:pt x="25411" y="4143"/>
                  </a:lnTo>
                  <a:cubicBezTo>
                    <a:pt x="25407" y="4138"/>
                    <a:pt x="25401" y="4136"/>
                    <a:pt x="25396" y="4136"/>
                  </a:cubicBezTo>
                  <a:close/>
                  <a:moveTo>
                    <a:pt x="4574" y="4251"/>
                  </a:moveTo>
                  <a:cubicBezTo>
                    <a:pt x="4569" y="4251"/>
                    <a:pt x="4563" y="4253"/>
                    <a:pt x="4559" y="4257"/>
                  </a:cubicBezTo>
                  <a:lnTo>
                    <a:pt x="4502" y="4315"/>
                  </a:lnTo>
                  <a:cubicBezTo>
                    <a:pt x="4489" y="4328"/>
                    <a:pt x="4497" y="4350"/>
                    <a:pt x="4515" y="4350"/>
                  </a:cubicBezTo>
                  <a:lnTo>
                    <a:pt x="4515" y="4343"/>
                  </a:lnTo>
                  <a:cubicBezTo>
                    <a:pt x="4522" y="4343"/>
                    <a:pt x="4526" y="4343"/>
                    <a:pt x="4530" y="4339"/>
                  </a:cubicBezTo>
                  <a:lnTo>
                    <a:pt x="4590" y="4286"/>
                  </a:lnTo>
                  <a:cubicBezTo>
                    <a:pt x="4596" y="4277"/>
                    <a:pt x="4596" y="4264"/>
                    <a:pt x="4590" y="4257"/>
                  </a:cubicBezTo>
                  <a:cubicBezTo>
                    <a:pt x="4585" y="4253"/>
                    <a:pt x="4580" y="4251"/>
                    <a:pt x="4574" y="4251"/>
                  </a:cubicBezTo>
                  <a:close/>
                  <a:moveTo>
                    <a:pt x="25515" y="4252"/>
                  </a:moveTo>
                  <a:cubicBezTo>
                    <a:pt x="25510" y="4252"/>
                    <a:pt x="25505" y="4254"/>
                    <a:pt x="25502" y="4257"/>
                  </a:cubicBezTo>
                  <a:cubicBezTo>
                    <a:pt x="25493" y="4266"/>
                    <a:pt x="25493" y="4277"/>
                    <a:pt x="25502" y="4286"/>
                  </a:cubicBezTo>
                  <a:lnTo>
                    <a:pt x="25559" y="4343"/>
                  </a:lnTo>
                  <a:cubicBezTo>
                    <a:pt x="25563" y="4347"/>
                    <a:pt x="25568" y="4350"/>
                    <a:pt x="25574" y="4350"/>
                  </a:cubicBezTo>
                  <a:lnTo>
                    <a:pt x="25574" y="4345"/>
                  </a:lnTo>
                  <a:lnTo>
                    <a:pt x="25589" y="4345"/>
                  </a:lnTo>
                  <a:cubicBezTo>
                    <a:pt x="25596" y="4336"/>
                    <a:pt x="25596" y="4323"/>
                    <a:pt x="25589" y="4315"/>
                  </a:cubicBezTo>
                  <a:lnTo>
                    <a:pt x="25530" y="4257"/>
                  </a:lnTo>
                  <a:cubicBezTo>
                    <a:pt x="25526" y="4254"/>
                    <a:pt x="25520" y="4252"/>
                    <a:pt x="25515" y="4252"/>
                  </a:cubicBezTo>
                  <a:close/>
                  <a:moveTo>
                    <a:pt x="25632" y="4365"/>
                  </a:moveTo>
                  <a:cubicBezTo>
                    <a:pt x="25627" y="4365"/>
                    <a:pt x="25622" y="4367"/>
                    <a:pt x="25618" y="4372"/>
                  </a:cubicBezTo>
                  <a:cubicBezTo>
                    <a:pt x="25609" y="4378"/>
                    <a:pt x="25609" y="4391"/>
                    <a:pt x="25618" y="4400"/>
                  </a:cubicBezTo>
                  <a:lnTo>
                    <a:pt x="25675" y="4457"/>
                  </a:lnTo>
                  <a:cubicBezTo>
                    <a:pt x="25679" y="4461"/>
                    <a:pt x="25683" y="4464"/>
                    <a:pt x="25689" y="4464"/>
                  </a:cubicBezTo>
                  <a:lnTo>
                    <a:pt x="25689" y="4464"/>
                  </a:lnTo>
                  <a:cubicBezTo>
                    <a:pt x="25706" y="4463"/>
                    <a:pt x="25717" y="4442"/>
                    <a:pt x="25704" y="4429"/>
                  </a:cubicBezTo>
                  <a:lnTo>
                    <a:pt x="25647" y="4372"/>
                  </a:lnTo>
                  <a:cubicBezTo>
                    <a:pt x="25642" y="4367"/>
                    <a:pt x="25637" y="4365"/>
                    <a:pt x="25632" y="4365"/>
                  </a:cubicBezTo>
                  <a:close/>
                  <a:moveTo>
                    <a:pt x="4458" y="4365"/>
                  </a:moveTo>
                  <a:cubicBezTo>
                    <a:pt x="4452" y="4365"/>
                    <a:pt x="4447" y="4367"/>
                    <a:pt x="4443" y="4372"/>
                  </a:cubicBezTo>
                  <a:lnTo>
                    <a:pt x="4385" y="4429"/>
                  </a:lnTo>
                  <a:cubicBezTo>
                    <a:pt x="4377" y="4438"/>
                    <a:pt x="4377" y="4449"/>
                    <a:pt x="4385" y="4457"/>
                  </a:cubicBezTo>
                  <a:cubicBezTo>
                    <a:pt x="4390" y="4462"/>
                    <a:pt x="4394" y="4464"/>
                    <a:pt x="4399" y="4464"/>
                  </a:cubicBezTo>
                  <a:lnTo>
                    <a:pt x="4399" y="4460"/>
                  </a:lnTo>
                  <a:cubicBezTo>
                    <a:pt x="4405" y="4460"/>
                    <a:pt x="4410" y="4460"/>
                    <a:pt x="4414" y="4455"/>
                  </a:cubicBezTo>
                  <a:lnTo>
                    <a:pt x="4471" y="4398"/>
                  </a:lnTo>
                  <a:cubicBezTo>
                    <a:pt x="4480" y="4389"/>
                    <a:pt x="4480" y="4378"/>
                    <a:pt x="4471" y="4372"/>
                  </a:cubicBezTo>
                  <a:cubicBezTo>
                    <a:pt x="4468" y="4367"/>
                    <a:pt x="4463" y="4365"/>
                    <a:pt x="4458" y="4365"/>
                  </a:cubicBezTo>
                  <a:close/>
                  <a:moveTo>
                    <a:pt x="25689" y="4464"/>
                  </a:moveTo>
                  <a:cubicBezTo>
                    <a:pt x="25689" y="4464"/>
                    <a:pt x="25689" y="4464"/>
                    <a:pt x="25688" y="4464"/>
                  </a:cubicBezTo>
                  <a:lnTo>
                    <a:pt x="25691" y="4464"/>
                  </a:lnTo>
                  <a:cubicBezTo>
                    <a:pt x="25690" y="4464"/>
                    <a:pt x="25690" y="4464"/>
                    <a:pt x="25689" y="4464"/>
                  </a:cubicBezTo>
                  <a:close/>
                  <a:moveTo>
                    <a:pt x="4340" y="4479"/>
                  </a:moveTo>
                  <a:cubicBezTo>
                    <a:pt x="4335" y="4479"/>
                    <a:pt x="4331" y="4481"/>
                    <a:pt x="4328" y="4486"/>
                  </a:cubicBezTo>
                  <a:lnTo>
                    <a:pt x="4271" y="4545"/>
                  </a:lnTo>
                  <a:cubicBezTo>
                    <a:pt x="4262" y="4552"/>
                    <a:pt x="4262" y="4565"/>
                    <a:pt x="4271" y="4574"/>
                  </a:cubicBezTo>
                  <a:cubicBezTo>
                    <a:pt x="4275" y="4578"/>
                    <a:pt x="4280" y="4578"/>
                    <a:pt x="4284" y="4580"/>
                  </a:cubicBezTo>
                  <a:lnTo>
                    <a:pt x="4284" y="4576"/>
                  </a:lnTo>
                  <a:cubicBezTo>
                    <a:pt x="4285" y="4577"/>
                    <a:pt x="4287" y="4577"/>
                    <a:pt x="4288" y="4577"/>
                  </a:cubicBezTo>
                  <a:cubicBezTo>
                    <a:pt x="4292" y="4577"/>
                    <a:pt x="4296" y="4575"/>
                    <a:pt x="4300" y="4572"/>
                  </a:cubicBezTo>
                  <a:cubicBezTo>
                    <a:pt x="4319" y="4552"/>
                    <a:pt x="4339" y="4532"/>
                    <a:pt x="4357" y="4515"/>
                  </a:cubicBezTo>
                  <a:cubicBezTo>
                    <a:pt x="4374" y="4503"/>
                    <a:pt x="4355" y="4479"/>
                    <a:pt x="4340" y="4479"/>
                  </a:cubicBezTo>
                  <a:close/>
                  <a:moveTo>
                    <a:pt x="25749" y="4483"/>
                  </a:moveTo>
                  <a:cubicBezTo>
                    <a:pt x="25735" y="4483"/>
                    <a:pt x="25724" y="4499"/>
                    <a:pt x="25735" y="4515"/>
                  </a:cubicBezTo>
                  <a:lnTo>
                    <a:pt x="25792" y="4574"/>
                  </a:lnTo>
                  <a:cubicBezTo>
                    <a:pt x="25794" y="4578"/>
                    <a:pt x="25800" y="4580"/>
                    <a:pt x="25805" y="4580"/>
                  </a:cubicBezTo>
                  <a:cubicBezTo>
                    <a:pt x="25822" y="4580"/>
                    <a:pt x="25831" y="4558"/>
                    <a:pt x="25820" y="4545"/>
                  </a:cubicBezTo>
                  <a:lnTo>
                    <a:pt x="25763" y="4488"/>
                  </a:lnTo>
                  <a:cubicBezTo>
                    <a:pt x="25758" y="4485"/>
                    <a:pt x="25754" y="4483"/>
                    <a:pt x="25749" y="4483"/>
                  </a:cubicBezTo>
                  <a:close/>
                  <a:moveTo>
                    <a:pt x="4226" y="4601"/>
                  </a:moveTo>
                  <a:cubicBezTo>
                    <a:pt x="4222" y="4601"/>
                    <a:pt x="4218" y="4602"/>
                    <a:pt x="4214" y="4605"/>
                  </a:cubicBezTo>
                  <a:cubicBezTo>
                    <a:pt x="4194" y="4624"/>
                    <a:pt x="4177" y="4644"/>
                    <a:pt x="4157" y="4664"/>
                  </a:cubicBezTo>
                  <a:cubicBezTo>
                    <a:pt x="4150" y="4671"/>
                    <a:pt x="4150" y="4684"/>
                    <a:pt x="4157" y="4690"/>
                  </a:cubicBezTo>
                  <a:cubicBezTo>
                    <a:pt x="4161" y="4695"/>
                    <a:pt x="4166" y="4697"/>
                    <a:pt x="4172" y="4697"/>
                  </a:cubicBezTo>
                  <a:lnTo>
                    <a:pt x="4170" y="4695"/>
                  </a:lnTo>
                  <a:cubicBezTo>
                    <a:pt x="4177" y="4695"/>
                    <a:pt x="4183" y="4695"/>
                    <a:pt x="4188" y="4690"/>
                  </a:cubicBezTo>
                  <a:cubicBezTo>
                    <a:pt x="4205" y="4671"/>
                    <a:pt x="4225" y="4651"/>
                    <a:pt x="4245" y="4631"/>
                  </a:cubicBezTo>
                  <a:cubicBezTo>
                    <a:pt x="4253" y="4617"/>
                    <a:pt x="4240" y="4601"/>
                    <a:pt x="4226" y="4601"/>
                  </a:cubicBezTo>
                  <a:close/>
                  <a:moveTo>
                    <a:pt x="25866" y="4598"/>
                  </a:moveTo>
                  <a:cubicBezTo>
                    <a:pt x="25850" y="4598"/>
                    <a:pt x="25831" y="4621"/>
                    <a:pt x="25847" y="4631"/>
                  </a:cubicBezTo>
                  <a:lnTo>
                    <a:pt x="25904" y="4690"/>
                  </a:lnTo>
                  <a:cubicBezTo>
                    <a:pt x="25908" y="4695"/>
                    <a:pt x="25913" y="4697"/>
                    <a:pt x="25919" y="4697"/>
                  </a:cubicBezTo>
                  <a:lnTo>
                    <a:pt x="25919" y="4695"/>
                  </a:lnTo>
                  <a:cubicBezTo>
                    <a:pt x="25920" y="4695"/>
                    <a:pt x="25922" y="4696"/>
                    <a:pt x="25923" y="4696"/>
                  </a:cubicBezTo>
                  <a:cubicBezTo>
                    <a:pt x="25926" y="4696"/>
                    <a:pt x="25930" y="4694"/>
                    <a:pt x="25935" y="4693"/>
                  </a:cubicBezTo>
                  <a:cubicBezTo>
                    <a:pt x="25941" y="4684"/>
                    <a:pt x="25941" y="4671"/>
                    <a:pt x="25935" y="4664"/>
                  </a:cubicBezTo>
                  <a:lnTo>
                    <a:pt x="25877" y="4605"/>
                  </a:lnTo>
                  <a:cubicBezTo>
                    <a:pt x="25874" y="4600"/>
                    <a:pt x="25870" y="4598"/>
                    <a:pt x="25866" y="4598"/>
                  </a:cubicBezTo>
                  <a:close/>
                  <a:moveTo>
                    <a:pt x="4115" y="4717"/>
                  </a:moveTo>
                  <a:cubicBezTo>
                    <a:pt x="4110" y="4717"/>
                    <a:pt x="4105" y="4719"/>
                    <a:pt x="4102" y="4723"/>
                  </a:cubicBezTo>
                  <a:cubicBezTo>
                    <a:pt x="4082" y="4743"/>
                    <a:pt x="4064" y="4763"/>
                    <a:pt x="4045" y="4783"/>
                  </a:cubicBezTo>
                  <a:cubicBezTo>
                    <a:pt x="4038" y="4789"/>
                    <a:pt x="4038" y="4802"/>
                    <a:pt x="4045" y="4809"/>
                  </a:cubicBezTo>
                  <a:cubicBezTo>
                    <a:pt x="4049" y="4813"/>
                    <a:pt x="4054" y="4816"/>
                    <a:pt x="4060" y="4816"/>
                  </a:cubicBezTo>
                  <a:lnTo>
                    <a:pt x="4058" y="4813"/>
                  </a:lnTo>
                  <a:lnTo>
                    <a:pt x="4058" y="4813"/>
                  </a:lnTo>
                  <a:cubicBezTo>
                    <a:pt x="4060" y="4814"/>
                    <a:pt x="4062" y="4814"/>
                    <a:pt x="4064" y="4814"/>
                  </a:cubicBezTo>
                  <a:cubicBezTo>
                    <a:pt x="4068" y="4814"/>
                    <a:pt x="4072" y="4813"/>
                    <a:pt x="4075" y="4811"/>
                  </a:cubicBezTo>
                  <a:lnTo>
                    <a:pt x="4130" y="4752"/>
                  </a:lnTo>
                  <a:cubicBezTo>
                    <a:pt x="4139" y="4743"/>
                    <a:pt x="4139" y="4730"/>
                    <a:pt x="4130" y="4723"/>
                  </a:cubicBezTo>
                  <a:cubicBezTo>
                    <a:pt x="4126" y="4719"/>
                    <a:pt x="4121" y="4717"/>
                    <a:pt x="4115" y="4717"/>
                  </a:cubicBezTo>
                  <a:close/>
                  <a:moveTo>
                    <a:pt x="25978" y="4716"/>
                  </a:moveTo>
                  <a:cubicBezTo>
                    <a:pt x="25962" y="4716"/>
                    <a:pt x="25949" y="4734"/>
                    <a:pt x="25961" y="4750"/>
                  </a:cubicBezTo>
                  <a:lnTo>
                    <a:pt x="26016" y="4809"/>
                  </a:lnTo>
                  <a:cubicBezTo>
                    <a:pt x="26020" y="4813"/>
                    <a:pt x="26025" y="4816"/>
                    <a:pt x="26031" y="4816"/>
                  </a:cubicBezTo>
                  <a:lnTo>
                    <a:pt x="26031" y="4813"/>
                  </a:lnTo>
                  <a:cubicBezTo>
                    <a:pt x="26036" y="4813"/>
                    <a:pt x="26042" y="4813"/>
                    <a:pt x="26047" y="4809"/>
                  </a:cubicBezTo>
                  <a:cubicBezTo>
                    <a:pt x="26053" y="4800"/>
                    <a:pt x="26053" y="4789"/>
                    <a:pt x="26047" y="4783"/>
                  </a:cubicBezTo>
                  <a:cubicBezTo>
                    <a:pt x="26029" y="4761"/>
                    <a:pt x="26009" y="4741"/>
                    <a:pt x="25992" y="4721"/>
                  </a:cubicBezTo>
                  <a:cubicBezTo>
                    <a:pt x="25987" y="4718"/>
                    <a:pt x="25983" y="4716"/>
                    <a:pt x="25978" y="4716"/>
                  </a:cubicBezTo>
                  <a:close/>
                  <a:moveTo>
                    <a:pt x="4003" y="4835"/>
                  </a:moveTo>
                  <a:cubicBezTo>
                    <a:pt x="3997" y="4835"/>
                    <a:pt x="3992" y="4836"/>
                    <a:pt x="3988" y="4840"/>
                  </a:cubicBezTo>
                  <a:cubicBezTo>
                    <a:pt x="3970" y="4860"/>
                    <a:pt x="3952" y="4882"/>
                    <a:pt x="3933" y="4901"/>
                  </a:cubicBezTo>
                  <a:cubicBezTo>
                    <a:pt x="3922" y="4914"/>
                    <a:pt x="3930" y="4934"/>
                    <a:pt x="3948" y="4934"/>
                  </a:cubicBezTo>
                  <a:cubicBezTo>
                    <a:pt x="3952" y="4934"/>
                    <a:pt x="3959" y="4932"/>
                    <a:pt x="3961" y="4928"/>
                  </a:cubicBezTo>
                  <a:lnTo>
                    <a:pt x="4016" y="4868"/>
                  </a:lnTo>
                  <a:cubicBezTo>
                    <a:pt x="4025" y="4860"/>
                    <a:pt x="4025" y="4849"/>
                    <a:pt x="4016" y="4840"/>
                  </a:cubicBezTo>
                  <a:cubicBezTo>
                    <a:pt x="4013" y="4836"/>
                    <a:pt x="4008" y="4835"/>
                    <a:pt x="4003" y="4835"/>
                  </a:cubicBezTo>
                  <a:close/>
                  <a:moveTo>
                    <a:pt x="26088" y="4833"/>
                  </a:moveTo>
                  <a:cubicBezTo>
                    <a:pt x="26072" y="4833"/>
                    <a:pt x="26058" y="4853"/>
                    <a:pt x="26073" y="4868"/>
                  </a:cubicBezTo>
                  <a:lnTo>
                    <a:pt x="26128" y="4928"/>
                  </a:lnTo>
                  <a:cubicBezTo>
                    <a:pt x="26130" y="4932"/>
                    <a:pt x="26137" y="4934"/>
                    <a:pt x="26143" y="4934"/>
                  </a:cubicBezTo>
                  <a:lnTo>
                    <a:pt x="26141" y="4936"/>
                  </a:lnTo>
                  <a:cubicBezTo>
                    <a:pt x="26159" y="4934"/>
                    <a:pt x="26170" y="4914"/>
                    <a:pt x="26157" y="4901"/>
                  </a:cubicBezTo>
                  <a:cubicBezTo>
                    <a:pt x="26139" y="4882"/>
                    <a:pt x="26121" y="4862"/>
                    <a:pt x="26102" y="4840"/>
                  </a:cubicBezTo>
                  <a:cubicBezTo>
                    <a:pt x="26097" y="4835"/>
                    <a:pt x="26092" y="4833"/>
                    <a:pt x="26088" y="4833"/>
                  </a:cubicBezTo>
                  <a:close/>
                  <a:moveTo>
                    <a:pt x="3892" y="4954"/>
                  </a:moveTo>
                  <a:cubicBezTo>
                    <a:pt x="3887" y="4954"/>
                    <a:pt x="3882" y="4956"/>
                    <a:pt x="3878" y="4961"/>
                  </a:cubicBezTo>
                  <a:lnTo>
                    <a:pt x="3823" y="5022"/>
                  </a:lnTo>
                  <a:cubicBezTo>
                    <a:pt x="3816" y="5031"/>
                    <a:pt x="3816" y="5044"/>
                    <a:pt x="3825" y="5051"/>
                  </a:cubicBezTo>
                  <a:cubicBezTo>
                    <a:pt x="3829" y="5055"/>
                    <a:pt x="3834" y="5055"/>
                    <a:pt x="3838" y="5055"/>
                  </a:cubicBezTo>
                  <a:cubicBezTo>
                    <a:pt x="3843" y="5055"/>
                    <a:pt x="3849" y="5053"/>
                    <a:pt x="3854" y="5049"/>
                  </a:cubicBezTo>
                  <a:lnTo>
                    <a:pt x="3908" y="4989"/>
                  </a:lnTo>
                  <a:cubicBezTo>
                    <a:pt x="3922" y="4973"/>
                    <a:pt x="3908" y="4954"/>
                    <a:pt x="3892" y="4954"/>
                  </a:cubicBezTo>
                  <a:close/>
                  <a:moveTo>
                    <a:pt x="26196" y="4952"/>
                  </a:moveTo>
                  <a:cubicBezTo>
                    <a:pt x="26180" y="4952"/>
                    <a:pt x="26165" y="4973"/>
                    <a:pt x="26183" y="4989"/>
                  </a:cubicBezTo>
                  <a:lnTo>
                    <a:pt x="26238" y="5049"/>
                  </a:lnTo>
                  <a:cubicBezTo>
                    <a:pt x="26240" y="5053"/>
                    <a:pt x="26247" y="5055"/>
                    <a:pt x="26251" y="5055"/>
                  </a:cubicBezTo>
                  <a:cubicBezTo>
                    <a:pt x="26255" y="5055"/>
                    <a:pt x="26262" y="5053"/>
                    <a:pt x="26266" y="5051"/>
                  </a:cubicBezTo>
                  <a:cubicBezTo>
                    <a:pt x="26273" y="5044"/>
                    <a:pt x="26275" y="5031"/>
                    <a:pt x="26266" y="5022"/>
                  </a:cubicBezTo>
                  <a:cubicBezTo>
                    <a:pt x="26249" y="5002"/>
                    <a:pt x="26231" y="4980"/>
                    <a:pt x="26211" y="4961"/>
                  </a:cubicBezTo>
                  <a:cubicBezTo>
                    <a:pt x="26207" y="4954"/>
                    <a:pt x="26201" y="4952"/>
                    <a:pt x="26196" y="4952"/>
                  </a:cubicBezTo>
                  <a:close/>
                  <a:moveTo>
                    <a:pt x="3785" y="5077"/>
                  </a:moveTo>
                  <a:cubicBezTo>
                    <a:pt x="3779" y="5077"/>
                    <a:pt x="3774" y="5079"/>
                    <a:pt x="3770" y="5084"/>
                  </a:cubicBezTo>
                  <a:cubicBezTo>
                    <a:pt x="3750" y="5106"/>
                    <a:pt x="3733" y="5125"/>
                    <a:pt x="3715" y="5145"/>
                  </a:cubicBezTo>
                  <a:cubicBezTo>
                    <a:pt x="3708" y="5154"/>
                    <a:pt x="3708" y="5165"/>
                    <a:pt x="3717" y="5174"/>
                  </a:cubicBezTo>
                  <a:cubicBezTo>
                    <a:pt x="3719" y="5176"/>
                    <a:pt x="3723" y="5178"/>
                    <a:pt x="3729" y="5178"/>
                  </a:cubicBezTo>
                  <a:lnTo>
                    <a:pt x="3729" y="5178"/>
                  </a:lnTo>
                  <a:cubicBezTo>
                    <a:pt x="3736" y="5178"/>
                    <a:pt x="3742" y="5176"/>
                    <a:pt x="3746" y="5172"/>
                  </a:cubicBezTo>
                  <a:lnTo>
                    <a:pt x="3801" y="5110"/>
                  </a:lnTo>
                  <a:cubicBezTo>
                    <a:pt x="3807" y="5101"/>
                    <a:pt x="3805" y="5090"/>
                    <a:pt x="3799" y="5082"/>
                  </a:cubicBezTo>
                  <a:cubicBezTo>
                    <a:pt x="3794" y="5078"/>
                    <a:pt x="3789" y="5077"/>
                    <a:pt x="3785" y="5077"/>
                  </a:cubicBezTo>
                  <a:close/>
                  <a:moveTo>
                    <a:pt x="3729" y="5178"/>
                  </a:moveTo>
                  <a:cubicBezTo>
                    <a:pt x="3729" y="5178"/>
                    <a:pt x="3729" y="5178"/>
                    <a:pt x="3728" y="5178"/>
                  </a:cubicBezTo>
                  <a:lnTo>
                    <a:pt x="3730" y="5178"/>
                  </a:lnTo>
                  <a:cubicBezTo>
                    <a:pt x="3730" y="5178"/>
                    <a:pt x="3730" y="5178"/>
                    <a:pt x="3729" y="5178"/>
                  </a:cubicBezTo>
                  <a:close/>
                  <a:moveTo>
                    <a:pt x="26306" y="5075"/>
                  </a:moveTo>
                  <a:cubicBezTo>
                    <a:pt x="26290" y="5075"/>
                    <a:pt x="26275" y="5095"/>
                    <a:pt x="26291" y="5110"/>
                  </a:cubicBezTo>
                  <a:cubicBezTo>
                    <a:pt x="26308" y="5130"/>
                    <a:pt x="26328" y="5152"/>
                    <a:pt x="26346" y="5172"/>
                  </a:cubicBezTo>
                  <a:cubicBezTo>
                    <a:pt x="26350" y="5176"/>
                    <a:pt x="26354" y="5178"/>
                    <a:pt x="26361" y="5178"/>
                  </a:cubicBezTo>
                  <a:cubicBezTo>
                    <a:pt x="26378" y="5178"/>
                    <a:pt x="26387" y="5156"/>
                    <a:pt x="26376" y="5143"/>
                  </a:cubicBezTo>
                  <a:cubicBezTo>
                    <a:pt x="26357" y="5123"/>
                    <a:pt x="26339" y="5104"/>
                    <a:pt x="26321" y="5082"/>
                  </a:cubicBezTo>
                  <a:cubicBezTo>
                    <a:pt x="26317" y="5077"/>
                    <a:pt x="26311" y="5075"/>
                    <a:pt x="26306" y="5075"/>
                  </a:cubicBezTo>
                  <a:close/>
                  <a:moveTo>
                    <a:pt x="3676" y="5199"/>
                  </a:moveTo>
                  <a:cubicBezTo>
                    <a:pt x="3671" y="5199"/>
                    <a:pt x="3665" y="5202"/>
                    <a:pt x="3660" y="5207"/>
                  </a:cubicBezTo>
                  <a:lnTo>
                    <a:pt x="3607" y="5268"/>
                  </a:lnTo>
                  <a:cubicBezTo>
                    <a:pt x="3601" y="5277"/>
                    <a:pt x="3601" y="5290"/>
                    <a:pt x="3610" y="5297"/>
                  </a:cubicBezTo>
                  <a:cubicBezTo>
                    <a:pt x="3614" y="5299"/>
                    <a:pt x="3618" y="5301"/>
                    <a:pt x="3623" y="5301"/>
                  </a:cubicBezTo>
                  <a:cubicBezTo>
                    <a:pt x="3629" y="5301"/>
                    <a:pt x="3634" y="5299"/>
                    <a:pt x="3638" y="5293"/>
                  </a:cubicBezTo>
                  <a:lnTo>
                    <a:pt x="3691" y="5231"/>
                  </a:lnTo>
                  <a:cubicBezTo>
                    <a:pt x="3697" y="5222"/>
                    <a:pt x="3697" y="5211"/>
                    <a:pt x="3689" y="5205"/>
                  </a:cubicBezTo>
                  <a:cubicBezTo>
                    <a:pt x="3685" y="5201"/>
                    <a:pt x="3681" y="5199"/>
                    <a:pt x="3676" y="5199"/>
                  </a:cubicBezTo>
                  <a:close/>
                  <a:moveTo>
                    <a:pt x="26412" y="5201"/>
                  </a:moveTo>
                  <a:cubicBezTo>
                    <a:pt x="26408" y="5201"/>
                    <a:pt x="26404" y="5202"/>
                    <a:pt x="26400" y="5205"/>
                  </a:cubicBezTo>
                  <a:cubicBezTo>
                    <a:pt x="26394" y="5213"/>
                    <a:pt x="26392" y="5224"/>
                    <a:pt x="26398" y="5233"/>
                  </a:cubicBezTo>
                  <a:lnTo>
                    <a:pt x="26451" y="5295"/>
                  </a:lnTo>
                  <a:cubicBezTo>
                    <a:pt x="26455" y="5299"/>
                    <a:pt x="26462" y="5301"/>
                    <a:pt x="26466" y="5301"/>
                  </a:cubicBezTo>
                  <a:cubicBezTo>
                    <a:pt x="26471" y="5301"/>
                    <a:pt x="26475" y="5301"/>
                    <a:pt x="26480" y="5299"/>
                  </a:cubicBezTo>
                  <a:cubicBezTo>
                    <a:pt x="26488" y="5290"/>
                    <a:pt x="26491" y="5277"/>
                    <a:pt x="26484" y="5271"/>
                  </a:cubicBezTo>
                  <a:lnTo>
                    <a:pt x="26429" y="5207"/>
                  </a:lnTo>
                  <a:cubicBezTo>
                    <a:pt x="26424" y="5203"/>
                    <a:pt x="26418" y="5201"/>
                    <a:pt x="26412" y="5201"/>
                  </a:cubicBezTo>
                  <a:close/>
                  <a:moveTo>
                    <a:pt x="26520" y="5325"/>
                  </a:moveTo>
                  <a:cubicBezTo>
                    <a:pt x="26516" y="5325"/>
                    <a:pt x="26511" y="5327"/>
                    <a:pt x="26508" y="5330"/>
                  </a:cubicBezTo>
                  <a:cubicBezTo>
                    <a:pt x="26499" y="5336"/>
                    <a:pt x="26497" y="5350"/>
                    <a:pt x="26504" y="5356"/>
                  </a:cubicBezTo>
                  <a:lnTo>
                    <a:pt x="26557" y="5420"/>
                  </a:lnTo>
                  <a:cubicBezTo>
                    <a:pt x="26561" y="5424"/>
                    <a:pt x="26567" y="5426"/>
                    <a:pt x="26573" y="5427"/>
                  </a:cubicBezTo>
                  <a:lnTo>
                    <a:pt x="26573" y="5427"/>
                  </a:lnTo>
                  <a:cubicBezTo>
                    <a:pt x="26577" y="5426"/>
                    <a:pt x="26581" y="5424"/>
                    <a:pt x="26585" y="5422"/>
                  </a:cubicBezTo>
                  <a:cubicBezTo>
                    <a:pt x="26592" y="5416"/>
                    <a:pt x="26594" y="5402"/>
                    <a:pt x="26587" y="5396"/>
                  </a:cubicBezTo>
                  <a:lnTo>
                    <a:pt x="26535" y="5332"/>
                  </a:lnTo>
                  <a:cubicBezTo>
                    <a:pt x="26531" y="5327"/>
                    <a:pt x="26526" y="5325"/>
                    <a:pt x="26520" y="5325"/>
                  </a:cubicBezTo>
                  <a:close/>
                  <a:moveTo>
                    <a:pt x="3570" y="5324"/>
                  </a:moveTo>
                  <a:cubicBezTo>
                    <a:pt x="3564" y="5324"/>
                    <a:pt x="3559" y="5326"/>
                    <a:pt x="3555" y="5332"/>
                  </a:cubicBezTo>
                  <a:lnTo>
                    <a:pt x="3502" y="5396"/>
                  </a:lnTo>
                  <a:cubicBezTo>
                    <a:pt x="3495" y="5402"/>
                    <a:pt x="3495" y="5416"/>
                    <a:pt x="3504" y="5422"/>
                  </a:cubicBezTo>
                  <a:cubicBezTo>
                    <a:pt x="3508" y="5424"/>
                    <a:pt x="3513" y="5427"/>
                    <a:pt x="3517" y="5427"/>
                  </a:cubicBezTo>
                  <a:cubicBezTo>
                    <a:pt x="3522" y="5427"/>
                    <a:pt x="3528" y="5427"/>
                    <a:pt x="3533" y="5422"/>
                  </a:cubicBezTo>
                  <a:lnTo>
                    <a:pt x="3585" y="5358"/>
                  </a:lnTo>
                  <a:cubicBezTo>
                    <a:pt x="3598" y="5344"/>
                    <a:pt x="3585" y="5324"/>
                    <a:pt x="3570" y="5324"/>
                  </a:cubicBezTo>
                  <a:close/>
                  <a:moveTo>
                    <a:pt x="26573" y="5427"/>
                  </a:moveTo>
                  <a:lnTo>
                    <a:pt x="26573" y="5427"/>
                  </a:lnTo>
                  <a:cubicBezTo>
                    <a:pt x="26572" y="5427"/>
                    <a:pt x="26572" y="5427"/>
                    <a:pt x="26572" y="5427"/>
                  </a:cubicBezTo>
                  <a:lnTo>
                    <a:pt x="26574" y="5427"/>
                  </a:lnTo>
                  <a:cubicBezTo>
                    <a:pt x="26574" y="5427"/>
                    <a:pt x="26573" y="5427"/>
                    <a:pt x="26573" y="5427"/>
                  </a:cubicBezTo>
                  <a:close/>
                  <a:moveTo>
                    <a:pt x="3464" y="5449"/>
                  </a:moveTo>
                  <a:cubicBezTo>
                    <a:pt x="3459" y="5449"/>
                    <a:pt x="3454" y="5452"/>
                    <a:pt x="3449" y="5457"/>
                  </a:cubicBezTo>
                  <a:lnTo>
                    <a:pt x="3396" y="5521"/>
                  </a:lnTo>
                  <a:cubicBezTo>
                    <a:pt x="3390" y="5530"/>
                    <a:pt x="3392" y="5541"/>
                    <a:pt x="3399" y="5547"/>
                  </a:cubicBezTo>
                  <a:cubicBezTo>
                    <a:pt x="3403" y="5552"/>
                    <a:pt x="3407" y="5552"/>
                    <a:pt x="3412" y="5554"/>
                  </a:cubicBezTo>
                  <a:cubicBezTo>
                    <a:pt x="3418" y="5554"/>
                    <a:pt x="3423" y="5552"/>
                    <a:pt x="3429" y="5547"/>
                  </a:cubicBezTo>
                  <a:lnTo>
                    <a:pt x="3480" y="5486"/>
                  </a:lnTo>
                  <a:cubicBezTo>
                    <a:pt x="3495" y="5470"/>
                    <a:pt x="3480" y="5449"/>
                    <a:pt x="3464" y="5449"/>
                  </a:cubicBezTo>
                  <a:close/>
                  <a:moveTo>
                    <a:pt x="26625" y="5447"/>
                  </a:moveTo>
                  <a:cubicBezTo>
                    <a:pt x="26610" y="5447"/>
                    <a:pt x="26596" y="5467"/>
                    <a:pt x="26609" y="5482"/>
                  </a:cubicBezTo>
                  <a:lnTo>
                    <a:pt x="26662" y="5545"/>
                  </a:lnTo>
                  <a:cubicBezTo>
                    <a:pt x="26664" y="5550"/>
                    <a:pt x="26671" y="5554"/>
                    <a:pt x="26677" y="5554"/>
                  </a:cubicBezTo>
                  <a:lnTo>
                    <a:pt x="26675" y="5552"/>
                  </a:lnTo>
                  <a:cubicBezTo>
                    <a:pt x="26682" y="5552"/>
                    <a:pt x="26686" y="5550"/>
                    <a:pt x="26691" y="5545"/>
                  </a:cubicBezTo>
                  <a:cubicBezTo>
                    <a:pt x="26697" y="5539"/>
                    <a:pt x="26699" y="5528"/>
                    <a:pt x="26693" y="5519"/>
                  </a:cubicBezTo>
                  <a:lnTo>
                    <a:pt x="26640" y="5455"/>
                  </a:lnTo>
                  <a:cubicBezTo>
                    <a:pt x="26636" y="5450"/>
                    <a:pt x="26630" y="5447"/>
                    <a:pt x="26625" y="5447"/>
                  </a:cubicBezTo>
                  <a:close/>
                  <a:moveTo>
                    <a:pt x="3361" y="5577"/>
                  </a:moveTo>
                  <a:cubicBezTo>
                    <a:pt x="3355" y="5577"/>
                    <a:pt x="3350" y="5579"/>
                    <a:pt x="3346" y="5585"/>
                  </a:cubicBezTo>
                  <a:lnTo>
                    <a:pt x="3293" y="5649"/>
                  </a:lnTo>
                  <a:cubicBezTo>
                    <a:pt x="3286" y="5657"/>
                    <a:pt x="3289" y="5668"/>
                    <a:pt x="3297" y="5675"/>
                  </a:cubicBezTo>
                  <a:cubicBezTo>
                    <a:pt x="3300" y="5679"/>
                    <a:pt x="3304" y="5679"/>
                    <a:pt x="3308" y="5679"/>
                  </a:cubicBezTo>
                  <a:cubicBezTo>
                    <a:pt x="3310" y="5680"/>
                    <a:pt x="3312" y="5680"/>
                    <a:pt x="3313" y="5680"/>
                  </a:cubicBezTo>
                  <a:cubicBezTo>
                    <a:pt x="3318" y="5680"/>
                    <a:pt x="3323" y="5678"/>
                    <a:pt x="3326" y="5673"/>
                  </a:cubicBezTo>
                  <a:lnTo>
                    <a:pt x="3377" y="5609"/>
                  </a:lnTo>
                  <a:cubicBezTo>
                    <a:pt x="3389" y="5595"/>
                    <a:pt x="3375" y="5577"/>
                    <a:pt x="3361" y="5577"/>
                  </a:cubicBezTo>
                  <a:close/>
                  <a:moveTo>
                    <a:pt x="26728" y="5578"/>
                  </a:moveTo>
                  <a:cubicBezTo>
                    <a:pt x="26724" y="5578"/>
                    <a:pt x="26720" y="5579"/>
                    <a:pt x="26717" y="5580"/>
                  </a:cubicBezTo>
                  <a:cubicBezTo>
                    <a:pt x="26708" y="5587"/>
                    <a:pt x="26706" y="5600"/>
                    <a:pt x="26713" y="5609"/>
                  </a:cubicBezTo>
                  <a:lnTo>
                    <a:pt x="26765" y="5673"/>
                  </a:lnTo>
                  <a:cubicBezTo>
                    <a:pt x="26767" y="5677"/>
                    <a:pt x="26774" y="5679"/>
                    <a:pt x="26781" y="5679"/>
                  </a:cubicBezTo>
                  <a:lnTo>
                    <a:pt x="26778" y="5682"/>
                  </a:lnTo>
                  <a:cubicBezTo>
                    <a:pt x="26796" y="5682"/>
                    <a:pt x="26805" y="5662"/>
                    <a:pt x="26794" y="5649"/>
                  </a:cubicBezTo>
                  <a:lnTo>
                    <a:pt x="26743" y="5585"/>
                  </a:lnTo>
                  <a:cubicBezTo>
                    <a:pt x="26739" y="5580"/>
                    <a:pt x="26733" y="5578"/>
                    <a:pt x="26728" y="5578"/>
                  </a:cubicBezTo>
                  <a:close/>
                  <a:moveTo>
                    <a:pt x="3258" y="5702"/>
                  </a:moveTo>
                  <a:cubicBezTo>
                    <a:pt x="3252" y="5702"/>
                    <a:pt x="3246" y="5705"/>
                    <a:pt x="3243" y="5710"/>
                  </a:cubicBezTo>
                  <a:cubicBezTo>
                    <a:pt x="3225" y="5732"/>
                    <a:pt x="3207" y="5754"/>
                    <a:pt x="3192" y="5776"/>
                  </a:cubicBezTo>
                  <a:cubicBezTo>
                    <a:pt x="3181" y="5789"/>
                    <a:pt x="3190" y="5809"/>
                    <a:pt x="3207" y="5809"/>
                  </a:cubicBezTo>
                  <a:cubicBezTo>
                    <a:pt x="3214" y="5807"/>
                    <a:pt x="3218" y="5805"/>
                    <a:pt x="3223" y="5800"/>
                  </a:cubicBezTo>
                  <a:cubicBezTo>
                    <a:pt x="3240" y="5778"/>
                    <a:pt x="3256" y="5756"/>
                    <a:pt x="3273" y="5734"/>
                  </a:cubicBezTo>
                  <a:cubicBezTo>
                    <a:pt x="3280" y="5725"/>
                    <a:pt x="3278" y="5714"/>
                    <a:pt x="3271" y="5708"/>
                  </a:cubicBezTo>
                  <a:cubicBezTo>
                    <a:pt x="3267" y="5704"/>
                    <a:pt x="3263" y="5702"/>
                    <a:pt x="3258" y="5702"/>
                  </a:cubicBezTo>
                  <a:close/>
                  <a:moveTo>
                    <a:pt x="26829" y="5704"/>
                  </a:moveTo>
                  <a:cubicBezTo>
                    <a:pt x="26825" y="5704"/>
                    <a:pt x="26822" y="5705"/>
                    <a:pt x="26818" y="5708"/>
                  </a:cubicBezTo>
                  <a:cubicBezTo>
                    <a:pt x="26809" y="5714"/>
                    <a:pt x="26807" y="5728"/>
                    <a:pt x="26814" y="5736"/>
                  </a:cubicBezTo>
                  <a:lnTo>
                    <a:pt x="26864" y="5800"/>
                  </a:lnTo>
                  <a:cubicBezTo>
                    <a:pt x="26869" y="5805"/>
                    <a:pt x="26875" y="5809"/>
                    <a:pt x="26882" y="5809"/>
                  </a:cubicBezTo>
                  <a:cubicBezTo>
                    <a:pt x="26884" y="5807"/>
                    <a:pt x="26888" y="5807"/>
                    <a:pt x="26893" y="5802"/>
                  </a:cubicBezTo>
                  <a:cubicBezTo>
                    <a:pt x="26899" y="5796"/>
                    <a:pt x="26902" y="5785"/>
                    <a:pt x="26895" y="5776"/>
                  </a:cubicBezTo>
                  <a:lnTo>
                    <a:pt x="26844" y="5712"/>
                  </a:lnTo>
                  <a:cubicBezTo>
                    <a:pt x="26840" y="5707"/>
                    <a:pt x="26835" y="5704"/>
                    <a:pt x="26829" y="5704"/>
                  </a:cubicBezTo>
                  <a:close/>
                  <a:moveTo>
                    <a:pt x="3157" y="5834"/>
                  </a:moveTo>
                  <a:cubicBezTo>
                    <a:pt x="3151" y="5834"/>
                    <a:pt x="3144" y="5837"/>
                    <a:pt x="3139" y="5844"/>
                  </a:cubicBezTo>
                  <a:lnTo>
                    <a:pt x="3091" y="5908"/>
                  </a:lnTo>
                  <a:cubicBezTo>
                    <a:pt x="3084" y="5917"/>
                    <a:pt x="3086" y="5930"/>
                    <a:pt x="3093" y="5936"/>
                  </a:cubicBezTo>
                  <a:cubicBezTo>
                    <a:pt x="3097" y="5939"/>
                    <a:pt x="3102" y="5941"/>
                    <a:pt x="3106" y="5941"/>
                  </a:cubicBezTo>
                  <a:lnTo>
                    <a:pt x="3106" y="5939"/>
                  </a:lnTo>
                  <a:cubicBezTo>
                    <a:pt x="3113" y="5939"/>
                    <a:pt x="3117" y="5936"/>
                    <a:pt x="3122" y="5934"/>
                  </a:cubicBezTo>
                  <a:cubicBezTo>
                    <a:pt x="3139" y="5912"/>
                    <a:pt x="3155" y="5890"/>
                    <a:pt x="3172" y="5868"/>
                  </a:cubicBezTo>
                  <a:cubicBezTo>
                    <a:pt x="3186" y="5853"/>
                    <a:pt x="3172" y="5834"/>
                    <a:pt x="3157" y="5834"/>
                  </a:cubicBezTo>
                  <a:close/>
                  <a:moveTo>
                    <a:pt x="26930" y="5833"/>
                  </a:moveTo>
                  <a:cubicBezTo>
                    <a:pt x="26914" y="5833"/>
                    <a:pt x="26898" y="5852"/>
                    <a:pt x="26913" y="5868"/>
                  </a:cubicBezTo>
                  <a:lnTo>
                    <a:pt x="26963" y="5932"/>
                  </a:lnTo>
                  <a:cubicBezTo>
                    <a:pt x="26967" y="5936"/>
                    <a:pt x="26972" y="5941"/>
                    <a:pt x="26978" y="5941"/>
                  </a:cubicBezTo>
                  <a:lnTo>
                    <a:pt x="26981" y="5936"/>
                  </a:lnTo>
                  <a:cubicBezTo>
                    <a:pt x="26985" y="5936"/>
                    <a:pt x="26989" y="5936"/>
                    <a:pt x="26992" y="5934"/>
                  </a:cubicBezTo>
                  <a:cubicBezTo>
                    <a:pt x="27000" y="5928"/>
                    <a:pt x="27003" y="5917"/>
                    <a:pt x="26996" y="5908"/>
                  </a:cubicBezTo>
                  <a:lnTo>
                    <a:pt x="26946" y="5842"/>
                  </a:lnTo>
                  <a:cubicBezTo>
                    <a:pt x="26941" y="5835"/>
                    <a:pt x="26936" y="5833"/>
                    <a:pt x="26930" y="5833"/>
                  </a:cubicBezTo>
                  <a:close/>
                  <a:moveTo>
                    <a:pt x="3057" y="5961"/>
                  </a:moveTo>
                  <a:cubicBezTo>
                    <a:pt x="3051" y="5961"/>
                    <a:pt x="3045" y="5964"/>
                    <a:pt x="3040" y="5972"/>
                  </a:cubicBezTo>
                  <a:cubicBezTo>
                    <a:pt x="3023" y="5994"/>
                    <a:pt x="3007" y="6016"/>
                    <a:pt x="2992" y="6038"/>
                  </a:cubicBezTo>
                  <a:cubicBezTo>
                    <a:pt x="2981" y="6051"/>
                    <a:pt x="2990" y="6068"/>
                    <a:pt x="3007" y="6068"/>
                  </a:cubicBezTo>
                  <a:cubicBezTo>
                    <a:pt x="3014" y="6068"/>
                    <a:pt x="3021" y="6066"/>
                    <a:pt x="3023" y="6062"/>
                  </a:cubicBezTo>
                  <a:cubicBezTo>
                    <a:pt x="3040" y="6040"/>
                    <a:pt x="3056" y="6018"/>
                    <a:pt x="3073" y="5996"/>
                  </a:cubicBezTo>
                  <a:cubicBezTo>
                    <a:pt x="3087" y="5980"/>
                    <a:pt x="3072" y="5961"/>
                    <a:pt x="3057" y="5961"/>
                  </a:cubicBezTo>
                  <a:close/>
                  <a:moveTo>
                    <a:pt x="27030" y="5963"/>
                  </a:moveTo>
                  <a:cubicBezTo>
                    <a:pt x="27015" y="5963"/>
                    <a:pt x="27003" y="5980"/>
                    <a:pt x="27014" y="5996"/>
                  </a:cubicBezTo>
                  <a:lnTo>
                    <a:pt x="27062" y="6062"/>
                  </a:lnTo>
                  <a:cubicBezTo>
                    <a:pt x="27066" y="6066"/>
                    <a:pt x="27073" y="6068"/>
                    <a:pt x="27080" y="6068"/>
                  </a:cubicBezTo>
                  <a:cubicBezTo>
                    <a:pt x="27084" y="6068"/>
                    <a:pt x="27088" y="6066"/>
                    <a:pt x="27091" y="6064"/>
                  </a:cubicBezTo>
                  <a:cubicBezTo>
                    <a:pt x="27099" y="6057"/>
                    <a:pt x="27102" y="6046"/>
                    <a:pt x="27095" y="6038"/>
                  </a:cubicBezTo>
                  <a:lnTo>
                    <a:pt x="27047" y="5972"/>
                  </a:lnTo>
                  <a:cubicBezTo>
                    <a:pt x="27042" y="5965"/>
                    <a:pt x="27036" y="5963"/>
                    <a:pt x="27030" y="5963"/>
                  </a:cubicBezTo>
                  <a:close/>
                  <a:moveTo>
                    <a:pt x="2959" y="6095"/>
                  </a:moveTo>
                  <a:cubicBezTo>
                    <a:pt x="2953" y="6095"/>
                    <a:pt x="2946" y="6097"/>
                    <a:pt x="2941" y="6101"/>
                  </a:cubicBezTo>
                  <a:lnTo>
                    <a:pt x="2893" y="6169"/>
                  </a:lnTo>
                  <a:cubicBezTo>
                    <a:pt x="2882" y="6183"/>
                    <a:pt x="2893" y="6200"/>
                    <a:pt x="2911" y="6200"/>
                  </a:cubicBezTo>
                  <a:cubicBezTo>
                    <a:pt x="2915" y="6200"/>
                    <a:pt x="2922" y="6196"/>
                    <a:pt x="2926" y="6191"/>
                  </a:cubicBezTo>
                  <a:lnTo>
                    <a:pt x="2974" y="6125"/>
                  </a:lnTo>
                  <a:cubicBezTo>
                    <a:pt x="2979" y="6117"/>
                    <a:pt x="2979" y="6103"/>
                    <a:pt x="2970" y="6097"/>
                  </a:cubicBezTo>
                  <a:cubicBezTo>
                    <a:pt x="2967" y="6095"/>
                    <a:pt x="2963" y="6095"/>
                    <a:pt x="2959" y="6095"/>
                  </a:cubicBezTo>
                  <a:close/>
                  <a:moveTo>
                    <a:pt x="27125" y="6095"/>
                  </a:moveTo>
                  <a:cubicBezTo>
                    <a:pt x="27122" y="6095"/>
                    <a:pt x="27118" y="6095"/>
                    <a:pt x="27115" y="6097"/>
                  </a:cubicBezTo>
                  <a:cubicBezTo>
                    <a:pt x="27108" y="6103"/>
                    <a:pt x="27106" y="6117"/>
                    <a:pt x="27110" y="6125"/>
                  </a:cubicBezTo>
                  <a:lnTo>
                    <a:pt x="27161" y="6191"/>
                  </a:lnTo>
                  <a:cubicBezTo>
                    <a:pt x="27163" y="6196"/>
                    <a:pt x="27170" y="6200"/>
                    <a:pt x="27176" y="6200"/>
                  </a:cubicBezTo>
                  <a:cubicBezTo>
                    <a:pt x="27181" y="6198"/>
                    <a:pt x="27185" y="6198"/>
                    <a:pt x="27187" y="6196"/>
                  </a:cubicBezTo>
                  <a:cubicBezTo>
                    <a:pt x="27196" y="6189"/>
                    <a:pt x="27198" y="6176"/>
                    <a:pt x="27192" y="6167"/>
                  </a:cubicBezTo>
                  <a:lnTo>
                    <a:pt x="27143" y="6101"/>
                  </a:lnTo>
                  <a:cubicBezTo>
                    <a:pt x="27139" y="6097"/>
                    <a:pt x="27132" y="6095"/>
                    <a:pt x="27125" y="6095"/>
                  </a:cubicBezTo>
                  <a:close/>
                  <a:moveTo>
                    <a:pt x="27225" y="6225"/>
                  </a:moveTo>
                  <a:cubicBezTo>
                    <a:pt x="27221" y="6225"/>
                    <a:pt x="27217" y="6226"/>
                    <a:pt x="27214" y="6229"/>
                  </a:cubicBezTo>
                  <a:cubicBezTo>
                    <a:pt x="27205" y="6235"/>
                    <a:pt x="27203" y="6249"/>
                    <a:pt x="27209" y="6257"/>
                  </a:cubicBezTo>
                  <a:lnTo>
                    <a:pt x="27255" y="6323"/>
                  </a:lnTo>
                  <a:cubicBezTo>
                    <a:pt x="27260" y="6328"/>
                    <a:pt x="27266" y="6332"/>
                    <a:pt x="27273" y="6332"/>
                  </a:cubicBezTo>
                  <a:cubicBezTo>
                    <a:pt x="27277" y="6332"/>
                    <a:pt x="27280" y="6330"/>
                    <a:pt x="27284" y="6328"/>
                  </a:cubicBezTo>
                  <a:cubicBezTo>
                    <a:pt x="27293" y="6321"/>
                    <a:pt x="27295" y="6310"/>
                    <a:pt x="27288" y="6301"/>
                  </a:cubicBezTo>
                  <a:lnTo>
                    <a:pt x="27240" y="6233"/>
                  </a:lnTo>
                  <a:cubicBezTo>
                    <a:pt x="27236" y="6228"/>
                    <a:pt x="27230" y="6225"/>
                    <a:pt x="27225" y="6225"/>
                  </a:cubicBezTo>
                  <a:close/>
                  <a:moveTo>
                    <a:pt x="2860" y="6229"/>
                  </a:moveTo>
                  <a:cubicBezTo>
                    <a:pt x="2855" y="6229"/>
                    <a:pt x="2849" y="6231"/>
                    <a:pt x="2845" y="6235"/>
                  </a:cubicBezTo>
                  <a:lnTo>
                    <a:pt x="2796" y="6301"/>
                  </a:lnTo>
                  <a:cubicBezTo>
                    <a:pt x="2792" y="6310"/>
                    <a:pt x="2794" y="6323"/>
                    <a:pt x="2803" y="6330"/>
                  </a:cubicBezTo>
                  <a:cubicBezTo>
                    <a:pt x="2805" y="6332"/>
                    <a:pt x="2810" y="6334"/>
                    <a:pt x="2814" y="6334"/>
                  </a:cubicBezTo>
                  <a:cubicBezTo>
                    <a:pt x="2821" y="6334"/>
                    <a:pt x="2827" y="6332"/>
                    <a:pt x="2832" y="6325"/>
                  </a:cubicBezTo>
                  <a:lnTo>
                    <a:pt x="2878" y="6260"/>
                  </a:lnTo>
                  <a:cubicBezTo>
                    <a:pt x="2887" y="6243"/>
                    <a:pt x="2875" y="6229"/>
                    <a:pt x="2860" y="6229"/>
                  </a:cubicBezTo>
                  <a:close/>
                  <a:moveTo>
                    <a:pt x="27320" y="6359"/>
                  </a:moveTo>
                  <a:cubicBezTo>
                    <a:pt x="27316" y="6359"/>
                    <a:pt x="27312" y="6360"/>
                    <a:pt x="27308" y="6363"/>
                  </a:cubicBezTo>
                  <a:cubicBezTo>
                    <a:pt x="27299" y="6367"/>
                    <a:pt x="27297" y="6380"/>
                    <a:pt x="27304" y="6389"/>
                  </a:cubicBezTo>
                  <a:lnTo>
                    <a:pt x="27350" y="6457"/>
                  </a:lnTo>
                  <a:cubicBezTo>
                    <a:pt x="27354" y="6462"/>
                    <a:pt x="27361" y="6464"/>
                    <a:pt x="27367" y="6464"/>
                  </a:cubicBezTo>
                  <a:lnTo>
                    <a:pt x="27365" y="6466"/>
                  </a:lnTo>
                  <a:cubicBezTo>
                    <a:pt x="27383" y="6466"/>
                    <a:pt x="27392" y="6446"/>
                    <a:pt x="27383" y="6433"/>
                  </a:cubicBezTo>
                  <a:lnTo>
                    <a:pt x="27337" y="6367"/>
                  </a:lnTo>
                  <a:cubicBezTo>
                    <a:pt x="27333" y="6362"/>
                    <a:pt x="27326" y="6359"/>
                    <a:pt x="27320" y="6359"/>
                  </a:cubicBezTo>
                  <a:close/>
                  <a:moveTo>
                    <a:pt x="2766" y="6361"/>
                  </a:moveTo>
                  <a:cubicBezTo>
                    <a:pt x="2760" y="6361"/>
                    <a:pt x="2754" y="6364"/>
                    <a:pt x="2750" y="6369"/>
                  </a:cubicBezTo>
                  <a:cubicBezTo>
                    <a:pt x="2735" y="6391"/>
                    <a:pt x="2717" y="6413"/>
                    <a:pt x="2702" y="6435"/>
                  </a:cubicBezTo>
                  <a:cubicBezTo>
                    <a:pt x="2697" y="6446"/>
                    <a:pt x="2700" y="6457"/>
                    <a:pt x="2708" y="6464"/>
                  </a:cubicBezTo>
                  <a:cubicBezTo>
                    <a:pt x="2711" y="6466"/>
                    <a:pt x="2715" y="6468"/>
                    <a:pt x="2719" y="6468"/>
                  </a:cubicBezTo>
                  <a:cubicBezTo>
                    <a:pt x="2726" y="6466"/>
                    <a:pt x="2730" y="6464"/>
                    <a:pt x="2735" y="6460"/>
                  </a:cubicBezTo>
                  <a:cubicBezTo>
                    <a:pt x="2750" y="6435"/>
                    <a:pt x="2766" y="6413"/>
                    <a:pt x="2783" y="6391"/>
                  </a:cubicBezTo>
                  <a:cubicBezTo>
                    <a:pt x="2788" y="6383"/>
                    <a:pt x="2785" y="6372"/>
                    <a:pt x="2777" y="6365"/>
                  </a:cubicBezTo>
                  <a:cubicBezTo>
                    <a:pt x="2773" y="6362"/>
                    <a:pt x="2769" y="6361"/>
                    <a:pt x="2766" y="6361"/>
                  </a:cubicBezTo>
                  <a:close/>
                  <a:moveTo>
                    <a:pt x="27416" y="6488"/>
                  </a:moveTo>
                  <a:cubicBezTo>
                    <a:pt x="27401" y="6488"/>
                    <a:pt x="27386" y="6506"/>
                    <a:pt x="27398" y="6523"/>
                  </a:cubicBezTo>
                  <a:cubicBezTo>
                    <a:pt x="27414" y="6545"/>
                    <a:pt x="27429" y="6567"/>
                    <a:pt x="27444" y="6589"/>
                  </a:cubicBezTo>
                  <a:cubicBezTo>
                    <a:pt x="27449" y="6596"/>
                    <a:pt x="27455" y="6598"/>
                    <a:pt x="27462" y="6598"/>
                  </a:cubicBezTo>
                  <a:lnTo>
                    <a:pt x="27460" y="6600"/>
                  </a:lnTo>
                  <a:cubicBezTo>
                    <a:pt x="27464" y="6600"/>
                    <a:pt x="27471" y="6598"/>
                    <a:pt x="27473" y="6594"/>
                  </a:cubicBezTo>
                  <a:cubicBezTo>
                    <a:pt x="27482" y="6587"/>
                    <a:pt x="27484" y="6576"/>
                    <a:pt x="27480" y="6567"/>
                  </a:cubicBezTo>
                  <a:lnTo>
                    <a:pt x="27433" y="6499"/>
                  </a:lnTo>
                  <a:cubicBezTo>
                    <a:pt x="27429" y="6491"/>
                    <a:pt x="27422" y="6488"/>
                    <a:pt x="27416" y="6488"/>
                  </a:cubicBezTo>
                  <a:close/>
                  <a:moveTo>
                    <a:pt x="2673" y="6495"/>
                  </a:moveTo>
                  <a:cubicBezTo>
                    <a:pt x="2666" y="6495"/>
                    <a:pt x="2660" y="6498"/>
                    <a:pt x="2656" y="6503"/>
                  </a:cubicBezTo>
                  <a:lnTo>
                    <a:pt x="2610" y="6572"/>
                  </a:lnTo>
                  <a:cubicBezTo>
                    <a:pt x="2605" y="6580"/>
                    <a:pt x="2607" y="6591"/>
                    <a:pt x="2616" y="6598"/>
                  </a:cubicBezTo>
                  <a:cubicBezTo>
                    <a:pt x="2618" y="6600"/>
                    <a:pt x="2623" y="6602"/>
                    <a:pt x="2627" y="6602"/>
                  </a:cubicBezTo>
                  <a:cubicBezTo>
                    <a:pt x="2634" y="6602"/>
                    <a:pt x="2640" y="6598"/>
                    <a:pt x="2643" y="6594"/>
                  </a:cubicBezTo>
                  <a:lnTo>
                    <a:pt x="2689" y="6525"/>
                  </a:lnTo>
                  <a:cubicBezTo>
                    <a:pt x="2695" y="6517"/>
                    <a:pt x="2693" y="6503"/>
                    <a:pt x="2684" y="6499"/>
                  </a:cubicBezTo>
                  <a:cubicBezTo>
                    <a:pt x="2681" y="6496"/>
                    <a:pt x="2677" y="6495"/>
                    <a:pt x="2673" y="6495"/>
                  </a:cubicBezTo>
                  <a:close/>
                  <a:moveTo>
                    <a:pt x="27507" y="6627"/>
                  </a:moveTo>
                  <a:cubicBezTo>
                    <a:pt x="27503" y="6627"/>
                    <a:pt x="27498" y="6628"/>
                    <a:pt x="27495" y="6631"/>
                  </a:cubicBezTo>
                  <a:cubicBezTo>
                    <a:pt x="27486" y="6635"/>
                    <a:pt x="27484" y="6649"/>
                    <a:pt x="27488" y="6657"/>
                  </a:cubicBezTo>
                  <a:lnTo>
                    <a:pt x="27535" y="6725"/>
                  </a:lnTo>
                  <a:cubicBezTo>
                    <a:pt x="27539" y="6730"/>
                    <a:pt x="27545" y="6734"/>
                    <a:pt x="27552" y="6734"/>
                  </a:cubicBezTo>
                  <a:cubicBezTo>
                    <a:pt x="27556" y="6734"/>
                    <a:pt x="27559" y="6734"/>
                    <a:pt x="27563" y="6730"/>
                  </a:cubicBezTo>
                  <a:cubicBezTo>
                    <a:pt x="27572" y="6725"/>
                    <a:pt x="27574" y="6712"/>
                    <a:pt x="27567" y="6703"/>
                  </a:cubicBezTo>
                  <a:lnTo>
                    <a:pt x="27524" y="6635"/>
                  </a:lnTo>
                  <a:cubicBezTo>
                    <a:pt x="27520" y="6630"/>
                    <a:pt x="27513" y="6627"/>
                    <a:pt x="27507" y="6627"/>
                  </a:cubicBezTo>
                  <a:close/>
                  <a:moveTo>
                    <a:pt x="2579" y="6629"/>
                  </a:moveTo>
                  <a:cubicBezTo>
                    <a:pt x="2574" y="6629"/>
                    <a:pt x="2568" y="6631"/>
                    <a:pt x="2563" y="6638"/>
                  </a:cubicBezTo>
                  <a:lnTo>
                    <a:pt x="2517" y="6708"/>
                  </a:lnTo>
                  <a:cubicBezTo>
                    <a:pt x="2513" y="6717"/>
                    <a:pt x="2515" y="6728"/>
                    <a:pt x="2524" y="6734"/>
                  </a:cubicBezTo>
                  <a:cubicBezTo>
                    <a:pt x="2528" y="6736"/>
                    <a:pt x="2530" y="6736"/>
                    <a:pt x="2535" y="6739"/>
                  </a:cubicBezTo>
                  <a:cubicBezTo>
                    <a:pt x="2541" y="6739"/>
                    <a:pt x="2548" y="6734"/>
                    <a:pt x="2552" y="6730"/>
                  </a:cubicBezTo>
                  <a:cubicBezTo>
                    <a:pt x="2568" y="6708"/>
                    <a:pt x="2583" y="6684"/>
                    <a:pt x="2599" y="6662"/>
                  </a:cubicBezTo>
                  <a:cubicBezTo>
                    <a:pt x="2610" y="6646"/>
                    <a:pt x="2594" y="6629"/>
                    <a:pt x="2579" y="6629"/>
                  </a:cubicBezTo>
                  <a:close/>
                  <a:moveTo>
                    <a:pt x="27596" y="6761"/>
                  </a:moveTo>
                  <a:cubicBezTo>
                    <a:pt x="27583" y="6761"/>
                    <a:pt x="27570" y="6777"/>
                    <a:pt x="27581" y="6794"/>
                  </a:cubicBezTo>
                  <a:cubicBezTo>
                    <a:pt x="27596" y="6816"/>
                    <a:pt x="27609" y="6840"/>
                    <a:pt x="27625" y="6862"/>
                  </a:cubicBezTo>
                  <a:cubicBezTo>
                    <a:pt x="27629" y="6868"/>
                    <a:pt x="27636" y="6871"/>
                    <a:pt x="27642" y="6871"/>
                  </a:cubicBezTo>
                  <a:lnTo>
                    <a:pt x="27642" y="6873"/>
                  </a:lnTo>
                  <a:cubicBezTo>
                    <a:pt x="27647" y="6871"/>
                    <a:pt x="27649" y="6871"/>
                    <a:pt x="27653" y="6866"/>
                  </a:cubicBezTo>
                  <a:cubicBezTo>
                    <a:pt x="27662" y="6860"/>
                    <a:pt x="27664" y="6849"/>
                    <a:pt x="27660" y="6840"/>
                  </a:cubicBezTo>
                  <a:cubicBezTo>
                    <a:pt x="27644" y="6816"/>
                    <a:pt x="27629" y="6794"/>
                    <a:pt x="27614" y="6772"/>
                  </a:cubicBezTo>
                  <a:cubicBezTo>
                    <a:pt x="27609" y="6764"/>
                    <a:pt x="27603" y="6761"/>
                    <a:pt x="27596" y="6761"/>
                  </a:cubicBezTo>
                  <a:close/>
                  <a:moveTo>
                    <a:pt x="2491" y="6765"/>
                  </a:moveTo>
                  <a:cubicBezTo>
                    <a:pt x="2484" y="6765"/>
                    <a:pt x="2477" y="6768"/>
                    <a:pt x="2473" y="6776"/>
                  </a:cubicBezTo>
                  <a:lnTo>
                    <a:pt x="2427" y="6844"/>
                  </a:lnTo>
                  <a:cubicBezTo>
                    <a:pt x="2423" y="6853"/>
                    <a:pt x="2425" y="6866"/>
                    <a:pt x="2434" y="6871"/>
                  </a:cubicBezTo>
                  <a:cubicBezTo>
                    <a:pt x="2438" y="6873"/>
                    <a:pt x="2440" y="6875"/>
                    <a:pt x="2445" y="6875"/>
                  </a:cubicBezTo>
                  <a:cubicBezTo>
                    <a:pt x="2451" y="6875"/>
                    <a:pt x="2458" y="6873"/>
                    <a:pt x="2462" y="6866"/>
                  </a:cubicBezTo>
                  <a:lnTo>
                    <a:pt x="2506" y="6798"/>
                  </a:lnTo>
                  <a:cubicBezTo>
                    <a:pt x="2520" y="6781"/>
                    <a:pt x="2505" y="6765"/>
                    <a:pt x="2491" y="6765"/>
                  </a:cubicBezTo>
                  <a:close/>
                  <a:moveTo>
                    <a:pt x="27687" y="6898"/>
                  </a:moveTo>
                  <a:cubicBezTo>
                    <a:pt x="27673" y="6898"/>
                    <a:pt x="27659" y="6914"/>
                    <a:pt x="27669" y="6930"/>
                  </a:cubicBezTo>
                  <a:cubicBezTo>
                    <a:pt x="27684" y="6952"/>
                    <a:pt x="27699" y="6976"/>
                    <a:pt x="27713" y="6998"/>
                  </a:cubicBezTo>
                  <a:cubicBezTo>
                    <a:pt x="27717" y="7005"/>
                    <a:pt x="27724" y="7009"/>
                    <a:pt x="27730" y="7009"/>
                  </a:cubicBezTo>
                  <a:cubicBezTo>
                    <a:pt x="27745" y="7009"/>
                    <a:pt x="27756" y="6989"/>
                    <a:pt x="27748" y="6976"/>
                  </a:cubicBezTo>
                  <a:cubicBezTo>
                    <a:pt x="27732" y="6954"/>
                    <a:pt x="27719" y="6930"/>
                    <a:pt x="27704" y="6908"/>
                  </a:cubicBezTo>
                  <a:cubicBezTo>
                    <a:pt x="27699" y="6901"/>
                    <a:pt x="27693" y="6898"/>
                    <a:pt x="27687" y="6898"/>
                  </a:cubicBezTo>
                  <a:close/>
                  <a:moveTo>
                    <a:pt x="2399" y="6904"/>
                  </a:moveTo>
                  <a:cubicBezTo>
                    <a:pt x="2393" y="6904"/>
                    <a:pt x="2388" y="6907"/>
                    <a:pt x="2383" y="6912"/>
                  </a:cubicBezTo>
                  <a:cubicBezTo>
                    <a:pt x="2368" y="6936"/>
                    <a:pt x="2355" y="6958"/>
                    <a:pt x="2339" y="6983"/>
                  </a:cubicBezTo>
                  <a:cubicBezTo>
                    <a:pt x="2333" y="6991"/>
                    <a:pt x="2337" y="7002"/>
                    <a:pt x="2346" y="7009"/>
                  </a:cubicBezTo>
                  <a:cubicBezTo>
                    <a:pt x="2348" y="7011"/>
                    <a:pt x="2352" y="7013"/>
                    <a:pt x="2356" y="7013"/>
                  </a:cubicBezTo>
                  <a:lnTo>
                    <a:pt x="2356" y="7013"/>
                  </a:lnTo>
                  <a:cubicBezTo>
                    <a:pt x="2364" y="7013"/>
                    <a:pt x="2370" y="7009"/>
                    <a:pt x="2374" y="7005"/>
                  </a:cubicBezTo>
                  <a:lnTo>
                    <a:pt x="2418" y="6934"/>
                  </a:lnTo>
                  <a:cubicBezTo>
                    <a:pt x="2426" y="6919"/>
                    <a:pt x="2413" y="6904"/>
                    <a:pt x="2399" y="6904"/>
                  </a:cubicBezTo>
                  <a:close/>
                  <a:moveTo>
                    <a:pt x="2356" y="7013"/>
                  </a:moveTo>
                  <a:cubicBezTo>
                    <a:pt x="2355" y="7013"/>
                    <a:pt x="2355" y="7013"/>
                    <a:pt x="2355" y="7013"/>
                  </a:cubicBezTo>
                  <a:lnTo>
                    <a:pt x="2357" y="7013"/>
                  </a:lnTo>
                  <a:cubicBezTo>
                    <a:pt x="2357" y="7013"/>
                    <a:pt x="2356" y="7013"/>
                    <a:pt x="2356" y="7013"/>
                  </a:cubicBezTo>
                  <a:close/>
                  <a:moveTo>
                    <a:pt x="27773" y="7038"/>
                  </a:moveTo>
                  <a:cubicBezTo>
                    <a:pt x="27769" y="7038"/>
                    <a:pt x="27766" y="7038"/>
                    <a:pt x="27763" y="7040"/>
                  </a:cubicBezTo>
                  <a:cubicBezTo>
                    <a:pt x="27754" y="7046"/>
                    <a:pt x="27752" y="7057"/>
                    <a:pt x="27756" y="7068"/>
                  </a:cubicBezTo>
                  <a:cubicBezTo>
                    <a:pt x="27772" y="7090"/>
                    <a:pt x="27785" y="7114"/>
                    <a:pt x="27800" y="7136"/>
                  </a:cubicBezTo>
                  <a:cubicBezTo>
                    <a:pt x="27802" y="7142"/>
                    <a:pt x="27807" y="7146"/>
                    <a:pt x="27814" y="7146"/>
                  </a:cubicBezTo>
                  <a:cubicBezTo>
                    <a:pt x="27815" y="7146"/>
                    <a:pt x="27816" y="7146"/>
                    <a:pt x="27818" y="7145"/>
                  </a:cubicBezTo>
                  <a:lnTo>
                    <a:pt x="27818" y="7145"/>
                  </a:lnTo>
                  <a:lnTo>
                    <a:pt x="27816" y="7147"/>
                  </a:lnTo>
                  <a:cubicBezTo>
                    <a:pt x="27820" y="7147"/>
                    <a:pt x="27825" y="7145"/>
                    <a:pt x="27827" y="7143"/>
                  </a:cubicBezTo>
                  <a:cubicBezTo>
                    <a:pt x="27836" y="7136"/>
                    <a:pt x="27840" y="7125"/>
                    <a:pt x="27833" y="7117"/>
                  </a:cubicBezTo>
                  <a:cubicBezTo>
                    <a:pt x="27820" y="7092"/>
                    <a:pt x="27805" y="7071"/>
                    <a:pt x="27789" y="7046"/>
                  </a:cubicBezTo>
                  <a:cubicBezTo>
                    <a:pt x="27787" y="7040"/>
                    <a:pt x="27780" y="7038"/>
                    <a:pt x="27773" y="7038"/>
                  </a:cubicBezTo>
                  <a:close/>
                  <a:moveTo>
                    <a:pt x="2311" y="7042"/>
                  </a:moveTo>
                  <a:cubicBezTo>
                    <a:pt x="2305" y="7042"/>
                    <a:pt x="2299" y="7044"/>
                    <a:pt x="2295" y="7051"/>
                  </a:cubicBezTo>
                  <a:lnTo>
                    <a:pt x="2251" y="7121"/>
                  </a:lnTo>
                  <a:cubicBezTo>
                    <a:pt x="2245" y="7130"/>
                    <a:pt x="2249" y="7143"/>
                    <a:pt x="2258" y="7150"/>
                  </a:cubicBezTo>
                  <a:cubicBezTo>
                    <a:pt x="2260" y="7150"/>
                    <a:pt x="2265" y="7152"/>
                    <a:pt x="2269" y="7152"/>
                  </a:cubicBezTo>
                  <a:cubicBezTo>
                    <a:pt x="2276" y="7152"/>
                    <a:pt x="2282" y="7150"/>
                    <a:pt x="2286" y="7143"/>
                  </a:cubicBezTo>
                  <a:cubicBezTo>
                    <a:pt x="2300" y="7119"/>
                    <a:pt x="2315" y="7097"/>
                    <a:pt x="2328" y="7073"/>
                  </a:cubicBezTo>
                  <a:cubicBezTo>
                    <a:pt x="2339" y="7057"/>
                    <a:pt x="2325" y="7042"/>
                    <a:pt x="2311" y="7042"/>
                  </a:cubicBezTo>
                  <a:close/>
                  <a:moveTo>
                    <a:pt x="27859" y="7176"/>
                  </a:moveTo>
                  <a:cubicBezTo>
                    <a:pt x="27855" y="7176"/>
                    <a:pt x="27852" y="7177"/>
                    <a:pt x="27849" y="7178"/>
                  </a:cubicBezTo>
                  <a:cubicBezTo>
                    <a:pt x="27840" y="7185"/>
                    <a:pt x="27838" y="7196"/>
                    <a:pt x="27842" y="7207"/>
                  </a:cubicBezTo>
                  <a:lnTo>
                    <a:pt x="27884" y="7275"/>
                  </a:lnTo>
                  <a:cubicBezTo>
                    <a:pt x="27888" y="7281"/>
                    <a:pt x="27895" y="7286"/>
                    <a:pt x="27902" y="7286"/>
                  </a:cubicBezTo>
                  <a:cubicBezTo>
                    <a:pt x="27906" y="7286"/>
                    <a:pt x="27908" y="7286"/>
                    <a:pt x="27913" y="7284"/>
                  </a:cubicBezTo>
                  <a:cubicBezTo>
                    <a:pt x="27921" y="7277"/>
                    <a:pt x="27924" y="7264"/>
                    <a:pt x="27919" y="7255"/>
                  </a:cubicBezTo>
                  <a:lnTo>
                    <a:pt x="27877" y="7185"/>
                  </a:lnTo>
                  <a:cubicBezTo>
                    <a:pt x="27873" y="7179"/>
                    <a:pt x="27866" y="7176"/>
                    <a:pt x="27859" y="7176"/>
                  </a:cubicBezTo>
                  <a:close/>
                  <a:moveTo>
                    <a:pt x="2225" y="7182"/>
                  </a:moveTo>
                  <a:cubicBezTo>
                    <a:pt x="2218" y="7182"/>
                    <a:pt x="2212" y="7186"/>
                    <a:pt x="2207" y="7191"/>
                  </a:cubicBezTo>
                  <a:lnTo>
                    <a:pt x="2166" y="7262"/>
                  </a:lnTo>
                  <a:cubicBezTo>
                    <a:pt x="2159" y="7271"/>
                    <a:pt x="2163" y="7281"/>
                    <a:pt x="2172" y="7288"/>
                  </a:cubicBezTo>
                  <a:cubicBezTo>
                    <a:pt x="2174" y="7290"/>
                    <a:pt x="2179" y="7290"/>
                    <a:pt x="2183" y="7292"/>
                  </a:cubicBezTo>
                  <a:cubicBezTo>
                    <a:pt x="2190" y="7290"/>
                    <a:pt x="2196" y="7288"/>
                    <a:pt x="2199" y="7281"/>
                  </a:cubicBezTo>
                  <a:cubicBezTo>
                    <a:pt x="2214" y="7257"/>
                    <a:pt x="2227" y="7235"/>
                    <a:pt x="2243" y="7211"/>
                  </a:cubicBezTo>
                  <a:cubicBezTo>
                    <a:pt x="2247" y="7202"/>
                    <a:pt x="2245" y="7189"/>
                    <a:pt x="2236" y="7185"/>
                  </a:cubicBezTo>
                  <a:cubicBezTo>
                    <a:pt x="2232" y="7183"/>
                    <a:pt x="2229" y="7182"/>
                    <a:pt x="2225" y="7182"/>
                  </a:cubicBezTo>
                  <a:close/>
                  <a:moveTo>
                    <a:pt x="27945" y="7314"/>
                  </a:moveTo>
                  <a:cubicBezTo>
                    <a:pt x="27930" y="7314"/>
                    <a:pt x="27914" y="7331"/>
                    <a:pt x="27926" y="7347"/>
                  </a:cubicBezTo>
                  <a:cubicBezTo>
                    <a:pt x="27941" y="7369"/>
                    <a:pt x="27954" y="7394"/>
                    <a:pt x="27967" y="7418"/>
                  </a:cubicBezTo>
                  <a:cubicBezTo>
                    <a:pt x="27972" y="7422"/>
                    <a:pt x="27978" y="7426"/>
                    <a:pt x="27987" y="7427"/>
                  </a:cubicBezTo>
                  <a:lnTo>
                    <a:pt x="27987" y="7427"/>
                  </a:lnTo>
                  <a:cubicBezTo>
                    <a:pt x="27991" y="7427"/>
                    <a:pt x="27994" y="7426"/>
                    <a:pt x="27996" y="7424"/>
                  </a:cubicBezTo>
                  <a:cubicBezTo>
                    <a:pt x="28005" y="7418"/>
                    <a:pt x="28009" y="7407"/>
                    <a:pt x="28003" y="7396"/>
                  </a:cubicBezTo>
                  <a:lnTo>
                    <a:pt x="27961" y="7325"/>
                  </a:lnTo>
                  <a:cubicBezTo>
                    <a:pt x="27957" y="7317"/>
                    <a:pt x="27951" y="7314"/>
                    <a:pt x="27945" y="7314"/>
                  </a:cubicBezTo>
                  <a:close/>
                  <a:moveTo>
                    <a:pt x="27987" y="7427"/>
                  </a:moveTo>
                  <a:lnTo>
                    <a:pt x="27987" y="7427"/>
                  </a:lnTo>
                  <a:cubicBezTo>
                    <a:pt x="27986" y="7427"/>
                    <a:pt x="27986" y="7427"/>
                    <a:pt x="27985" y="7427"/>
                  </a:cubicBezTo>
                  <a:lnTo>
                    <a:pt x="27987" y="7427"/>
                  </a:lnTo>
                  <a:cubicBezTo>
                    <a:pt x="27987" y="7427"/>
                    <a:pt x="27987" y="7427"/>
                    <a:pt x="27987" y="7427"/>
                  </a:cubicBezTo>
                  <a:close/>
                  <a:moveTo>
                    <a:pt x="2140" y="7322"/>
                  </a:moveTo>
                  <a:cubicBezTo>
                    <a:pt x="2134" y="7322"/>
                    <a:pt x="2127" y="7326"/>
                    <a:pt x="2124" y="7332"/>
                  </a:cubicBezTo>
                  <a:lnTo>
                    <a:pt x="2082" y="7402"/>
                  </a:lnTo>
                  <a:cubicBezTo>
                    <a:pt x="2076" y="7413"/>
                    <a:pt x="2080" y="7424"/>
                    <a:pt x="2089" y="7431"/>
                  </a:cubicBezTo>
                  <a:cubicBezTo>
                    <a:pt x="2091" y="7433"/>
                    <a:pt x="2095" y="7433"/>
                    <a:pt x="2100" y="7433"/>
                  </a:cubicBezTo>
                  <a:cubicBezTo>
                    <a:pt x="2106" y="7433"/>
                    <a:pt x="2113" y="7429"/>
                    <a:pt x="2115" y="7422"/>
                  </a:cubicBezTo>
                  <a:lnTo>
                    <a:pt x="2159" y="7352"/>
                  </a:lnTo>
                  <a:cubicBezTo>
                    <a:pt x="2163" y="7343"/>
                    <a:pt x="2159" y="7332"/>
                    <a:pt x="2150" y="7325"/>
                  </a:cubicBezTo>
                  <a:cubicBezTo>
                    <a:pt x="2147" y="7323"/>
                    <a:pt x="2144" y="7322"/>
                    <a:pt x="2140" y="7322"/>
                  </a:cubicBezTo>
                  <a:close/>
                  <a:moveTo>
                    <a:pt x="28027" y="7457"/>
                  </a:moveTo>
                  <a:cubicBezTo>
                    <a:pt x="28024" y="7457"/>
                    <a:pt x="28021" y="7458"/>
                    <a:pt x="28018" y="7460"/>
                  </a:cubicBezTo>
                  <a:cubicBezTo>
                    <a:pt x="28007" y="7466"/>
                    <a:pt x="28005" y="7477"/>
                    <a:pt x="28009" y="7488"/>
                  </a:cubicBezTo>
                  <a:lnTo>
                    <a:pt x="28051" y="7558"/>
                  </a:lnTo>
                  <a:cubicBezTo>
                    <a:pt x="28055" y="7565"/>
                    <a:pt x="28062" y="7567"/>
                    <a:pt x="28069" y="7567"/>
                  </a:cubicBezTo>
                  <a:cubicBezTo>
                    <a:pt x="28071" y="7567"/>
                    <a:pt x="28075" y="7567"/>
                    <a:pt x="28077" y="7565"/>
                  </a:cubicBezTo>
                  <a:cubicBezTo>
                    <a:pt x="28088" y="7561"/>
                    <a:pt x="28091" y="7547"/>
                    <a:pt x="28086" y="7539"/>
                  </a:cubicBezTo>
                  <a:lnTo>
                    <a:pt x="28044" y="7466"/>
                  </a:lnTo>
                  <a:cubicBezTo>
                    <a:pt x="28040" y="7460"/>
                    <a:pt x="28034" y="7457"/>
                    <a:pt x="28027" y="7457"/>
                  </a:cubicBezTo>
                  <a:close/>
                  <a:moveTo>
                    <a:pt x="2058" y="7464"/>
                  </a:moveTo>
                  <a:cubicBezTo>
                    <a:pt x="2051" y="7464"/>
                    <a:pt x="2045" y="7467"/>
                    <a:pt x="2040" y="7475"/>
                  </a:cubicBezTo>
                  <a:cubicBezTo>
                    <a:pt x="2027" y="7497"/>
                    <a:pt x="2012" y="7521"/>
                    <a:pt x="1999" y="7545"/>
                  </a:cubicBezTo>
                  <a:cubicBezTo>
                    <a:pt x="1994" y="7554"/>
                    <a:pt x="1996" y="7567"/>
                    <a:pt x="2005" y="7572"/>
                  </a:cubicBezTo>
                  <a:cubicBezTo>
                    <a:pt x="2010" y="7574"/>
                    <a:pt x="2012" y="7576"/>
                    <a:pt x="2016" y="7576"/>
                  </a:cubicBezTo>
                  <a:cubicBezTo>
                    <a:pt x="2023" y="7576"/>
                    <a:pt x="2029" y="7572"/>
                    <a:pt x="2034" y="7565"/>
                  </a:cubicBezTo>
                  <a:cubicBezTo>
                    <a:pt x="2047" y="7541"/>
                    <a:pt x="2062" y="7519"/>
                    <a:pt x="2076" y="7495"/>
                  </a:cubicBezTo>
                  <a:cubicBezTo>
                    <a:pt x="2084" y="7478"/>
                    <a:pt x="2071" y="7464"/>
                    <a:pt x="2058" y="7464"/>
                  </a:cubicBezTo>
                  <a:close/>
                  <a:moveTo>
                    <a:pt x="28109" y="7596"/>
                  </a:moveTo>
                  <a:cubicBezTo>
                    <a:pt x="28095" y="7596"/>
                    <a:pt x="28080" y="7612"/>
                    <a:pt x="28091" y="7629"/>
                  </a:cubicBezTo>
                  <a:cubicBezTo>
                    <a:pt x="28104" y="7653"/>
                    <a:pt x="28117" y="7675"/>
                    <a:pt x="28132" y="7699"/>
                  </a:cubicBezTo>
                  <a:cubicBezTo>
                    <a:pt x="28135" y="7706"/>
                    <a:pt x="28141" y="7710"/>
                    <a:pt x="28150" y="7710"/>
                  </a:cubicBezTo>
                  <a:cubicBezTo>
                    <a:pt x="28152" y="7710"/>
                    <a:pt x="28156" y="7708"/>
                    <a:pt x="28159" y="7708"/>
                  </a:cubicBezTo>
                  <a:cubicBezTo>
                    <a:pt x="28170" y="7701"/>
                    <a:pt x="28172" y="7688"/>
                    <a:pt x="28167" y="7679"/>
                  </a:cubicBezTo>
                  <a:lnTo>
                    <a:pt x="28126" y="7609"/>
                  </a:lnTo>
                  <a:cubicBezTo>
                    <a:pt x="28122" y="7600"/>
                    <a:pt x="28116" y="7596"/>
                    <a:pt x="28109" y="7596"/>
                  </a:cubicBezTo>
                  <a:close/>
                  <a:moveTo>
                    <a:pt x="1974" y="7606"/>
                  </a:moveTo>
                  <a:cubicBezTo>
                    <a:pt x="1968" y="7606"/>
                    <a:pt x="1962" y="7609"/>
                    <a:pt x="1957" y="7616"/>
                  </a:cubicBezTo>
                  <a:lnTo>
                    <a:pt x="1917" y="7688"/>
                  </a:lnTo>
                  <a:cubicBezTo>
                    <a:pt x="1913" y="7697"/>
                    <a:pt x="1915" y="7710"/>
                    <a:pt x="1926" y="7714"/>
                  </a:cubicBezTo>
                  <a:cubicBezTo>
                    <a:pt x="1928" y="7717"/>
                    <a:pt x="1933" y="7719"/>
                    <a:pt x="1935" y="7719"/>
                  </a:cubicBezTo>
                  <a:lnTo>
                    <a:pt x="1935" y="7717"/>
                  </a:lnTo>
                  <a:cubicBezTo>
                    <a:pt x="1941" y="7717"/>
                    <a:pt x="1948" y="7714"/>
                    <a:pt x="1952" y="7708"/>
                  </a:cubicBezTo>
                  <a:lnTo>
                    <a:pt x="1994" y="7635"/>
                  </a:lnTo>
                  <a:cubicBezTo>
                    <a:pt x="2002" y="7620"/>
                    <a:pt x="1988" y="7606"/>
                    <a:pt x="1974" y="7606"/>
                  </a:cubicBezTo>
                  <a:close/>
                  <a:moveTo>
                    <a:pt x="28190" y="7741"/>
                  </a:moveTo>
                  <a:cubicBezTo>
                    <a:pt x="28176" y="7741"/>
                    <a:pt x="28163" y="7755"/>
                    <a:pt x="28172" y="7772"/>
                  </a:cubicBezTo>
                  <a:cubicBezTo>
                    <a:pt x="28183" y="7794"/>
                    <a:pt x="28198" y="7818"/>
                    <a:pt x="28211" y="7842"/>
                  </a:cubicBezTo>
                  <a:cubicBezTo>
                    <a:pt x="28214" y="7849"/>
                    <a:pt x="28220" y="7853"/>
                    <a:pt x="28229" y="7853"/>
                  </a:cubicBezTo>
                  <a:cubicBezTo>
                    <a:pt x="28231" y="7853"/>
                    <a:pt x="28236" y="7851"/>
                    <a:pt x="28238" y="7851"/>
                  </a:cubicBezTo>
                  <a:cubicBezTo>
                    <a:pt x="28249" y="7844"/>
                    <a:pt x="28251" y="7831"/>
                    <a:pt x="28247" y="7822"/>
                  </a:cubicBezTo>
                  <a:cubicBezTo>
                    <a:pt x="28233" y="7798"/>
                    <a:pt x="28220" y="7774"/>
                    <a:pt x="28207" y="7752"/>
                  </a:cubicBezTo>
                  <a:cubicBezTo>
                    <a:pt x="28203" y="7744"/>
                    <a:pt x="28196" y="7741"/>
                    <a:pt x="28190" y="7741"/>
                  </a:cubicBezTo>
                  <a:close/>
                  <a:moveTo>
                    <a:pt x="1894" y="7749"/>
                  </a:moveTo>
                  <a:cubicBezTo>
                    <a:pt x="1887" y="7749"/>
                    <a:pt x="1881" y="7753"/>
                    <a:pt x="1878" y="7758"/>
                  </a:cubicBezTo>
                  <a:lnTo>
                    <a:pt x="1838" y="7831"/>
                  </a:lnTo>
                  <a:cubicBezTo>
                    <a:pt x="1832" y="7842"/>
                    <a:pt x="1836" y="7853"/>
                    <a:pt x="1845" y="7860"/>
                  </a:cubicBezTo>
                  <a:cubicBezTo>
                    <a:pt x="1849" y="7860"/>
                    <a:pt x="1851" y="7862"/>
                    <a:pt x="1856" y="7862"/>
                  </a:cubicBezTo>
                  <a:cubicBezTo>
                    <a:pt x="1862" y="7862"/>
                    <a:pt x="1869" y="7857"/>
                    <a:pt x="1873" y="7851"/>
                  </a:cubicBezTo>
                  <a:cubicBezTo>
                    <a:pt x="1884" y="7827"/>
                    <a:pt x="1900" y="7802"/>
                    <a:pt x="1913" y="7778"/>
                  </a:cubicBezTo>
                  <a:cubicBezTo>
                    <a:pt x="1917" y="7769"/>
                    <a:pt x="1915" y="7756"/>
                    <a:pt x="1904" y="7752"/>
                  </a:cubicBezTo>
                  <a:cubicBezTo>
                    <a:pt x="1901" y="7750"/>
                    <a:pt x="1898" y="7749"/>
                    <a:pt x="1894" y="7749"/>
                  </a:cubicBezTo>
                  <a:close/>
                  <a:moveTo>
                    <a:pt x="28267" y="7884"/>
                  </a:moveTo>
                  <a:cubicBezTo>
                    <a:pt x="28264" y="7884"/>
                    <a:pt x="28260" y="7884"/>
                    <a:pt x="28258" y="7886"/>
                  </a:cubicBezTo>
                  <a:cubicBezTo>
                    <a:pt x="28247" y="7892"/>
                    <a:pt x="28244" y="7903"/>
                    <a:pt x="28249" y="7914"/>
                  </a:cubicBezTo>
                  <a:lnTo>
                    <a:pt x="28288" y="7985"/>
                  </a:lnTo>
                  <a:cubicBezTo>
                    <a:pt x="28291" y="7991"/>
                    <a:pt x="28297" y="7996"/>
                    <a:pt x="28306" y="7996"/>
                  </a:cubicBezTo>
                  <a:cubicBezTo>
                    <a:pt x="28308" y="7996"/>
                    <a:pt x="28313" y="7996"/>
                    <a:pt x="28315" y="7994"/>
                  </a:cubicBezTo>
                  <a:cubicBezTo>
                    <a:pt x="28326" y="7989"/>
                    <a:pt x="28328" y="7976"/>
                    <a:pt x="28324" y="7967"/>
                  </a:cubicBezTo>
                  <a:cubicBezTo>
                    <a:pt x="28313" y="7943"/>
                    <a:pt x="28297" y="7919"/>
                    <a:pt x="28284" y="7895"/>
                  </a:cubicBezTo>
                  <a:cubicBezTo>
                    <a:pt x="28281" y="7887"/>
                    <a:pt x="28274" y="7884"/>
                    <a:pt x="28267" y="7884"/>
                  </a:cubicBezTo>
                  <a:close/>
                  <a:moveTo>
                    <a:pt x="1816" y="7890"/>
                  </a:moveTo>
                  <a:cubicBezTo>
                    <a:pt x="1809" y="7890"/>
                    <a:pt x="1802" y="7894"/>
                    <a:pt x="1799" y="7903"/>
                  </a:cubicBezTo>
                  <a:lnTo>
                    <a:pt x="1759" y="7976"/>
                  </a:lnTo>
                  <a:cubicBezTo>
                    <a:pt x="1755" y="7985"/>
                    <a:pt x="1757" y="7998"/>
                    <a:pt x="1768" y="8002"/>
                  </a:cubicBezTo>
                  <a:cubicBezTo>
                    <a:pt x="1770" y="8005"/>
                    <a:pt x="1774" y="8005"/>
                    <a:pt x="1777" y="8007"/>
                  </a:cubicBezTo>
                  <a:cubicBezTo>
                    <a:pt x="1785" y="8007"/>
                    <a:pt x="1792" y="8002"/>
                    <a:pt x="1794" y="7996"/>
                  </a:cubicBezTo>
                  <a:lnTo>
                    <a:pt x="1834" y="7923"/>
                  </a:lnTo>
                  <a:cubicBezTo>
                    <a:pt x="1845" y="7906"/>
                    <a:pt x="1831" y="7890"/>
                    <a:pt x="1816" y="7890"/>
                  </a:cubicBezTo>
                  <a:close/>
                  <a:moveTo>
                    <a:pt x="28345" y="8027"/>
                  </a:moveTo>
                  <a:cubicBezTo>
                    <a:pt x="28331" y="8027"/>
                    <a:pt x="28317" y="8041"/>
                    <a:pt x="28326" y="8057"/>
                  </a:cubicBezTo>
                  <a:lnTo>
                    <a:pt x="28363" y="8130"/>
                  </a:lnTo>
                  <a:cubicBezTo>
                    <a:pt x="28367" y="8136"/>
                    <a:pt x="28374" y="8141"/>
                    <a:pt x="28381" y="8141"/>
                  </a:cubicBezTo>
                  <a:lnTo>
                    <a:pt x="28383" y="8141"/>
                  </a:lnTo>
                  <a:cubicBezTo>
                    <a:pt x="28385" y="8141"/>
                    <a:pt x="28387" y="8139"/>
                    <a:pt x="28392" y="8139"/>
                  </a:cubicBezTo>
                  <a:cubicBezTo>
                    <a:pt x="28400" y="8132"/>
                    <a:pt x="28405" y="8121"/>
                    <a:pt x="28400" y="8110"/>
                  </a:cubicBezTo>
                  <a:lnTo>
                    <a:pt x="28361" y="8038"/>
                  </a:lnTo>
                  <a:cubicBezTo>
                    <a:pt x="28357" y="8030"/>
                    <a:pt x="28351" y="8027"/>
                    <a:pt x="28345" y="8027"/>
                  </a:cubicBezTo>
                  <a:close/>
                  <a:moveTo>
                    <a:pt x="1738" y="8038"/>
                  </a:moveTo>
                  <a:cubicBezTo>
                    <a:pt x="1731" y="8038"/>
                    <a:pt x="1725" y="8041"/>
                    <a:pt x="1722" y="8049"/>
                  </a:cubicBezTo>
                  <a:cubicBezTo>
                    <a:pt x="1708" y="8073"/>
                    <a:pt x="1695" y="8097"/>
                    <a:pt x="1682" y="8121"/>
                  </a:cubicBezTo>
                  <a:cubicBezTo>
                    <a:pt x="1678" y="8132"/>
                    <a:pt x="1682" y="8143"/>
                    <a:pt x="1691" y="8150"/>
                  </a:cubicBezTo>
                  <a:cubicBezTo>
                    <a:pt x="1693" y="8150"/>
                    <a:pt x="1697" y="8150"/>
                    <a:pt x="1702" y="8152"/>
                  </a:cubicBezTo>
                  <a:cubicBezTo>
                    <a:pt x="1708" y="8150"/>
                    <a:pt x="1715" y="8147"/>
                    <a:pt x="1719" y="8141"/>
                  </a:cubicBezTo>
                  <a:cubicBezTo>
                    <a:pt x="1730" y="8117"/>
                    <a:pt x="1744" y="8092"/>
                    <a:pt x="1757" y="8068"/>
                  </a:cubicBezTo>
                  <a:cubicBezTo>
                    <a:pt x="1766" y="8052"/>
                    <a:pt x="1751" y="8038"/>
                    <a:pt x="1738" y="8038"/>
                  </a:cubicBezTo>
                  <a:close/>
                  <a:moveTo>
                    <a:pt x="28422" y="8174"/>
                  </a:moveTo>
                  <a:cubicBezTo>
                    <a:pt x="28418" y="8174"/>
                    <a:pt x="28415" y="8175"/>
                    <a:pt x="28411" y="8176"/>
                  </a:cubicBezTo>
                  <a:cubicBezTo>
                    <a:pt x="28400" y="8180"/>
                    <a:pt x="28398" y="8194"/>
                    <a:pt x="28403" y="8202"/>
                  </a:cubicBezTo>
                  <a:lnTo>
                    <a:pt x="28440" y="8275"/>
                  </a:lnTo>
                  <a:cubicBezTo>
                    <a:pt x="28442" y="8284"/>
                    <a:pt x="28451" y="8286"/>
                    <a:pt x="28458" y="8286"/>
                  </a:cubicBezTo>
                  <a:lnTo>
                    <a:pt x="28466" y="8286"/>
                  </a:lnTo>
                  <a:cubicBezTo>
                    <a:pt x="28477" y="8279"/>
                    <a:pt x="28482" y="8268"/>
                    <a:pt x="28475" y="8257"/>
                  </a:cubicBezTo>
                  <a:lnTo>
                    <a:pt x="28440" y="8185"/>
                  </a:lnTo>
                  <a:cubicBezTo>
                    <a:pt x="28435" y="8177"/>
                    <a:pt x="28429" y="8174"/>
                    <a:pt x="28422" y="8174"/>
                  </a:cubicBezTo>
                  <a:close/>
                  <a:moveTo>
                    <a:pt x="1664" y="8186"/>
                  </a:moveTo>
                  <a:cubicBezTo>
                    <a:pt x="1658" y="8186"/>
                    <a:pt x="1651" y="8189"/>
                    <a:pt x="1647" y="8196"/>
                  </a:cubicBezTo>
                  <a:lnTo>
                    <a:pt x="1610" y="8268"/>
                  </a:lnTo>
                  <a:cubicBezTo>
                    <a:pt x="1605" y="8279"/>
                    <a:pt x="1607" y="8290"/>
                    <a:pt x="1618" y="8297"/>
                  </a:cubicBezTo>
                  <a:cubicBezTo>
                    <a:pt x="1621" y="8297"/>
                    <a:pt x="1625" y="8299"/>
                    <a:pt x="1627" y="8299"/>
                  </a:cubicBezTo>
                  <a:lnTo>
                    <a:pt x="1627" y="8297"/>
                  </a:lnTo>
                  <a:cubicBezTo>
                    <a:pt x="1634" y="8297"/>
                    <a:pt x="1643" y="8295"/>
                    <a:pt x="1645" y="8288"/>
                  </a:cubicBezTo>
                  <a:lnTo>
                    <a:pt x="1682" y="8213"/>
                  </a:lnTo>
                  <a:cubicBezTo>
                    <a:pt x="1690" y="8199"/>
                    <a:pt x="1677" y="8186"/>
                    <a:pt x="1664" y="8186"/>
                  </a:cubicBezTo>
                  <a:close/>
                  <a:moveTo>
                    <a:pt x="28493" y="8319"/>
                  </a:moveTo>
                  <a:cubicBezTo>
                    <a:pt x="28490" y="8319"/>
                    <a:pt x="28487" y="8320"/>
                    <a:pt x="28484" y="8321"/>
                  </a:cubicBezTo>
                  <a:cubicBezTo>
                    <a:pt x="28475" y="8325"/>
                    <a:pt x="28471" y="8339"/>
                    <a:pt x="28475" y="8347"/>
                  </a:cubicBezTo>
                  <a:lnTo>
                    <a:pt x="28513" y="8422"/>
                  </a:lnTo>
                  <a:cubicBezTo>
                    <a:pt x="28515" y="8429"/>
                    <a:pt x="28524" y="8433"/>
                    <a:pt x="28530" y="8433"/>
                  </a:cubicBezTo>
                  <a:lnTo>
                    <a:pt x="28530" y="8431"/>
                  </a:lnTo>
                  <a:cubicBezTo>
                    <a:pt x="28531" y="8432"/>
                    <a:pt x="28533" y="8433"/>
                    <a:pt x="28534" y="8433"/>
                  </a:cubicBezTo>
                  <a:cubicBezTo>
                    <a:pt x="28536" y="8433"/>
                    <a:pt x="28538" y="8432"/>
                    <a:pt x="28539" y="8431"/>
                  </a:cubicBezTo>
                  <a:cubicBezTo>
                    <a:pt x="28550" y="8427"/>
                    <a:pt x="28554" y="8413"/>
                    <a:pt x="28548" y="8402"/>
                  </a:cubicBezTo>
                  <a:cubicBezTo>
                    <a:pt x="28537" y="8378"/>
                    <a:pt x="28526" y="8354"/>
                    <a:pt x="28513" y="8330"/>
                  </a:cubicBezTo>
                  <a:cubicBezTo>
                    <a:pt x="28509" y="8323"/>
                    <a:pt x="28501" y="8319"/>
                    <a:pt x="28493" y="8319"/>
                  </a:cubicBezTo>
                  <a:close/>
                  <a:moveTo>
                    <a:pt x="1590" y="8330"/>
                  </a:moveTo>
                  <a:cubicBezTo>
                    <a:pt x="1582" y="8330"/>
                    <a:pt x="1575" y="8334"/>
                    <a:pt x="1572" y="8341"/>
                  </a:cubicBezTo>
                  <a:cubicBezTo>
                    <a:pt x="1559" y="8367"/>
                    <a:pt x="1546" y="8391"/>
                    <a:pt x="1535" y="8416"/>
                  </a:cubicBezTo>
                  <a:cubicBezTo>
                    <a:pt x="1530" y="8427"/>
                    <a:pt x="1533" y="8438"/>
                    <a:pt x="1544" y="8444"/>
                  </a:cubicBezTo>
                  <a:cubicBezTo>
                    <a:pt x="1546" y="8444"/>
                    <a:pt x="1550" y="8444"/>
                    <a:pt x="1552" y="8446"/>
                  </a:cubicBezTo>
                  <a:cubicBezTo>
                    <a:pt x="1561" y="8446"/>
                    <a:pt x="1568" y="8440"/>
                    <a:pt x="1572" y="8433"/>
                  </a:cubicBezTo>
                  <a:lnTo>
                    <a:pt x="1607" y="8361"/>
                  </a:lnTo>
                  <a:cubicBezTo>
                    <a:pt x="1614" y="8350"/>
                    <a:pt x="1610" y="8339"/>
                    <a:pt x="1599" y="8332"/>
                  </a:cubicBezTo>
                  <a:cubicBezTo>
                    <a:pt x="1596" y="8331"/>
                    <a:pt x="1593" y="8330"/>
                    <a:pt x="1590" y="8330"/>
                  </a:cubicBezTo>
                  <a:close/>
                  <a:moveTo>
                    <a:pt x="28564" y="8464"/>
                  </a:moveTo>
                  <a:cubicBezTo>
                    <a:pt x="28562" y="8464"/>
                    <a:pt x="28559" y="8465"/>
                    <a:pt x="28556" y="8466"/>
                  </a:cubicBezTo>
                  <a:cubicBezTo>
                    <a:pt x="28545" y="8470"/>
                    <a:pt x="28541" y="8484"/>
                    <a:pt x="28545" y="8492"/>
                  </a:cubicBezTo>
                  <a:lnTo>
                    <a:pt x="28583" y="8567"/>
                  </a:lnTo>
                  <a:cubicBezTo>
                    <a:pt x="28585" y="8574"/>
                    <a:pt x="28592" y="8578"/>
                    <a:pt x="28600" y="8578"/>
                  </a:cubicBezTo>
                  <a:cubicBezTo>
                    <a:pt x="28603" y="8578"/>
                    <a:pt x="28607" y="8578"/>
                    <a:pt x="28609" y="8576"/>
                  </a:cubicBezTo>
                  <a:cubicBezTo>
                    <a:pt x="28620" y="8572"/>
                    <a:pt x="28625" y="8558"/>
                    <a:pt x="28618" y="8550"/>
                  </a:cubicBezTo>
                  <a:cubicBezTo>
                    <a:pt x="28607" y="8523"/>
                    <a:pt x="28596" y="8499"/>
                    <a:pt x="28583" y="8475"/>
                  </a:cubicBezTo>
                  <a:cubicBezTo>
                    <a:pt x="28580" y="8468"/>
                    <a:pt x="28572" y="8464"/>
                    <a:pt x="28564" y="8464"/>
                  </a:cubicBezTo>
                  <a:close/>
                  <a:moveTo>
                    <a:pt x="1516" y="8477"/>
                  </a:moveTo>
                  <a:cubicBezTo>
                    <a:pt x="1509" y="8477"/>
                    <a:pt x="1502" y="8480"/>
                    <a:pt x="1497" y="8488"/>
                  </a:cubicBezTo>
                  <a:lnTo>
                    <a:pt x="1462" y="8563"/>
                  </a:lnTo>
                  <a:cubicBezTo>
                    <a:pt x="1458" y="8572"/>
                    <a:pt x="1462" y="8585"/>
                    <a:pt x="1473" y="8589"/>
                  </a:cubicBezTo>
                  <a:cubicBezTo>
                    <a:pt x="1476" y="8591"/>
                    <a:pt x="1478" y="8591"/>
                    <a:pt x="1482" y="8591"/>
                  </a:cubicBezTo>
                  <a:cubicBezTo>
                    <a:pt x="1489" y="8591"/>
                    <a:pt x="1495" y="8587"/>
                    <a:pt x="1500" y="8580"/>
                  </a:cubicBezTo>
                  <a:lnTo>
                    <a:pt x="1535" y="8506"/>
                  </a:lnTo>
                  <a:cubicBezTo>
                    <a:pt x="1542" y="8490"/>
                    <a:pt x="1529" y="8477"/>
                    <a:pt x="1516" y="8477"/>
                  </a:cubicBezTo>
                  <a:close/>
                  <a:moveTo>
                    <a:pt x="28636" y="8612"/>
                  </a:moveTo>
                  <a:cubicBezTo>
                    <a:pt x="28633" y="8612"/>
                    <a:pt x="28630" y="8612"/>
                    <a:pt x="28627" y="8613"/>
                  </a:cubicBezTo>
                  <a:cubicBezTo>
                    <a:pt x="28618" y="8618"/>
                    <a:pt x="28614" y="8631"/>
                    <a:pt x="28618" y="8640"/>
                  </a:cubicBezTo>
                  <a:cubicBezTo>
                    <a:pt x="28629" y="8664"/>
                    <a:pt x="28640" y="8690"/>
                    <a:pt x="28653" y="8714"/>
                  </a:cubicBezTo>
                  <a:cubicBezTo>
                    <a:pt x="28655" y="8721"/>
                    <a:pt x="28662" y="8725"/>
                    <a:pt x="28671" y="8725"/>
                  </a:cubicBezTo>
                  <a:cubicBezTo>
                    <a:pt x="28673" y="8725"/>
                    <a:pt x="28677" y="8725"/>
                    <a:pt x="28680" y="8723"/>
                  </a:cubicBezTo>
                  <a:cubicBezTo>
                    <a:pt x="28691" y="8719"/>
                    <a:pt x="28695" y="8708"/>
                    <a:pt x="28691" y="8697"/>
                  </a:cubicBezTo>
                  <a:cubicBezTo>
                    <a:pt x="28677" y="8673"/>
                    <a:pt x="28666" y="8649"/>
                    <a:pt x="28655" y="8622"/>
                  </a:cubicBezTo>
                  <a:cubicBezTo>
                    <a:pt x="28652" y="8616"/>
                    <a:pt x="28644" y="8612"/>
                    <a:pt x="28636" y="8612"/>
                  </a:cubicBezTo>
                  <a:close/>
                  <a:moveTo>
                    <a:pt x="1447" y="8625"/>
                  </a:moveTo>
                  <a:cubicBezTo>
                    <a:pt x="1440" y="8625"/>
                    <a:pt x="1433" y="8629"/>
                    <a:pt x="1429" y="8638"/>
                  </a:cubicBezTo>
                  <a:lnTo>
                    <a:pt x="1394" y="8710"/>
                  </a:lnTo>
                  <a:cubicBezTo>
                    <a:pt x="1388" y="8721"/>
                    <a:pt x="1392" y="8734"/>
                    <a:pt x="1403" y="8739"/>
                  </a:cubicBezTo>
                  <a:cubicBezTo>
                    <a:pt x="1405" y="8739"/>
                    <a:pt x="1410" y="8741"/>
                    <a:pt x="1412" y="8741"/>
                  </a:cubicBezTo>
                  <a:cubicBezTo>
                    <a:pt x="1421" y="8741"/>
                    <a:pt x="1427" y="8736"/>
                    <a:pt x="1432" y="8728"/>
                  </a:cubicBezTo>
                  <a:lnTo>
                    <a:pt x="1465" y="8655"/>
                  </a:lnTo>
                  <a:cubicBezTo>
                    <a:pt x="1471" y="8644"/>
                    <a:pt x="1467" y="8631"/>
                    <a:pt x="1456" y="8627"/>
                  </a:cubicBezTo>
                  <a:cubicBezTo>
                    <a:pt x="1453" y="8625"/>
                    <a:pt x="1450" y="8625"/>
                    <a:pt x="1447" y="8625"/>
                  </a:cubicBezTo>
                  <a:close/>
                  <a:moveTo>
                    <a:pt x="28705" y="8759"/>
                  </a:moveTo>
                  <a:cubicBezTo>
                    <a:pt x="28702" y="8759"/>
                    <a:pt x="28699" y="8759"/>
                    <a:pt x="28697" y="8761"/>
                  </a:cubicBezTo>
                  <a:cubicBezTo>
                    <a:pt x="28686" y="8765"/>
                    <a:pt x="28682" y="8778"/>
                    <a:pt x="28686" y="8787"/>
                  </a:cubicBezTo>
                  <a:cubicBezTo>
                    <a:pt x="28697" y="8813"/>
                    <a:pt x="28708" y="8838"/>
                    <a:pt x="28721" y="8862"/>
                  </a:cubicBezTo>
                  <a:cubicBezTo>
                    <a:pt x="28724" y="8868"/>
                    <a:pt x="28730" y="8875"/>
                    <a:pt x="28739" y="8875"/>
                  </a:cubicBezTo>
                  <a:cubicBezTo>
                    <a:pt x="28741" y="8875"/>
                    <a:pt x="28745" y="8873"/>
                    <a:pt x="28748" y="8873"/>
                  </a:cubicBezTo>
                  <a:cubicBezTo>
                    <a:pt x="28759" y="8868"/>
                    <a:pt x="28763" y="8855"/>
                    <a:pt x="28759" y="8844"/>
                  </a:cubicBezTo>
                  <a:cubicBezTo>
                    <a:pt x="28748" y="8820"/>
                    <a:pt x="28734" y="8796"/>
                    <a:pt x="28724" y="8772"/>
                  </a:cubicBezTo>
                  <a:cubicBezTo>
                    <a:pt x="28720" y="8763"/>
                    <a:pt x="28712" y="8759"/>
                    <a:pt x="28705" y="8759"/>
                  </a:cubicBezTo>
                  <a:close/>
                  <a:moveTo>
                    <a:pt x="1378" y="8772"/>
                  </a:moveTo>
                  <a:cubicBezTo>
                    <a:pt x="1370" y="8772"/>
                    <a:pt x="1363" y="8776"/>
                    <a:pt x="1359" y="8785"/>
                  </a:cubicBezTo>
                  <a:cubicBezTo>
                    <a:pt x="1348" y="8811"/>
                    <a:pt x="1337" y="8835"/>
                    <a:pt x="1326" y="8859"/>
                  </a:cubicBezTo>
                  <a:cubicBezTo>
                    <a:pt x="1319" y="8870"/>
                    <a:pt x="1326" y="8884"/>
                    <a:pt x="1335" y="8888"/>
                  </a:cubicBezTo>
                  <a:cubicBezTo>
                    <a:pt x="1337" y="8888"/>
                    <a:pt x="1341" y="8890"/>
                    <a:pt x="1344" y="8890"/>
                  </a:cubicBezTo>
                  <a:cubicBezTo>
                    <a:pt x="1352" y="8890"/>
                    <a:pt x="1359" y="8884"/>
                    <a:pt x="1363" y="8877"/>
                  </a:cubicBezTo>
                  <a:cubicBezTo>
                    <a:pt x="1374" y="8853"/>
                    <a:pt x="1385" y="8827"/>
                    <a:pt x="1396" y="8802"/>
                  </a:cubicBezTo>
                  <a:cubicBezTo>
                    <a:pt x="1406" y="8785"/>
                    <a:pt x="1392" y="8772"/>
                    <a:pt x="1378" y="8772"/>
                  </a:cubicBezTo>
                  <a:close/>
                  <a:moveTo>
                    <a:pt x="28771" y="8908"/>
                  </a:moveTo>
                  <a:cubicBezTo>
                    <a:pt x="28758" y="8908"/>
                    <a:pt x="28745" y="8921"/>
                    <a:pt x="28752" y="8936"/>
                  </a:cubicBezTo>
                  <a:lnTo>
                    <a:pt x="28785" y="9011"/>
                  </a:lnTo>
                  <a:cubicBezTo>
                    <a:pt x="28789" y="9020"/>
                    <a:pt x="28796" y="9024"/>
                    <a:pt x="28805" y="9024"/>
                  </a:cubicBezTo>
                  <a:lnTo>
                    <a:pt x="28805" y="9022"/>
                  </a:lnTo>
                  <a:lnTo>
                    <a:pt x="28814" y="9022"/>
                  </a:lnTo>
                  <a:cubicBezTo>
                    <a:pt x="28822" y="9018"/>
                    <a:pt x="28829" y="9005"/>
                    <a:pt x="28822" y="8996"/>
                  </a:cubicBezTo>
                  <a:cubicBezTo>
                    <a:pt x="28811" y="8969"/>
                    <a:pt x="28803" y="8945"/>
                    <a:pt x="28789" y="8921"/>
                  </a:cubicBezTo>
                  <a:cubicBezTo>
                    <a:pt x="28786" y="8912"/>
                    <a:pt x="28778" y="8908"/>
                    <a:pt x="28771" y="8908"/>
                  </a:cubicBezTo>
                  <a:close/>
                  <a:moveTo>
                    <a:pt x="1309" y="8924"/>
                  </a:moveTo>
                  <a:cubicBezTo>
                    <a:pt x="1302" y="8924"/>
                    <a:pt x="1295" y="8928"/>
                    <a:pt x="1291" y="8936"/>
                  </a:cubicBezTo>
                  <a:cubicBezTo>
                    <a:pt x="1280" y="8961"/>
                    <a:pt x="1269" y="8987"/>
                    <a:pt x="1258" y="9011"/>
                  </a:cubicBezTo>
                  <a:cubicBezTo>
                    <a:pt x="1254" y="9022"/>
                    <a:pt x="1258" y="9035"/>
                    <a:pt x="1269" y="9040"/>
                  </a:cubicBezTo>
                  <a:lnTo>
                    <a:pt x="1276" y="9040"/>
                  </a:lnTo>
                  <a:cubicBezTo>
                    <a:pt x="1284" y="9040"/>
                    <a:pt x="1291" y="9035"/>
                    <a:pt x="1295" y="9029"/>
                  </a:cubicBezTo>
                  <a:lnTo>
                    <a:pt x="1328" y="8952"/>
                  </a:lnTo>
                  <a:cubicBezTo>
                    <a:pt x="1335" y="8936"/>
                    <a:pt x="1322" y="8924"/>
                    <a:pt x="1309" y="8924"/>
                  </a:cubicBezTo>
                  <a:close/>
                  <a:moveTo>
                    <a:pt x="28837" y="9055"/>
                  </a:moveTo>
                  <a:cubicBezTo>
                    <a:pt x="28823" y="9055"/>
                    <a:pt x="28808" y="9069"/>
                    <a:pt x="28818" y="9086"/>
                  </a:cubicBezTo>
                  <a:lnTo>
                    <a:pt x="28851" y="9161"/>
                  </a:lnTo>
                  <a:cubicBezTo>
                    <a:pt x="28853" y="9169"/>
                    <a:pt x="28862" y="9174"/>
                    <a:pt x="28869" y="9174"/>
                  </a:cubicBezTo>
                  <a:lnTo>
                    <a:pt x="28871" y="9174"/>
                  </a:lnTo>
                  <a:cubicBezTo>
                    <a:pt x="28873" y="9174"/>
                    <a:pt x="28875" y="9174"/>
                    <a:pt x="28877" y="9172"/>
                  </a:cubicBezTo>
                  <a:cubicBezTo>
                    <a:pt x="28888" y="9167"/>
                    <a:pt x="28893" y="9156"/>
                    <a:pt x="28888" y="9145"/>
                  </a:cubicBezTo>
                  <a:lnTo>
                    <a:pt x="28855" y="9070"/>
                  </a:lnTo>
                  <a:cubicBezTo>
                    <a:pt x="28852" y="9059"/>
                    <a:pt x="28844" y="9055"/>
                    <a:pt x="28837" y="9055"/>
                  </a:cubicBezTo>
                  <a:close/>
                  <a:moveTo>
                    <a:pt x="1243" y="9072"/>
                  </a:moveTo>
                  <a:cubicBezTo>
                    <a:pt x="1235" y="9072"/>
                    <a:pt x="1228" y="9076"/>
                    <a:pt x="1225" y="9086"/>
                  </a:cubicBezTo>
                  <a:lnTo>
                    <a:pt x="1192" y="9163"/>
                  </a:lnTo>
                  <a:cubicBezTo>
                    <a:pt x="1188" y="9174"/>
                    <a:pt x="1192" y="9185"/>
                    <a:pt x="1203" y="9189"/>
                  </a:cubicBezTo>
                  <a:cubicBezTo>
                    <a:pt x="1205" y="9191"/>
                    <a:pt x="1210" y="9191"/>
                    <a:pt x="1212" y="9191"/>
                  </a:cubicBezTo>
                  <a:cubicBezTo>
                    <a:pt x="1218" y="9191"/>
                    <a:pt x="1227" y="9185"/>
                    <a:pt x="1229" y="9178"/>
                  </a:cubicBezTo>
                  <a:lnTo>
                    <a:pt x="1262" y="9103"/>
                  </a:lnTo>
                  <a:cubicBezTo>
                    <a:pt x="1272" y="9086"/>
                    <a:pt x="1257" y="9072"/>
                    <a:pt x="1243" y="9072"/>
                  </a:cubicBezTo>
                  <a:close/>
                  <a:moveTo>
                    <a:pt x="28902" y="9208"/>
                  </a:moveTo>
                  <a:cubicBezTo>
                    <a:pt x="28889" y="9208"/>
                    <a:pt x="28875" y="9220"/>
                    <a:pt x="28882" y="9235"/>
                  </a:cubicBezTo>
                  <a:lnTo>
                    <a:pt x="28915" y="9312"/>
                  </a:lnTo>
                  <a:cubicBezTo>
                    <a:pt x="28917" y="9319"/>
                    <a:pt x="28924" y="9323"/>
                    <a:pt x="28932" y="9323"/>
                  </a:cubicBezTo>
                  <a:lnTo>
                    <a:pt x="28932" y="9325"/>
                  </a:lnTo>
                  <a:cubicBezTo>
                    <a:pt x="28934" y="9325"/>
                    <a:pt x="28939" y="9323"/>
                    <a:pt x="28941" y="9323"/>
                  </a:cubicBezTo>
                  <a:cubicBezTo>
                    <a:pt x="28952" y="9319"/>
                    <a:pt x="28956" y="9306"/>
                    <a:pt x="28952" y="9295"/>
                  </a:cubicBezTo>
                  <a:lnTo>
                    <a:pt x="28919" y="9220"/>
                  </a:lnTo>
                  <a:cubicBezTo>
                    <a:pt x="28916" y="9211"/>
                    <a:pt x="28909" y="9208"/>
                    <a:pt x="28902" y="9208"/>
                  </a:cubicBezTo>
                  <a:close/>
                  <a:moveTo>
                    <a:pt x="1179" y="9225"/>
                  </a:moveTo>
                  <a:cubicBezTo>
                    <a:pt x="1171" y="9225"/>
                    <a:pt x="1164" y="9229"/>
                    <a:pt x="1161" y="9238"/>
                  </a:cubicBezTo>
                  <a:lnTo>
                    <a:pt x="1128" y="9314"/>
                  </a:lnTo>
                  <a:cubicBezTo>
                    <a:pt x="1124" y="9325"/>
                    <a:pt x="1128" y="9336"/>
                    <a:pt x="1139" y="9341"/>
                  </a:cubicBezTo>
                  <a:cubicBezTo>
                    <a:pt x="1141" y="9343"/>
                    <a:pt x="1146" y="9343"/>
                    <a:pt x="1148" y="9343"/>
                  </a:cubicBezTo>
                  <a:cubicBezTo>
                    <a:pt x="1157" y="9343"/>
                    <a:pt x="1163" y="9339"/>
                    <a:pt x="1168" y="9330"/>
                  </a:cubicBezTo>
                  <a:lnTo>
                    <a:pt x="1199" y="9255"/>
                  </a:lnTo>
                  <a:cubicBezTo>
                    <a:pt x="1203" y="9244"/>
                    <a:pt x="1199" y="9231"/>
                    <a:pt x="1188" y="9227"/>
                  </a:cubicBezTo>
                  <a:cubicBezTo>
                    <a:pt x="1185" y="9225"/>
                    <a:pt x="1182" y="9225"/>
                    <a:pt x="1179" y="9225"/>
                  </a:cubicBezTo>
                  <a:close/>
                  <a:moveTo>
                    <a:pt x="28964" y="9358"/>
                  </a:moveTo>
                  <a:cubicBezTo>
                    <a:pt x="28951" y="9358"/>
                    <a:pt x="28939" y="9370"/>
                    <a:pt x="28945" y="9387"/>
                  </a:cubicBezTo>
                  <a:lnTo>
                    <a:pt x="28976" y="9462"/>
                  </a:lnTo>
                  <a:cubicBezTo>
                    <a:pt x="28978" y="9470"/>
                    <a:pt x="28985" y="9475"/>
                    <a:pt x="28994" y="9475"/>
                  </a:cubicBezTo>
                  <a:lnTo>
                    <a:pt x="29003" y="9475"/>
                  </a:lnTo>
                  <a:cubicBezTo>
                    <a:pt x="29014" y="9470"/>
                    <a:pt x="29018" y="9457"/>
                    <a:pt x="29014" y="9448"/>
                  </a:cubicBezTo>
                  <a:lnTo>
                    <a:pt x="28983" y="9372"/>
                  </a:lnTo>
                  <a:cubicBezTo>
                    <a:pt x="28979" y="9362"/>
                    <a:pt x="28971" y="9358"/>
                    <a:pt x="28964" y="9358"/>
                  </a:cubicBezTo>
                  <a:close/>
                  <a:moveTo>
                    <a:pt x="1117" y="9379"/>
                  </a:moveTo>
                  <a:cubicBezTo>
                    <a:pt x="1109" y="9379"/>
                    <a:pt x="1101" y="9383"/>
                    <a:pt x="1098" y="9391"/>
                  </a:cubicBezTo>
                  <a:lnTo>
                    <a:pt x="1067" y="9468"/>
                  </a:lnTo>
                  <a:cubicBezTo>
                    <a:pt x="1062" y="9479"/>
                    <a:pt x="1067" y="9490"/>
                    <a:pt x="1078" y="9495"/>
                  </a:cubicBezTo>
                  <a:lnTo>
                    <a:pt x="1087" y="9495"/>
                  </a:lnTo>
                  <a:cubicBezTo>
                    <a:pt x="1093" y="9495"/>
                    <a:pt x="1102" y="9490"/>
                    <a:pt x="1106" y="9484"/>
                  </a:cubicBezTo>
                  <a:lnTo>
                    <a:pt x="1137" y="9407"/>
                  </a:lnTo>
                  <a:cubicBezTo>
                    <a:pt x="1141" y="9398"/>
                    <a:pt x="1135" y="9385"/>
                    <a:pt x="1126" y="9380"/>
                  </a:cubicBezTo>
                  <a:cubicBezTo>
                    <a:pt x="1123" y="9379"/>
                    <a:pt x="1120" y="9379"/>
                    <a:pt x="1117" y="9379"/>
                  </a:cubicBezTo>
                  <a:close/>
                  <a:moveTo>
                    <a:pt x="29025" y="9509"/>
                  </a:moveTo>
                  <a:cubicBezTo>
                    <a:pt x="29011" y="9509"/>
                    <a:pt x="28996" y="9522"/>
                    <a:pt x="29005" y="9539"/>
                  </a:cubicBezTo>
                  <a:lnTo>
                    <a:pt x="29036" y="9616"/>
                  </a:lnTo>
                  <a:cubicBezTo>
                    <a:pt x="29038" y="9622"/>
                    <a:pt x="29047" y="9629"/>
                    <a:pt x="29055" y="9629"/>
                  </a:cubicBezTo>
                  <a:lnTo>
                    <a:pt x="29055" y="9627"/>
                  </a:lnTo>
                  <a:lnTo>
                    <a:pt x="29062" y="9627"/>
                  </a:lnTo>
                  <a:cubicBezTo>
                    <a:pt x="29073" y="9624"/>
                    <a:pt x="29080" y="9611"/>
                    <a:pt x="29073" y="9600"/>
                  </a:cubicBezTo>
                  <a:lnTo>
                    <a:pt x="29044" y="9523"/>
                  </a:lnTo>
                  <a:cubicBezTo>
                    <a:pt x="29041" y="9513"/>
                    <a:pt x="29033" y="9509"/>
                    <a:pt x="29025" y="9509"/>
                  </a:cubicBezTo>
                  <a:close/>
                  <a:moveTo>
                    <a:pt x="1055" y="9533"/>
                  </a:moveTo>
                  <a:cubicBezTo>
                    <a:pt x="1048" y="9533"/>
                    <a:pt x="1040" y="9537"/>
                    <a:pt x="1036" y="9545"/>
                  </a:cubicBezTo>
                  <a:lnTo>
                    <a:pt x="1007" y="9620"/>
                  </a:lnTo>
                  <a:cubicBezTo>
                    <a:pt x="1003" y="9631"/>
                    <a:pt x="1007" y="9644"/>
                    <a:pt x="1018" y="9648"/>
                  </a:cubicBezTo>
                  <a:lnTo>
                    <a:pt x="1025" y="9648"/>
                  </a:lnTo>
                  <a:cubicBezTo>
                    <a:pt x="1034" y="9648"/>
                    <a:pt x="1043" y="9642"/>
                    <a:pt x="1045" y="9635"/>
                  </a:cubicBezTo>
                  <a:lnTo>
                    <a:pt x="1076" y="9558"/>
                  </a:lnTo>
                  <a:cubicBezTo>
                    <a:pt x="1080" y="9543"/>
                    <a:pt x="1067" y="9533"/>
                    <a:pt x="1055" y="9533"/>
                  </a:cubicBezTo>
                  <a:close/>
                  <a:moveTo>
                    <a:pt x="29085" y="9663"/>
                  </a:moveTo>
                  <a:cubicBezTo>
                    <a:pt x="29073" y="9663"/>
                    <a:pt x="29059" y="9675"/>
                    <a:pt x="29066" y="9690"/>
                  </a:cubicBezTo>
                  <a:lnTo>
                    <a:pt x="29093" y="9767"/>
                  </a:lnTo>
                  <a:cubicBezTo>
                    <a:pt x="29097" y="9776"/>
                    <a:pt x="29104" y="9780"/>
                    <a:pt x="29113" y="9780"/>
                  </a:cubicBezTo>
                  <a:lnTo>
                    <a:pt x="29121" y="9780"/>
                  </a:lnTo>
                  <a:cubicBezTo>
                    <a:pt x="29132" y="9776"/>
                    <a:pt x="29139" y="9765"/>
                    <a:pt x="29134" y="9754"/>
                  </a:cubicBezTo>
                  <a:lnTo>
                    <a:pt x="29104" y="9677"/>
                  </a:lnTo>
                  <a:cubicBezTo>
                    <a:pt x="29100" y="9667"/>
                    <a:pt x="29093" y="9663"/>
                    <a:pt x="29085" y="9663"/>
                  </a:cubicBezTo>
                  <a:close/>
                  <a:moveTo>
                    <a:pt x="996" y="9684"/>
                  </a:moveTo>
                  <a:cubicBezTo>
                    <a:pt x="988" y="9684"/>
                    <a:pt x="980" y="9689"/>
                    <a:pt x="977" y="9697"/>
                  </a:cubicBezTo>
                  <a:lnTo>
                    <a:pt x="948" y="9774"/>
                  </a:lnTo>
                  <a:cubicBezTo>
                    <a:pt x="944" y="9787"/>
                    <a:pt x="952" y="9802"/>
                    <a:pt x="968" y="9802"/>
                  </a:cubicBezTo>
                  <a:cubicBezTo>
                    <a:pt x="977" y="9802"/>
                    <a:pt x="983" y="9798"/>
                    <a:pt x="988" y="9789"/>
                  </a:cubicBezTo>
                  <a:lnTo>
                    <a:pt x="1016" y="9712"/>
                  </a:lnTo>
                  <a:cubicBezTo>
                    <a:pt x="1021" y="9701"/>
                    <a:pt x="1016" y="9690"/>
                    <a:pt x="1005" y="9686"/>
                  </a:cubicBezTo>
                  <a:cubicBezTo>
                    <a:pt x="1002" y="9685"/>
                    <a:pt x="999" y="9684"/>
                    <a:pt x="996" y="9684"/>
                  </a:cubicBezTo>
                  <a:close/>
                  <a:moveTo>
                    <a:pt x="29143" y="9815"/>
                  </a:moveTo>
                  <a:cubicBezTo>
                    <a:pt x="29129" y="9815"/>
                    <a:pt x="29115" y="9828"/>
                    <a:pt x="29123" y="9844"/>
                  </a:cubicBezTo>
                  <a:lnTo>
                    <a:pt x="29150" y="9921"/>
                  </a:lnTo>
                  <a:cubicBezTo>
                    <a:pt x="29152" y="9930"/>
                    <a:pt x="29161" y="9934"/>
                    <a:pt x="29170" y="9934"/>
                  </a:cubicBezTo>
                  <a:lnTo>
                    <a:pt x="29176" y="9934"/>
                  </a:lnTo>
                  <a:cubicBezTo>
                    <a:pt x="29187" y="9930"/>
                    <a:pt x="29194" y="9919"/>
                    <a:pt x="29189" y="9908"/>
                  </a:cubicBezTo>
                  <a:lnTo>
                    <a:pt x="29161" y="9831"/>
                  </a:lnTo>
                  <a:cubicBezTo>
                    <a:pt x="29158" y="9819"/>
                    <a:pt x="29151" y="9815"/>
                    <a:pt x="29143" y="9815"/>
                  </a:cubicBezTo>
                  <a:close/>
                  <a:moveTo>
                    <a:pt x="937" y="9839"/>
                  </a:moveTo>
                  <a:cubicBezTo>
                    <a:pt x="930" y="9839"/>
                    <a:pt x="923" y="9843"/>
                    <a:pt x="919" y="9851"/>
                  </a:cubicBezTo>
                  <a:cubicBezTo>
                    <a:pt x="911" y="9877"/>
                    <a:pt x="902" y="9903"/>
                    <a:pt x="891" y="9930"/>
                  </a:cubicBezTo>
                  <a:cubicBezTo>
                    <a:pt x="887" y="9941"/>
                    <a:pt x="893" y="9952"/>
                    <a:pt x="904" y="9956"/>
                  </a:cubicBezTo>
                  <a:lnTo>
                    <a:pt x="911" y="9956"/>
                  </a:lnTo>
                  <a:cubicBezTo>
                    <a:pt x="919" y="9956"/>
                    <a:pt x="928" y="9952"/>
                    <a:pt x="930" y="9943"/>
                  </a:cubicBezTo>
                  <a:cubicBezTo>
                    <a:pt x="939" y="9917"/>
                    <a:pt x="948" y="9890"/>
                    <a:pt x="957" y="9866"/>
                  </a:cubicBezTo>
                  <a:cubicBezTo>
                    <a:pt x="961" y="9850"/>
                    <a:pt x="949" y="9839"/>
                    <a:pt x="937" y="9839"/>
                  </a:cubicBezTo>
                  <a:close/>
                  <a:moveTo>
                    <a:pt x="29197" y="9968"/>
                  </a:moveTo>
                  <a:cubicBezTo>
                    <a:pt x="29183" y="9968"/>
                    <a:pt x="29169" y="9981"/>
                    <a:pt x="29178" y="9998"/>
                  </a:cubicBezTo>
                  <a:lnTo>
                    <a:pt x="29205" y="10075"/>
                  </a:lnTo>
                  <a:cubicBezTo>
                    <a:pt x="29207" y="10084"/>
                    <a:pt x="29216" y="10088"/>
                    <a:pt x="29225" y="10088"/>
                  </a:cubicBezTo>
                  <a:cubicBezTo>
                    <a:pt x="29227" y="10088"/>
                    <a:pt x="29229" y="10088"/>
                    <a:pt x="29231" y="10090"/>
                  </a:cubicBezTo>
                  <a:cubicBezTo>
                    <a:pt x="29242" y="10086"/>
                    <a:pt x="29249" y="10073"/>
                    <a:pt x="29244" y="10062"/>
                  </a:cubicBezTo>
                  <a:lnTo>
                    <a:pt x="29216" y="9985"/>
                  </a:lnTo>
                  <a:cubicBezTo>
                    <a:pt x="29213" y="9973"/>
                    <a:pt x="29205" y="9968"/>
                    <a:pt x="29197" y="9968"/>
                  </a:cubicBezTo>
                  <a:close/>
                  <a:moveTo>
                    <a:pt x="883" y="9995"/>
                  </a:moveTo>
                  <a:cubicBezTo>
                    <a:pt x="876" y="9995"/>
                    <a:pt x="869" y="9998"/>
                    <a:pt x="865" y="10007"/>
                  </a:cubicBezTo>
                  <a:lnTo>
                    <a:pt x="836" y="10084"/>
                  </a:lnTo>
                  <a:cubicBezTo>
                    <a:pt x="832" y="10095"/>
                    <a:pt x="838" y="10108"/>
                    <a:pt x="849" y="10112"/>
                  </a:cubicBezTo>
                  <a:lnTo>
                    <a:pt x="856" y="10112"/>
                  </a:lnTo>
                  <a:lnTo>
                    <a:pt x="856" y="10110"/>
                  </a:lnTo>
                  <a:cubicBezTo>
                    <a:pt x="865" y="10110"/>
                    <a:pt x="871" y="10106"/>
                    <a:pt x="876" y="10097"/>
                  </a:cubicBezTo>
                  <a:lnTo>
                    <a:pt x="902" y="10020"/>
                  </a:lnTo>
                  <a:cubicBezTo>
                    <a:pt x="906" y="10005"/>
                    <a:pt x="895" y="9995"/>
                    <a:pt x="883" y="9995"/>
                  </a:cubicBezTo>
                  <a:close/>
                  <a:moveTo>
                    <a:pt x="29252" y="10126"/>
                  </a:moveTo>
                  <a:cubicBezTo>
                    <a:pt x="29239" y="10126"/>
                    <a:pt x="29226" y="10137"/>
                    <a:pt x="29231" y="10152"/>
                  </a:cubicBezTo>
                  <a:lnTo>
                    <a:pt x="29258" y="10231"/>
                  </a:lnTo>
                  <a:cubicBezTo>
                    <a:pt x="29262" y="10237"/>
                    <a:pt x="29269" y="10244"/>
                    <a:pt x="29277" y="10244"/>
                  </a:cubicBezTo>
                  <a:lnTo>
                    <a:pt x="29277" y="10242"/>
                  </a:lnTo>
                  <a:cubicBezTo>
                    <a:pt x="29280" y="10244"/>
                    <a:pt x="29282" y="10244"/>
                    <a:pt x="29284" y="10244"/>
                  </a:cubicBezTo>
                  <a:cubicBezTo>
                    <a:pt x="29297" y="10240"/>
                    <a:pt x="29302" y="10229"/>
                    <a:pt x="29297" y="10218"/>
                  </a:cubicBezTo>
                  <a:lnTo>
                    <a:pt x="29271" y="10139"/>
                  </a:lnTo>
                  <a:cubicBezTo>
                    <a:pt x="29267" y="10130"/>
                    <a:pt x="29260" y="10126"/>
                    <a:pt x="29252" y="10126"/>
                  </a:cubicBezTo>
                  <a:close/>
                  <a:moveTo>
                    <a:pt x="829" y="10148"/>
                  </a:moveTo>
                  <a:cubicBezTo>
                    <a:pt x="821" y="10148"/>
                    <a:pt x="813" y="10154"/>
                    <a:pt x="810" y="10163"/>
                  </a:cubicBezTo>
                  <a:lnTo>
                    <a:pt x="783" y="10240"/>
                  </a:lnTo>
                  <a:cubicBezTo>
                    <a:pt x="779" y="10251"/>
                    <a:pt x="785" y="10264"/>
                    <a:pt x="796" y="10268"/>
                  </a:cubicBezTo>
                  <a:lnTo>
                    <a:pt x="803" y="10268"/>
                  </a:lnTo>
                  <a:lnTo>
                    <a:pt x="803" y="10266"/>
                  </a:lnTo>
                  <a:cubicBezTo>
                    <a:pt x="810" y="10266"/>
                    <a:pt x="818" y="10262"/>
                    <a:pt x="821" y="10255"/>
                  </a:cubicBezTo>
                  <a:lnTo>
                    <a:pt x="849" y="10176"/>
                  </a:lnTo>
                  <a:cubicBezTo>
                    <a:pt x="854" y="10165"/>
                    <a:pt x="847" y="10152"/>
                    <a:pt x="836" y="10150"/>
                  </a:cubicBezTo>
                  <a:cubicBezTo>
                    <a:pt x="834" y="10149"/>
                    <a:pt x="831" y="10148"/>
                    <a:pt x="829" y="10148"/>
                  </a:cubicBezTo>
                  <a:close/>
                  <a:moveTo>
                    <a:pt x="29304" y="10280"/>
                  </a:moveTo>
                  <a:cubicBezTo>
                    <a:pt x="29292" y="10280"/>
                    <a:pt x="29279" y="10292"/>
                    <a:pt x="29284" y="10308"/>
                  </a:cubicBezTo>
                  <a:lnTo>
                    <a:pt x="29310" y="10385"/>
                  </a:lnTo>
                  <a:cubicBezTo>
                    <a:pt x="29313" y="10394"/>
                    <a:pt x="29321" y="10400"/>
                    <a:pt x="29330" y="10400"/>
                  </a:cubicBezTo>
                  <a:lnTo>
                    <a:pt x="29330" y="10398"/>
                  </a:lnTo>
                  <a:lnTo>
                    <a:pt x="29337" y="10398"/>
                  </a:lnTo>
                  <a:cubicBezTo>
                    <a:pt x="29345" y="10394"/>
                    <a:pt x="29352" y="10383"/>
                    <a:pt x="29350" y="10372"/>
                  </a:cubicBezTo>
                  <a:cubicBezTo>
                    <a:pt x="29341" y="10347"/>
                    <a:pt x="29332" y="10321"/>
                    <a:pt x="29323" y="10295"/>
                  </a:cubicBezTo>
                  <a:cubicBezTo>
                    <a:pt x="29320" y="10285"/>
                    <a:pt x="29312" y="10280"/>
                    <a:pt x="29304" y="10280"/>
                  </a:cubicBezTo>
                  <a:close/>
                  <a:moveTo>
                    <a:pt x="775" y="10306"/>
                  </a:moveTo>
                  <a:cubicBezTo>
                    <a:pt x="767" y="10306"/>
                    <a:pt x="760" y="10310"/>
                    <a:pt x="757" y="10319"/>
                  </a:cubicBezTo>
                  <a:lnTo>
                    <a:pt x="730" y="10398"/>
                  </a:lnTo>
                  <a:cubicBezTo>
                    <a:pt x="728" y="10409"/>
                    <a:pt x="735" y="10420"/>
                    <a:pt x="744" y="10424"/>
                  </a:cubicBezTo>
                  <a:lnTo>
                    <a:pt x="750" y="10424"/>
                  </a:lnTo>
                  <a:cubicBezTo>
                    <a:pt x="759" y="10424"/>
                    <a:pt x="768" y="10418"/>
                    <a:pt x="770" y="10411"/>
                  </a:cubicBezTo>
                  <a:lnTo>
                    <a:pt x="796" y="10332"/>
                  </a:lnTo>
                  <a:cubicBezTo>
                    <a:pt x="801" y="10317"/>
                    <a:pt x="787" y="10306"/>
                    <a:pt x="775" y="10306"/>
                  </a:cubicBezTo>
                  <a:close/>
                  <a:moveTo>
                    <a:pt x="29353" y="10435"/>
                  </a:moveTo>
                  <a:cubicBezTo>
                    <a:pt x="29351" y="10435"/>
                    <a:pt x="29350" y="10435"/>
                    <a:pt x="29348" y="10435"/>
                  </a:cubicBezTo>
                  <a:cubicBezTo>
                    <a:pt x="29339" y="10440"/>
                    <a:pt x="29332" y="10451"/>
                    <a:pt x="29334" y="10462"/>
                  </a:cubicBezTo>
                  <a:cubicBezTo>
                    <a:pt x="29343" y="10488"/>
                    <a:pt x="29352" y="10512"/>
                    <a:pt x="29361" y="10541"/>
                  </a:cubicBezTo>
                  <a:cubicBezTo>
                    <a:pt x="29363" y="10547"/>
                    <a:pt x="29370" y="10554"/>
                    <a:pt x="29381" y="10554"/>
                  </a:cubicBezTo>
                  <a:lnTo>
                    <a:pt x="29385" y="10554"/>
                  </a:lnTo>
                  <a:cubicBezTo>
                    <a:pt x="29396" y="10550"/>
                    <a:pt x="29403" y="10539"/>
                    <a:pt x="29398" y="10528"/>
                  </a:cubicBezTo>
                  <a:cubicBezTo>
                    <a:pt x="29392" y="10501"/>
                    <a:pt x="29383" y="10477"/>
                    <a:pt x="29374" y="10448"/>
                  </a:cubicBezTo>
                  <a:cubicBezTo>
                    <a:pt x="29372" y="10439"/>
                    <a:pt x="29363" y="10435"/>
                    <a:pt x="29353" y="10435"/>
                  </a:cubicBezTo>
                  <a:close/>
                  <a:moveTo>
                    <a:pt x="725" y="10460"/>
                  </a:moveTo>
                  <a:cubicBezTo>
                    <a:pt x="718" y="10460"/>
                    <a:pt x="710" y="10465"/>
                    <a:pt x="706" y="10475"/>
                  </a:cubicBezTo>
                  <a:lnTo>
                    <a:pt x="682" y="10554"/>
                  </a:lnTo>
                  <a:cubicBezTo>
                    <a:pt x="678" y="10565"/>
                    <a:pt x="684" y="10576"/>
                    <a:pt x="695" y="10578"/>
                  </a:cubicBezTo>
                  <a:lnTo>
                    <a:pt x="702" y="10578"/>
                  </a:lnTo>
                  <a:cubicBezTo>
                    <a:pt x="711" y="10578"/>
                    <a:pt x="717" y="10574"/>
                    <a:pt x="719" y="10565"/>
                  </a:cubicBezTo>
                  <a:cubicBezTo>
                    <a:pt x="728" y="10539"/>
                    <a:pt x="737" y="10512"/>
                    <a:pt x="746" y="10488"/>
                  </a:cubicBezTo>
                  <a:cubicBezTo>
                    <a:pt x="751" y="10472"/>
                    <a:pt x="738" y="10460"/>
                    <a:pt x="725" y="10460"/>
                  </a:cubicBezTo>
                  <a:close/>
                  <a:moveTo>
                    <a:pt x="29404" y="10592"/>
                  </a:moveTo>
                  <a:cubicBezTo>
                    <a:pt x="29392" y="10592"/>
                    <a:pt x="29380" y="10602"/>
                    <a:pt x="29385" y="10618"/>
                  </a:cubicBezTo>
                  <a:lnTo>
                    <a:pt x="29409" y="10697"/>
                  </a:lnTo>
                  <a:cubicBezTo>
                    <a:pt x="29411" y="10706"/>
                    <a:pt x="29418" y="10710"/>
                    <a:pt x="29427" y="10710"/>
                  </a:cubicBezTo>
                  <a:lnTo>
                    <a:pt x="29433" y="10710"/>
                  </a:lnTo>
                  <a:cubicBezTo>
                    <a:pt x="29444" y="10706"/>
                    <a:pt x="29451" y="10695"/>
                    <a:pt x="29447" y="10684"/>
                  </a:cubicBezTo>
                  <a:cubicBezTo>
                    <a:pt x="29440" y="10657"/>
                    <a:pt x="29431" y="10631"/>
                    <a:pt x="29422" y="10607"/>
                  </a:cubicBezTo>
                  <a:cubicBezTo>
                    <a:pt x="29420" y="10596"/>
                    <a:pt x="29412" y="10592"/>
                    <a:pt x="29404" y="10592"/>
                  </a:cubicBezTo>
                  <a:close/>
                  <a:moveTo>
                    <a:pt x="676" y="10618"/>
                  </a:moveTo>
                  <a:cubicBezTo>
                    <a:pt x="668" y="10618"/>
                    <a:pt x="661" y="10623"/>
                    <a:pt x="658" y="10633"/>
                  </a:cubicBezTo>
                  <a:lnTo>
                    <a:pt x="634" y="10710"/>
                  </a:lnTo>
                  <a:cubicBezTo>
                    <a:pt x="629" y="10721"/>
                    <a:pt x="636" y="10734"/>
                    <a:pt x="647" y="10736"/>
                  </a:cubicBezTo>
                  <a:lnTo>
                    <a:pt x="654" y="10736"/>
                  </a:lnTo>
                  <a:cubicBezTo>
                    <a:pt x="662" y="10736"/>
                    <a:pt x="669" y="10732"/>
                    <a:pt x="673" y="10723"/>
                  </a:cubicBezTo>
                  <a:lnTo>
                    <a:pt x="695" y="10644"/>
                  </a:lnTo>
                  <a:cubicBezTo>
                    <a:pt x="701" y="10628"/>
                    <a:pt x="688" y="10618"/>
                    <a:pt x="676" y="10618"/>
                  </a:cubicBezTo>
                  <a:close/>
                  <a:moveTo>
                    <a:pt x="29451" y="10750"/>
                  </a:moveTo>
                  <a:cubicBezTo>
                    <a:pt x="29439" y="10750"/>
                    <a:pt x="29429" y="10759"/>
                    <a:pt x="29431" y="10774"/>
                  </a:cubicBezTo>
                  <a:cubicBezTo>
                    <a:pt x="29438" y="10800"/>
                    <a:pt x="29447" y="10826"/>
                    <a:pt x="29453" y="10853"/>
                  </a:cubicBezTo>
                  <a:cubicBezTo>
                    <a:pt x="29455" y="10862"/>
                    <a:pt x="29464" y="10868"/>
                    <a:pt x="29473" y="10868"/>
                  </a:cubicBezTo>
                  <a:lnTo>
                    <a:pt x="29480" y="10866"/>
                  </a:lnTo>
                  <a:cubicBezTo>
                    <a:pt x="29491" y="10864"/>
                    <a:pt x="29495" y="10853"/>
                    <a:pt x="29493" y="10842"/>
                  </a:cubicBezTo>
                  <a:lnTo>
                    <a:pt x="29471" y="10763"/>
                  </a:lnTo>
                  <a:cubicBezTo>
                    <a:pt x="29466" y="10754"/>
                    <a:pt x="29459" y="10750"/>
                    <a:pt x="29451" y="10750"/>
                  </a:cubicBezTo>
                  <a:close/>
                  <a:moveTo>
                    <a:pt x="628" y="10777"/>
                  </a:moveTo>
                  <a:cubicBezTo>
                    <a:pt x="620" y="10777"/>
                    <a:pt x="613" y="10780"/>
                    <a:pt x="610" y="10789"/>
                  </a:cubicBezTo>
                  <a:lnTo>
                    <a:pt x="585" y="10868"/>
                  </a:lnTo>
                  <a:cubicBezTo>
                    <a:pt x="583" y="10879"/>
                    <a:pt x="590" y="10890"/>
                    <a:pt x="601" y="10895"/>
                  </a:cubicBezTo>
                  <a:lnTo>
                    <a:pt x="607" y="10895"/>
                  </a:lnTo>
                  <a:cubicBezTo>
                    <a:pt x="616" y="10892"/>
                    <a:pt x="623" y="10888"/>
                    <a:pt x="625" y="10879"/>
                  </a:cubicBezTo>
                  <a:lnTo>
                    <a:pt x="649" y="10800"/>
                  </a:lnTo>
                  <a:cubicBezTo>
                    <a:pt x="650" y="10786"/>
                    <a:pt x="639" y="10777"/>
                    <a:pt x="628" y="10777"/>
                  </a:cubicBezTo>
                  <a:close/>
                  <a:moveTo>
                    <a:pt x="29495" y="10905"/>
                  </a:moveTo>
                  <a:cubicBezTo>
                    <a:pt x="29493" y="10905"/>
                    <a:pt x="29492" y="10905"/>
                    <a:pt x="29491" y="10906"/>
                  </a:cubicBezTo>
                  <a:cubicBezTo>
                    <a:pt x="29480" y="10910"/>
                    <a:pt x="29473" y="10921"/>
                    <a:pt x="29475" y="10932"/>
                  </a:cubicBezTo>
                  <a:lnTo>
                    <a:pt x="29497" y="11011"/>
                  </a:lnTo>
                  <a:cubicBezTo>
                    <a:pt x="29499" y="11020"/>
                    <a:pt x="29508" y="11024"/>
                    <a:pt x="29517" y="11024"/>
                  </a:cubicBezTo>
                  <a:lnTo>
                    <a:pt x="29523" y="11024"/>
                  </a:lnTo>
                  <a:cubicBezTo>
                    <a:pt x="29534" y="11022"/>
                    <a:pt x="29541" y="11011"/>
                    <a:pt x="29537" y="11000"/>
                  </a:cubicBezTo>
                  <a:lnTo>
                    <a:pt x="29515" y="10921"/>
                  </a:lnTo>
                  <a:cubicBezTo>
                    <a:pt x="29513" y="10911"/>
                    <a:pt x="29504" y="10905"/>
                    <a:pt x="29495" y="10905"/>
                  </a:cubicBezTo>
                  <a:close/>
                  <a:moveTo>
                    <a:pt x="584" y="10932"/>
                  </a:moveTo>
                  <a:cubicBezTo>
                    <a:pt x="576" y="10932"/>
                    <a:pt x="568" y="10937"/>
                    <a:pt x="566" y="10947"/>
                  </a:cubicBezTo>
                  <a:lnTo>
                    <a:pt x="541" y="11026"/>
                  </a:lnTo>
                  <a:cubicBezTo>
                    <a:pt x="539" y="11037"/>
                    <a:pt x="546" y="11048"/>
                    <a:pt x="557" y="11051"/>
                  </a:cubicBezTo>
                  <a:lnTo>
                    <a:pt x="561" y="11051"/>
                  </a:lnTo>
                  <a:cubicBezTo>
                    <a:pt x="570" y="11051"/>
                    <a:pt x="579" y="11046"/>
                    <a:pt x="581" y="11037"/>
                  </a:cubicBezTo>
                  <a:lnTo>
                    <a:pt x="603" y="10958"/>
                  </a:lnTo>
                  <a:cubicBezTo>
                    <a:pt x="608" y="10943"/>
                    <a:pt x="596" y="10932"/>
                    <a:pt x="584" y="10932"/>
                  </a:cubicBezTo>
                  <a:close/>
                  <a:moveTo>
                    <a:pt x="29542" y="11064"/>
                  </a:moveTo>
                  <a:cubicBezTo>
                    <a:pt x="29530" y="11064"/>
                    <a:pt x="29519" y="11073"/>
                    <a:pt x="29521" y="11088"/>
                  </a:cubicBezTo>
                  <a:lnTo>
                    <a:pt x="29543" y="11167"/>
                  </a:lnTo>
                  <a:cubicBezTo>
                    <a:pt x="29545" y="11176"/>
                    <a:pt x="29552" y="11183"/>
                    <a:pt x="29563" y="11183"/>
                  </a:cubicBezTo>
                  <a:lnTo>
                    <a:pt x="29567" y="11183"/>
                  </a:lnTo>
                  <a:cubicBezTo>
                    <a:pt x="29578" y="11180"/>
                    <a:pt x="29585" y="11167"/>
                    <a:pt x="29583" y="11156"/>
                  </a:cubicBezTo>
                  <a:lnTo>
                    <a:pt x="29561" y="11077"/>
                  </a:lnTo>
                  <a:cubicBezTo>
                    <a:pt x="29557" y="11068"/>
                    <a:pt x="29550" y="11064"/>
                    <a:pt x="29542" y="11064"/>
                  </a:cubicBezTo>
                  <a:close/>
                  <a:moveTo>
                    <a:pt x="542" y="11090"/>
                  </a:moveTo>
                  <a:cubicBezTo>
                    <a:pt x="532" y="11090"/>
                    <a:pt x="524" y="11096"/>
                    <a:pt x="522" y="11106"/>
                  </a:cubicBezTo>
                  <a:lnTo>
                    <a:pt x="500" y="11185"/>
                  </a:lnTo>
                  <a:cubicBezTo>
                    <a:pt x="498" y="11196"/>
                    <a:pt x="504" y="11207"/>
                    <a:pt x="515" y="11209"/>
                  </a:cubicBezTo>
                  <a:lnTo>
                    <a:pt x="519" y="11209"/>
                  </a:lnTo>
                  <a:cubicBezTo>
                    <a:pt x="528" y="11209"/>
                    <a:pt x="537" y="11202"/>
                    <a:pt x="539" y="11194"/>
                  </a:cubicBezTo>
                  <a:lnTo>
                    <a:pt x="561" y="11117"/>
                  </a:lnTo>
                  <a:cubicBezTo>
                    <a:pt x="563" y="11106"/>
                    <a:pt x="557" y="11095"/>
                    <a:pt x="546" y="11090"/>
                  </a:cubicBezTo>
                  <a:cubicBezTo>
                    <a:pt x="544" y="11090"/>
                    <a:pt x="543" y="11090"/>
                    <a:pt x="542" y="11090"/>
                  </a:cubicBezTo>
                  <a:close/>
                  <a:moveTo>
                    <a:pt x="29583" y="11219"/>
                  </a:moveTo>
                  <a:cubicBezTo>
                    <a:pt x="29581" y="11219"/>
                    <a:pt x="29579" y="11219"/>
                    <a:pt x="29576" y="11220"/>
                  </a:cubicBezTo>
                  <a:cubicBezTo>
                    <a:pt x="29565" y="11222"/>
                    <a:pt x="29559" y="11233"/>
                    <a:pt x="29563" y="11244"/>
                  </a:cubicBezTo>
                  <a:lnTo>
                    <a:pt x="29583" y="11323"/>
                  </a:lnTo>
                  <a:cubicBezTo>
                    <a:pt x="29585" y="11332"/>
                    <a:pt x="29594" y="11339"/>
                    <a:pt x="29603" y="11339"/>
                  </a:cubicBezTo>
                  <a:lnTo>
                    <a:pt x="29607" y="11339"/>
                  </a:lnTo>
                  <a:cubicBezTo>
                    <a:pt x="29618" y="11334"/>
                    <a:pt x="29625" y="11323"/>
                    <a:pt x="29622" y="11312"/>
                  </a:cubicBezTo>
                  <a:lnTo>
                    <a:pt x="29603" y="11233"/>
                  </a:lnTo>
                  <a:cubicBezTo>
                    <a:pt x="29599" y="11224"/>
                    <a:pt x="29592" y="11219"/>
                    <a:pt x="29583" y="11219"/>
                  </a:cubicBezTo>
                  <a:close/>
                  <a:moveTo>
                    <a:pt x="496" y="11247"/>
                  </a:moveTo>
                  <a:cubicBezTo>
                    <a:pt x="488" y="11247"/>
                    <a:pt x="480" y="11251"/>
                    <a:pt x="478" y="11262"/>
                  </a:cubicBezTo>
                  <a:cubicBezTo>
                    <a:pt x="471" y="11288"/>
                    <a:pt x="465" y="11314"/>
                    <a:pt x="458" y="11341"/>
                  </a:cubicBezTo>
                  <a:cubicBezTo>
                    <a:pt x="456" y="11352"/>
                    <a:pt x="462" y="11363"/>
                    <a:pt x="473" y="11365"/>
                  </a:cubicBezTo>
                  <a:lnTo>
                    <a:pt x="478" y="11365"/>
                  </a:lnTo>
                  <a:lnTo>
                    <a:pt x="478" y="11367"/>
                  </a:lnTo>
                  <a:cubicBezTo>
                    <a:pt x="489" y="11367"/>
                    <a:pt x="495" y="11361"/>
                    <a:pt x="498" y="11352"/>
                  </a:cubicBezTo>
                  <a:lnTo>
                    <a:pt x="517" y="11273"/>
                  </a:lnTo>
                  <a:cubicBezTo>
                    <a:pt x="521" y="11257"/>
                    <a:pt x="509" y="11247"/>
                    <a:pt x="496" y="11247"/>
                  </a:cubicBezTo>
                  <a:close/>
                  <a:moveTo>
                    <a:pt x="29623" y="11377"/>
                  </a:moveTo>
                  <a:cubicBezTo>
                    <a:pt x="29611" y="11377"/>
                    <a:pt x="29597" y="11388"/>
                    <a:pt x="29603" y="11405"/>
                  </a:cubicBezTo>
                  <a:cubicBezTo>
                    <a:pt x="29609" y="11431"/>
                    <a:pt x="29616" y="11455"/>
                    <a:pt x="29622" y="11484"/>
                  </a:cubicBezTo>
                  <a:cubicBezTo>
                    <a:pt x="29625" y="11492"/>
                    <a:pt x="29633" y="11499"/>
                    <a:pt x="29642" y="11499"/>
                  </a:cubicBezTo>
                  <a:lnTo>
                    <a:pt x="29642" y="11501"/>
                  </a:lnTo>
                  <a:cubicBezTo>
                    <a:pt x="29644" y="11499"/>
                    <a:pt x="29647" y="11499"/>
                    <a:pt x="29647" y="11499"/>
                  </a:cubicBezTo>
                  <a:cubicBezTo>
                    <a:pt x="29658" y="11495"/>
                    <a:pt x="29664" y="11484"/>
                    <a:pt x="29662" y="11473"/>
                  </a:cubicBezTo>
                  <a:cubicBezTo>
                    <a:pt x="29655" y="11446"/>
                    <a:pt x="29649" y="11422"/>
                    <a:pt x="29642" y="11394"/>
                  </a:cubicBezTo>
                  <a:cubicBezTo>
                    <a:pt x="29640" y="11382"/>
                    <a:pt x="29632" y="11377"/>
                    <a:pt x="29623" y="11377"/>
                  </a:cubicBezTo>
                  <a:close/>
                  <a:moveTo>
                    <a:pt x="458" y="11406"/>
                  </a:moveTo>
                  <a:cubicBezTo>
                    <a:pt x="449" y="11406"/>
                    <a:pt x="440" y="11413"/>
                    <a:pt x="438" y="11422"/>
                  </a:cubicBezTo>
                  <a:lnTo>
                    <a:pt x="418" y="11501"/>
                  </a:lnTo>
                  <a:cubicBezTo>
                    <a:pt x="416" y="11512"/>
                    <a:pt x="423" y="11523"/>
                    <a:pt x="434" y="11525"/>
                  </a:cubicBezTo>
                  <a:lnTo>
                    <a:pt x="438" y="11525"/>
                  </a:lnTo>
                  <a:lnTo>
                    <a:pt x="440" y="11528"/>
                  </a:lnTo>
                  <a:cubicBezTo>
                    <a:pt x="449" y="11528"/>
                    <a:pt x="456" y="11521"/>
                    <a:pt x="458" y="11512"/>
                  </a:cubicBezTo>
                  <a:lnTo>
                    <a:pt x="478" y="11431"/>
                  </a:lnTo>
                  <a:cubicBezTo>
                    <a:pt x="482" y="11420"/>
                    <a:pt x="473" y="11409"/>
                    <a:pt x="462" y="11407"/>
                  </a:cubicBezTo>
                  <a:cubicBezTo>
                    <a:pt x="461" y="11406"/>
                    <a:pt x="460" y="11406"/>
                    <a:pt x="458" y="11406"/>
                  </a:cubicBezTo>
                  <a:close/>
                  <a:moveTo>
                    <a:pt x="29662" y="11538"/>
                  </a:moveTo>
                  <a:cubicBezTo>
                    <a:pt x="29660" y="11538"/>
                    <a:pt x="29659" y="11538"/>
                    <a:pt x="29658" y="11539"/>
                  </a:cubicBezTo>
                  <a:cubicBezTo>
                    <a:pt x="29647" y="11541"/>
                    <a:pt x="29640" y="11552"/>
                    <a:pt x="29642" y="11565"/>
                  </a:cubicBezTo>
                  <a:lnTo>
                    <a:pt x="29660" y="11644"/>
                  </a:lnTo>
                  <a:cubicBezTo>
                    <a:pt x="29662" y="11653"/>
                    <a:pt x="29671" y="11659"/>
                    <a:pt x="29680" y="11659"/>
                  </a:cubicBezTo>
                  <a:lnTo>
                    <a:pt x="29686" y="11659"/>
                  </a:lnTo>
                  <a:cubicBezTo>
                    <a:pt x="29695" y="11657"/>
                    <a:pt x="29704" y="11646"/>
                    <a:pt x="29702" y="11635"/>
                  </a:cubicBezTo>
                  <a:lnTo>
                    <a:pt x="29682" y="11554"/>
                  </a:lnTo>
                  <a:cubicBezTo>
                    <a:pt x="29680" y="11544"/>
                    <a:pt x="29671" y="11538"/>
                    <a:pt x="29662" y="11538"/>
                  </a:cubicBezTo>
                  <a:close/>
                  <a:moveTo>
                    <a:pt x="421" y="11567"/>
                  </a:moveTo>
                  <a:cubicBezTo>
                    <a:pt x="412" y="11567"/>
                    <a:pt x="404" y="11571"/>
                    <a:pt x="401" y="11583"/>
                  </a:cubicBezTo>
                  <a:lnTo>
                    <a:pt x="381" y="11662"/>
                  </a:lnTo>
                  <a:cubicBezTo>
                    <a:pt x="379" y="11673"/>
                    <a:pt x="385" y="11684"/>
                    <a:pt x="396" y="11688"/>
                  </a:cubicBezTo>
                  <a:lnTo>
                    <a:pt x="401" y="11688"/>
                  </a:lnTo>
                  <a:cubicBezTo>
                    <a:pt x="412" y="11688"/>
                    <a:pt x="418" y="11681"/>
                    <a:pt x="423" y="11670"/>
                  </a:cubicBezTo>
                  <a:lnTo>
                    <a:pt x="440" y="11591"/>
                  </a:lnTo>
                  <a:cubicBezTo>
                    <a:pt x="444" y="11576"/>
                    <a:pt x="432" y="11567"/>
                    <a:pt x="421" y="11567"/>
                  </a:cubicBezTo>
                  <a:close/>
                  <a:moveTo>
                    <a:pt x="29701" y="11696"/>
                  </a:moveTo>
                  <a:cubicBezTo>
                    <a:pt x="29689" y="11696"/>
                    <a:pt x="29677" y="11706"/>
                    <a:pt x="29680" y="11721"/>
                  </a:cubicBezTo>
                  <a:lnTo>
                    <a:pt x="29697" y="11800"/>
                  </a:lnTo>
                  <a:cubicBezTo>
                    <a:pt x="29699" y="11811"/>
                    <a:pt x="29708" y="11818"/>
                    <a:pt x="29717" y="11818"/>
                  </a:cubicBezTo>
                  <a:lnTo>
                    <a:pt x="29717" y="11820"/>
                  </a:lnTo>
                  <a:cubicBezTo>
                    <a:pt x="29719" y="11820"/>
                    <a:pt x="29721" y="11818"/>
                    <a:pt x="29723" y="11815"/>
                  </a:cubicBezTo>
                  <a:cubicBezTo>
                    <a:pt x="29734" y="11813"/>
                    <a:pt x="29741" y="11802"/>
                    <a:pt x="29739" y="11791"/>
                  </a:cubicBezTo>
                  <a:lnTo>
                    <a:pt x="29719" y="11712"/>
                  </a:lnTo>
                  <a:cubicBezTo>
                    <a:pt x="29717" y="11701"/>
                    <a:pt x="29709" y="11696"/>
                    <a:pt x="29701" y="11696"/>
                  </a:cubicBezTo>
                  <a:close/>
                  <a:moveTo>
                    <a:pt x="384" y="11724"/>
                  </a:moveTo>
                  <a:cubicBezTo>
                    <a:pt x="376" y="11724"/>
                    <a:pt x="368" y="11729"/>
                    <a:pt x="366" y="11739"/>
                  </a:cubicBezTo>
                  <a:cubicBezTo>
                    <a:pt x="359" y="11765"/>
                    <a:pt x="352" y="11794"/>
                    <a:pt x="348" y="11820"/>
                  </a:cubicBezTo>
                  <a:cubicBezTo>
                    <a:pt x="346" y="11831"/>
                    <a:pt x="352" y="11842"/>
                    <a:pt x="363" y="11844"/>
                  </a:cubicBezTo>
                  <a:lnTo>
                    <a:pt x="368" y="11844"/>
                  </a:lnTo>
                  <a:lnTo>
                    <a:pt x="366" y="11846"/>
                  </a:lnTo>
                  <a:cubicBezTo>
                    <a:pt x="377" y="11846"/>
                    <a:pt x="385" y="11840"/>
                    <a:pt x="388" y="11829"/>
                  </a:cubicBezTo>
                  <a:cubicBezTo>
                    <a:pt x="392" y="11802"/>
                    <a:pt x="399" y="11776"/>
                    <a:pt x="405" y="11750"/>
                  </a:cubicBezTo>
                  <a:cubicBezTo>
                    <a:pt x="408" y="11734"/>
                    <a:pt x="396" y="11724"/>
                    <a:pt x="384" y="11724"/>
                  </a:cubicBezTo>
                  <a:close/>
                  <a:moveTo>
                    <a:pt x="29736" y="11855"/>
                  </a:moveTo>
                  <a:cubicBezTo>
                    <a:pt x="29723" y="11855"/>
                    <a:pt x="29710" y="11865"/>
                    <a:pt x="29715" y="11881"/>
                  </a:cubicBezTo>
                  <a:lnTo>
                    <a:pt x="29732" y="11963"/>
                  </a:lnTo>
                  <a:cubicBezTo>
                    <a:pt x="29734" y="11972"/>
                    <a:pt x="29743" y="11978"/>
                    <a:pt x="29752" y="11978"/>
                  </a:cubicBezTo>
                  <a:lnTo>
                    <a:pt x="29750" y="11980"/>
                  </a:lnTo>
                  <a:cubicBezTo>
                    <a:pt x="29752" y="11980"/>
                    <a:pt x="29754" y="11978"/>
                    <a:pt x="29756" y="11978"/>
                  </a:cubicBezTo>
                  <a:cubicBezTo>
                    <a:pt x="29767" y="11976"/>
                    <a:pt x="29774" y="11965"/>
                    <a:pt x="29772" y="11954"/>
                  </a:cubicBezTo>
                  <a:lnTo>
                    <a:pt x="29756" y="11873"/>
                  </a:lnTo>
                  <a:cubicBezTo>
                    <a:pt x="29755" y="11860"/>
                    <a:pt x="29745" y="11855"/>
                    <a:pt x="29736" y="11855"/>
                  </a:cubicBezTo>
                  <a:close/>
                  <a:moveTo>
                    <a:pt x="347" y="11886"/>
                  </a:moveTo>
                  <a:cubicBezTo>
                    <a:pt x="339" y="11886"/>
                    <a:pt x="331" y="11891"/>
                    <a:pt x="328" y="11901"/>
                  </a:cubicBezTo>
                  <a:lnTo>
                    <a:pt x="311" y="11980"/>
                  </a:lnTo>
                  <a:cubicBezTo>
                    <a:pt x="309" y="11991"/>
                    <a:pt x="315" y="12002"/>
                    <a:pt x="328" y="12004"/>
                  </a:cubicBezTo>
                  <a:lnTo>
                    <a:pt x="333" y="12004"/>
                  </a:lnTo>
                  <a:lnTo>
                    <a:pt x="333" y="12007"/>
                  </a:lnTo>
                  <a:cubicBezTo>
                    <a:pt x="341" y="12007"/>
                    <a:pt x="350" y="11998"/>
                    <a:pt x="352" y="11989"/>
                  </a:cubicBezTo>
                  <a:lnTo>
                    <a:pt x="368" y="11910"/>
                  </a:lnTo>
                  <a:cubicBezTo>
                    <a:pt x="369" y="11895"/>
                    <a:pt x="358" y="11886"/>
                    <a:pt x="347" y="11886"/>
                  </a:cubicBezTo>
                  <a:close/>
                  <a:moveTo>
                    <a:pt x="29766" y="12017"/>
                  </a:moveTo>
                  <a:cubicBezTo>
                    <a:pt x="29765" y="12017"/>
                    <a:pt x="29764" y="12017"/>
                    <a:pt x="29763" y="12018"/>
                  </a:cubicBezTo>
                  <a:cubicBezTo>
                    <a:pt x="29752" y="12020"/>
                    <a:pt x="29745" y="12031"/>
                    <a:pt x="29748" y="12042"/>
                  </a:cubicBezTo>
                  <a:cubicBezTo>
                    <a:pt x="29752" y="12070"/>
                    <a:pt x="29759" y="12095"/>
                    <a:pt x="29763" y="12123"/>
                  </a:cubicBezTo>
                  <a:cubicBezTo>
                    <a:pt x="29765" y="12132"/>
                    <a:pt x="29774" y="12139"/>
                    <a:pt x="29783" y="12139"/>
                  </a:cubicBezTo>
                  <a:lnTo>
                    <a:pt x="29787" y="12139"/>
                  </a:lnTo>
                  <a:cubicBezTo>
                    <a:pt x="29798" y="12136"/>
                    <a:pt x="29805" y="12125"/>
                    <a:pt x="29803" y="12114"/>
                  </a:cubicBezTo>
                  <a:cubicBezTo>
                    <a:pt x="29798" y="12090"/>
                    <a:pt x="29794" y="12062"/>
                    <a:pt x="29787" y="12035"/>
                  </a:cubicBezTo>
                  <a:cubicBezTo>
                    <a:pt x="29785" y="12025"/>
                    <a:pt x="29776" y="12017"/>
                    <a:pt x="29766" y="12017"/>
                  </a:cubicBezTo>
                  <a:close/>
                  <a:moveTo>
                    <a:pt x="315" y="12046"/>
                  </a:moveTo>
                  <a:cubicBezTo>
                    <a:pt x="306" y="12046"/>
                    <a:pt x="297" y="12052"/>
                    <a:pt x="295" y="12062"/>
                  </a:cubicBezTo>
                  <a:lnTo>
                    <a:pt x="280" y="12143"/>
                  </a:lnTo>
                  <a:cubicBezTo>
                    <a:pt x="278" y="12154"/>
                    <a:pt x="284" y="12165"/>
                    <a:pt x="295" y="12167"/>
                  </a:cubicBezTo>
                  <a:lnTo>
                    <a:pt x="300" y="12167"/>
                  </a:lnTo>
                  <a:cubicBezTo>
                    <a:pt x="309" y="12167"/>
                    <a:pt x="317" y="12161"/>
                    <a:pt x="319" y="12152"/>
                  </a:cubicBezTo>
                  <a:lnTo>
                    <a:pt x="335" y="12070"/>
                  </a:lnTo>
                  <a:cubicBezTo>
                    <a:pt x="337" y="12059"/>
                    <a:pt x="330" y="12048"/>
                    <a:pt x="319" y="12046"/>
                  </a:cubicBezTo>
                  <a:cubicBezTo>
                    <a:pt x="318" y="12046"/>
                    <a:pt x="317" y="12046"/>
                    <a:pt x="315" y="12046"/>
                  </a:cubicBezTo>
                  <a:close/>
                  <a:moveTo>
                    <a:pt x="29800" y="12178"/>
                  </a:moveTo>
                  <a:cubicBezTo>
                    <a:pt x="29789" y="12178"/>
                    <a:pt x="29778" y="12186"/>
                    <a:pt x="29781" y="12200"/>
                  </a:cubicBezTo>
                  <a:lnTo>
                    <a:pt x="29796" y="12281"/>
                  </a:lnTo>
                  <a:cubicBezTo>
                    <a:pt x="29798" y="12292"/>
                    <a:pt x="29805" y="12299"/>
                    <a:pt x="29816" y="12299"/>
                  </a:cubicBezTo>
                  <a:lnTo>
                    <a:pt x="29820" y="12299"/>
                  </a:lnTo>
                  <a:cubicBezTo>
                    <a:pt x="29831" y="12297"/>
                    <a:pt x="29838" y="12286"/>
                    <a:pt x="29836" y="12275"/>
                  </a:cubicBezTo>
                  <a:lnTo>
                    <a:pt x="29820" y="12194"/>
                  </a:lnTo>
                  <a:cubicBezTo>
                    <a:pt x="29817" y="12183"/>
                    <a:pt x="29809" y="12178"/>
                    <a:pt x="29800" y="12178"/>
                  </a:cubicBezTo>
                  <a:close/>
                  <a:moveTo>
                    <a:pt x="284" y="12206"/>
                  </a:moveTo>
                  <a:cubicBezTo>
                    <a:pt x="276" y="12206"/>
                    <a:pt x="267" y="12211"/>
                    <a:pt x="265" y="12222"/>
                  </a:cubicBezTo>
                  <a:lnTo>
                    <a:pt x="251" y="12301"/>
                  </a:lnTo>
                  <a:cubicBezTo>
                    <a:pt x="249" y="12312"/>
                    <a:pt x="256" y="12323"/>
                    <a:pt x="267" y="12325"/>
                  </a:cubicBezTo>
                  <a:lnTo>
                    <a:pt x="271" y="12325"/>
                  </a:lnTo>
                  <a:lnTo>
                    <a:pt x="269" y="12328"/>
                  </a:lnTo>
                  <a:cubicBezTo>
                    <a:pt x="280" y="12328"/>
                    <a:pt x="289" y="12321"/>
                    <a:pt x="291" y="12310"/>
                  </a:cubicBezTo>
                  <a:cubicBezTo>
                    <a:pt x="295" y="12284"/>
                    <a:pt x="300" y="12257"/>
                    <a:pt x="306" y="12229"/>
                  </a:cubicBezTo>
                  <a:cubicBezTo>
                    <a:pt x="308" y="12215"/>
                    <a:pt x="296" y="12206"/>
                    <a:pt x="284" y="12206"/>
                  </a:cubicBezTo>
                  <a:close/>
                  <a:moveTo>
                    <a:pt x="29827" y="12339"/>
                  </a:moveTo>
                  <a:cubicBezTo>
                    <a:pt x="29816" y="12341"/>
                    <a:pt x="29807" y="12352"/>
                    <a:pt x="29809" y="12363"/>
                  </a:cubicBezTo>
                  <a:lnTo>
                    <a:pt x="29825" y="12444"/>
                  </a:lnTo>
                  <a:cubicBezTo>
                    <a:pt x="29827" y="12453"/>
                    <a:pt x="29833" y="12462"/>
                    <a:pt x="29844" y="12462"/>
                  </a:cubicBezTo>
                  <a:lnTo>
                    <a:pt x="29849" y="12459"/>
                  </a:lnTo>
                  <a:cubicBezTo>
                    <a:pt x="29860" y="12459"/>
                    <a:pt x="29866" y="12448"/>
                    <a:pt x="29864" y="12437"/>
                  </a:cubicBezTo>
                  <a:lnTo>
                    <a:pt x="29851" y="12356"/>
                  </a:lnTo>
                  <a:cubicBezTo>
                    <a:pt x="29849" y="12345"/>
                    <a:pt x="29838" y="12339"/>
                    <a:pt x="29827" y="12339"/>
                  </a:cubicBezTo>
                  <a:close/>
                  <a:moveTo>
                    <a:pt x="255" y="12370"/>
                  </a:moveTo>
                  <a:cubicBezTo>
                    <a:pt x="247" y="12370"/>
                    <a:pt x="239" y="12374"/>
                    <a:pt x="236" y="12385"/>
                  </a:cubicBezTo>
                  <a:lnTo>
                    <a:pt x="221" y="12464"/>
                  </a:lnTo>
                  <a:cubicBezTo>
                    <a:pt x="221" y="12475"/>
                    <a:pt x="227" y="12486"/>
                    <a:pt x="238" y="12488"/>
                  </a:cubicBezTo>
                  <a:lnTo>
                    <a:pt x="240" y="12488"/>
                  </a:lnTo>
                  <a:cubicBezTo>
                    <a:pt x="242" y="12488"/>
                    <a:pt x="243" y="12488"/>
                    <a:pt x="244" y="12488"/>
                  </a:cubicBezTo>
                  <a:cubicBezTo>
                    <a:pt x="253" y="12488"/>
                    <a:pt x="260" y="12480"/>
                    <a:pt x="262" y="12473"/>
                  </a:cubicBezTo>
                  <a:lnTo>
                    <a:pt x="276" y="12391"/>
                  </a:lnTo>
                  <a:cubicBezTo>
                    <a:pt x="277" y="12378"/>
                    <a:pt x="266" y="12370"/>
                    <a:pt x="255" y="12370"/>
                  </a:cubicBezTo>
                  <a:close/>
                  <a:moveTo>
                    <a:pt x="29858" y="12499"/>
                  </a:moveTo>
                  <a:cubicBezTo>
                    <a:pt x="29846" y="12499"/>
                    <a:pt x="29833" y="12509"/>
                    <a:pt x="29838" y="12525"/>
                  </a:cubicBezTo>
                  <a:lnTo>
                    <a:pt x="29851" y="12607"/>
                  </a:lnTo>
                  <a:cubicBezTo>
                    <a:pt x="29853" y="12615"/>
                    <a:pt x="29862" y="12622"/>
                    <a:pt x="29871" y="12624"/>
                  </a:cubicBezTo>
                  <a:lnTo>
                    <a:pt x="29875" y="12624"/>
                  </a:lnTo>
                  <a:cubicBezTo>
                    <a:pt x="29886" y="12622"/>
                    <a:pt x="29893" y="12611"/>
                    <a:pt x="29893" y="12600"/>
                  </a:cubicBezTo>
                  <a:lnTo>
                    <a:pt x="29877" y="12519"/>
                  </a:lnTo>
                  <a:cubicBezTo>
                    <a:pt x="29877" y="12505"/>
                    <a:pt x="29868" y="12499"/>
                    <a:pt x="29858" y="12499"/>
                  </a:cubicBezTo>
                  <a:close/>
                  <a:moveTo>
                    <a:pt x="227" y="12526"/>
                  </a:moveTo>
                  <a:cubicBezTo>
                    <a:pt x="218" y="12526"/>
                    <a:pt x="208" y="12532"/>
                    <a:pt x="207" y="12545"/>
                  </a:cubicBezTo>
                  <a:lnTo>
                    <a:pt x="194" y="12626"/>
                  </a:lnTo>
                  <a:cubicBezTo>
                    <a:pt x="192" y="12637"/>
                    <a:pt x="201" y="12648"/>
                    <a:pt x="212" y="12651"/>
                  </a:cubicBezTo>
                  <a:lnTo>
                    <a:pt x="214" y="12651"/>
                  </a:lnTo>
                  <a:cubicBezTo>
                    <a:pt x="225" y="12651"/>
                    <a:pt x="234" y="12644"/>
                    <a:pt x="236" y="12633"/>
                  </a:cubicBezTo>
                  <a:lnTo>
                    <a:pt x="249" y="12552"/>
                  </a:lnTo>
                  <a:cubicBezTo>
                    <a:pt x="253" y="12536"/>
                    <a:pt x="240" y="12526"/>
                    <a:pt x="227" y="12526"/>
                  </a:cubicBezTo>
                  <a:close/>
                  <a:moveTo>
                    <a:pt x="29885" y="12665"/>
                  </a:moveTo>
                  <a:cubicBezTo>
                    <a:pt x="29874" y="12665"/>
                    <a:pt x="29862" y="12673"/>
                    <a:pt x="29864" y="12688"/>
                  </a:cubicBezTo>
                  <a:lnTo>
                    <a:pt x="29877" y="12769"/>
                  </a:lnTo>
                  <a:cubicBezTo>
                    <a:pt x="29880" y="12778"/>
                    <a:pt x="29886" y="12787"/>
                    <a:pt x="29897" y="12787"/>
                  </a:cubicBezTo>
                  <a:lnTo>
                    <a:pt x="29902" y="12787"/>
                  </a:lnTo>
                  <a:cubicBezTo>
                    <a:pt x="29913" y="12785"/>
                    <a:pt x="29919" y="12776"/>
                    <a:pt x="29917" y="12763"/>
                  </a:cubicBezTo>
                  <a:lnTo>
                    <a:pt x="29904" y="12681"/>
                  </a:lnTo>
                  <a:cubicBezTo>
                    <a:pt x="29903" y="12670"/>
                    <a:pt x="29894" y="12665"/>
                    <a:pt x="29885" y="12665"/>
                  </a:cubicBezTo>
                  <a:close/>
                  <a:moveTo>
                    <a:pt x="202" y="12692"/>
                  </a:moveTo>
                  <a:cubicBezTo>
                    <a:pt x="192" y="12692"/>
                    <a:pt x="183" y="12697"/>
                    <a:pt x="181" y="12710"/>
                  </a:cubicBezTo>
                  <a:lnTo>
                    <a:pt x="170" y="12791"/>
                  </a:lnTo>
                  <a:cubicBezTo>
                    <a:pt x="168" y="12802"/>
                    <a:pt x="177" y="12811"/>
                    <a:pt x="188" y="12813"/>
                  </a:cubicBezTo>
                  <a:lnTo>
                    <a:pt x="190" y="12813"/>
                  </a:lnTo>
                  <a:cubicBezTo>
                    <a:pt x="201" y="12813"/>
                    <a:pt x="207" y="12807"/>
                    <a:pt x="210" y="12796"/>
                  </a:cubicBezTo>
                  <a:cubicBezTo>
                    <a:pt x="214" y="12772"/>
                    <a:pt x="218" y="12743"/>
                    <a:pt x="223" y="12717"/>
                  </a:cubicBezTo>
                  <a:cubicBezTo>
                    <a:pt x="225" y="12701"/>
                    <a:pt x="213" y="12692"/>
                    <a:pt x="202" y="12692"/>
                  </a:cubicBezTo>
                  <a:close/>
                  <a:moveTo>
                    <a:pt x="29911" y="12809"/>
                  </a:moveTo>
                  <a:cubicBezTo>
                    <a:pt x="29910" y="12809"/>
                    <a:pt x="29909" y="12809"/>
                    <a:pt x="29908" y="12809"/>
                  </a:cubicBezTo>
                  <a:cubicBezTo>
                    <a:pt x="29895" y="12811"/>
                    <a:pt x="29888" y="12820"/>
                    <a:pt x="29891" y="12831"/>
                  </a:cubicBezTo>
                  <a:cubicBezTo>
                    <a:pt x="29895" y="12859"/>
                    <a:pt x="29897" y="12886"/>
                    <a:pt x="29902" y="12914"/>
                  </a:cubicBezTo>
                  <a:cubicBezTo>
                    <a:pt x="29904" y="12925"/>
                    <a:pt x="29913" y="12932"/>
                    <a:pt x="29921" y="12932"/>
                  </a:cubicBezTo>
                  <a:lnTo>
                    <a:pt x="29926" y="12932"/>
                  </a:lnTo>
                  <a:cubicBezTo>
                    <a:pt x="29937" y="12930"/>
                    <a:pt x="29943" y="12919"/>
                    <a:pt x="29941" y="12908"/>
                  </a:cubicBezTo>
                  <a:cubicBezTo>
                    <a:pt x="29939" y="12881"/>
                    <a:pt x="29934" y="12853"/>
                    <a:pt x="29930" y="12826"/>
                  </a:cubicBezTo>
                  <a:cubicBezTo>
                    <a:pt x="29928" y="12817"/>
                    <a:pt x="29921" y="12809"/>
                    <a:pt x="29911" y="12809"/>
                  </a:cubicBezTo>
                  <a:close/>
                  <a:moveTo>
                    <a:pt x="175" y="12838"/>
                  </a:moveTo>
                  <a:cubicBezTo>
                    <a:pt x="167" y="12838"/>
                    <a:pt x="159" y="12842"/>
                    <a:pt x="157" y="12853"/>
                  </a:cubicBezTo>
                  <a:lnTo>
                    <a:pt x="146" y="12936"/>
                  </a:lnTo>
                  <a:cubicBezTo>
                    <a:pt x="144" y="12947"/>
                    <a:pt x="150" y="12958"/>
                    <a:pt x="163" y="12961"/>
                  </a:cubicBezTo>
                  <a:lnTo>
                    <a:pt x="168" y="12961"/>
                  </a:lnTo>
                  <a:lnTo>
                    <a:pt x="166" y="12974"/>
                  </a:lnTo>
                  <a:cubicBezTo>
                    <a:pt x="167" y="12974"/>
                    <a:pt x="169" y="12974"/>
                    <a:pt x="170" y="12974"/>
                  </a:cubicBezTo>
                  <a:cubicBezTo>
                    <a:pt x="185" y="12974"/>
                    <a:pt x="195" y="12955"/>
                    <a:pt x="185" y="12943"/>
                  </a:cubicBezTo>
                  <a:lnTo>
                    <a:pt x="196" y="12859"/>
                  </a:lnTo>
                  <a:cubicBezTo>
                    <a:pt x="198" y="12846"/>
                    <a:pt x="186" y="12838"/>
                    <a:pt x="175" y="12838"/>
                  </a:cubicBezTo>
                  <a:close/>
                  <a:moveTo>
                    <a:pt x="29934" y="12973"/>
                  </a:moveTo>
                  <a:cubicBezTo>
                    <a:pt x="29923" y="12973"/>
                    <a:pt x="29913" y="12981"/>
                    <a:pt x="29913" y="12996"/>
                  </a:cubicBezTo>
                  <a:lnTo>
                    <a:pt x="29923" y="13077"/>
                  </a:lnTo>
                  <a:cubicBezTo>
                    <a:pt x="29923" y="13088"/>
                    <a:pt x="29932" y="13095"/>
                    <a:pt x="29943" y="13095"/>
                  </a:cubicBezTo>
                  <a:lnTo>
                    <a:pt x="29945" y="13095"/>
                  </a:lnTo>
                  <a:cubicBezTo>
                    <a:pt x="29956" y="13092"/>
                    <a:pt x="29965" y="13084"/>
                    <a:pt x="29963" y="13073"/>
                  </a:cubicBezTo>
                  <a:lnTo>
                    <a:pt x="29954" y="12989"/>
                  </a:lnTo>
                  <a:cubicBezTo>
                    <a:pt x="29951" y="12978"/>
                    <a:pt x="29943" y="12973"/>
                    <a:pt x="29934" y="12973"/>
                  </a:cubicBezTo>
                  <a:close/>
                  <a:moveTo>
                    <a:pt x="156" y="13000"/>
                  </a:moveTo>
                  <a:cubicBezTo>
                    <a:pt x="146" y="13000"/>
                    <a:pt x="137" y="13008"/>
                    <a:pt x="135" y="13018"/>
                  </a:cubicBezTo>
                  <a:lnTo>
                    <a:pt x="126" y="13099"/>
                  </a:lnTo>
                  <a:cubicBezTo>
                    <a:pt x="124" y="13110"/>
                    <a:pt x="130" y="13121"/>
                    <a:pt x="144" y="13123"/>
                  </a:cubicBezTo>
                  <a:lnTo>
                    <a:pt x="146" y="13123"/>
                  </a:lnTo>
                  <a:lnTo>
                    <a:pt x="144" y="13136"/>
                  </a:lnTo>
                  <a:cubicBezTo>
                    <a:pt x="146" y="13138"/>
                    <a:pt x="149" y="13138"/>
                    <a:pt x="152" y="13138"/>
                  </a:cubicBezTo>
                  <a:cubicBezTo>
                    <a:pt x="168" y="13138"/>
                    <a:pt x="179" y="13117"/>
                    <a:pt x="166" y="13103"/>
                  </a:cubicBezTo>
                  <a:lnTo>
                    <a:pt x="177" y="13022"/>
                  </a:lnTo>
                  <a:cubicBezTo>
                    <a:pt x="179" y="13011"/>
                    <a:pt x="170" y="13000"/>
                    <a:pt x="159" y="13000"/>
                  </a:cubicBezTo>
                  <a:cubicBezTo>
                    <a:pt x="158" y="13000"/>
                    <a:pt x="157" y="13000"/>
                    <a:pt x="156" y="13000"/>
                  </a:cubicBezTo>
                  <a:close/>
                  <a:moveTo>
                    <a:pt x="29952" y="13136"/>
                  </a:moveTo>
                  <a:cubicBezTo>
                    <a:pt x="29941" y="13139"/>
                    <a:pt x="29932" y="13147"/>
                    <a:pt x="29934" y="13161"/>
                  </a:cubicBezTo>
                  <a:lnTo>
                    <a:pt x="29943" y="13242"/>
                  </a:lnTo>
                  <a:cubicBezTo>
                    <a:pt x="29945" y="13253"/>
                    <a:pt x="29954" y="13259"/>
                    <a:pt x="29963" y="13259"/>
                  </a:cubicBezTo>
                  <a:lnTo>
                    <a:pt x="29967" y="13259"/>
                  </a:lnTo>
                  <a:cubicBezTo>
                    <a:pt x="29978" y="13259"/>
                    <a:pt x="29985" y="13248"/>
                    <a:pt x="29985" y="13237"/>
                  </a:cubicBezTo>
                  <a:lnTo>
                    <a:pt x="29974" y="13154"/>
                  </a:lnTo>
                  <a:cubicBezTo>
                    <a:pt x="29972" y="13143"/>
                    <a:pt x="29963" y="13136"/>
                    <a:pt x="29952" y="13136"/>
                  </a:cubicBezTo>
                  <a:close/>
                  <a:moveTo>
                    <a:pt x="136" y="13166"/>
                  </a:moveTo>
                  <a:cubicBezTo>
                    <a:pt x="127" y="13166"/>
                    <a:pt x="118" y="13172"/>
                    <a:pt x="115" y="13182"/>
                  </a:cubicBezTo>
                  <a:lnTo>
                    <a:pt x="106" y="13266"/>
                  </a:lnTo>
                  <a:cubicBezTo>
                    <a:pt x="104" y="13277"/>
                    <a:pt x="113" y="13286"/>
                    <a:pt x="124" y="13288"/>
                  </a:cubicBezTo>
                  <a:lnTo>
                    <a:pt x="126" y="13288"/>
                  </a:lnTo>
                  <a:lnTo>
                    <a:pt x="124" y="13299"/>
                  </a:lnTo>
                  <a:cubicBezTo>
                    <a:pt x="126" y="13299"/>
                    <a:pt x="127" y="13300"/>
                    <a:pt x="129" y="13300"/>
                  </a:cubicBezTo>
                  <a:cubicBezTo>
                    <a:pt x="142" y="13300"/>
                    <a:pt x="154" y="13284"/>
                    <a:pt x="146" y="13270"/>
                  </a:cubicBezTo>
                  <a:cubicBezTo>
                    <a:pt x="150" y="13242"/>
                    <a:pt x="152" y="13215"/>
                    <a:pt x="157" y="13187"/>
                  </a:cubicBezTo>
                  <a:cubicBezTo>
                    <a:pt x="157" y="13174"/>
                    <a:pt x="146" y="13166"/>
                    <a:pt x="136" y="13166"/>
                  </a:cubicBezTo>
                  <a:close/>
                  <a:moveTo>
                    <a:pt x="29973" y="13301"/>
                  </a:moveTo>
                  <a:cubicBezTo>
                    <a:pt x="29962" y="13301"/>
                    <a:pt x="29951" y="13309"/>
                    <a:pt x="29952" y="13323"/>
                  </a:cubicBezTo>
                  <a:lnTo>
                    <a:pt x="29963" y="13407"/>
                  </a:lnTo>
                  <a:cubicBezTo>
                    <a:pt x="29963" y="13418"/>
                    <a:pt x="29972" y="13424"/>
                    <a:pt x="29983" y="13424"/>
                  </a:cubicBezTo>
                  <a:lnTo>
                    <a:pt x="29985" y="13424"/>
                  </a:lnTo>
                  <a:cubicBezTo>
                    <a:pt x="29996" y="13422"/>
                    <a:pt x="30005" y="13413"/>
                    <a:pt x="30003" y="13402"/>
                  </a:cubicBezTo>
                  <a:lnTo>
                    <a:pt x="29994" y="13319"/>
                  </a:lnTo>
                  <a:cubicBezTo>
                    <a:pt x="29992" y="13307"/>
                    <a:pt x="29982" y="13301"/>
                    <a:pt x="29973" y="13301"/>
                  </a:cubicBezTo>
                  <a:close/>
                  <a:moveTo>
                    <a:pt x="116" y="13330"/>
                  </a:moveTo>
                  <a:cubicBezTo>
                    <a:pt x="107" y="13330"/>
                    <a:pt x="97" y="13335"/>
                    <a:pt x="95" y="13347"/>
                  </a:cubicBezTo>
                  <a:lnTo>
                    <a:pt x="87" y="13431"/>
                  </a:lnTo>
                  <a:cubicBezTo>
                    <a:pt x="87" y="13442"/>
                    <a:pt x="93" y="13451"/>
                    <a:pt x="106" y="13453"/>
                  </a:cubicBezTo>
                  <a:lnTo>
                    <a:pt x="109" y="13453"/>
                  </a:lnTo>
                  <a:lnTo>
                    <a:pt x="106" y="13462"/>
                  </a:lnTo>
                  <a:cubicBezTo>
                    <a:pt x="107" y="13462"/>
                    <a:pt x="108" y="13462"/>
                    <a:pt x="109" y="13462"/>
                  </a:cubicBezTo>
                  <a:cubicBezTo>
                    <a:pt x="123" y="13462"/>
                    <a:pt x="132" y="13448"/>
                    <a:pt x="128" y="13435"/>
                  </a:cubicBezTo>
                  <a:lnTo>
                    <a:pt x="137" y="13352"/>
                  </a:lnTo>
                  <a:cubicBezTo>
                    <a:pt x="138" y="13337"/>
                    <a:pt x="127" y="13330"/>
                    <a:pt x="116" y="13330"/>
                  </a:cubicBezTo>
                  <a:close/>
                  <a:moveTo>
                    <a:pt x="29987" y="13466"/>
                  </a:moveTo>
                  <a:cubicBezTo>
                    <a:pt x="29976" y="13468"/>
                    <a:pt x="29967" y="13477"/>
                    <a:pt x="29970" y="13488"/>
                  </a:cubicBezTo>
                  <a:lnTo>
                    <a:pt x="29976" y="13572"/>
                  </a:lnTo>
                  <a:cubicBezTo>
                    <a:pt x="29978" y="13582"/>
                    <a:pt x="29987" y="13589"/>
                    <a:pt x="29998" y="13589"/>
                  </a:cubicBezTo>
                  <a:lnTo>
                    <a:pt x="30000" y="13589"/>
                  </a:lnTo>
                  <a:cubicBezTo>
                    <a:pt x="30011" y="13589"/>
                    <a:pt x="30020" y="13578"/>
                    <a:pt x="30018" y="13567"/>
                  </a:cubicBezTo>
                  <a:lnTo>
                    <a:pt x="30009" y="13486"/>
                  </a:lnTo>
                  <a:cubicBezTo>
                    <a:pt x="30009" y="13473"/>
                    <a:pt x="29998" y="13466"/>
                    <a:pt x="29987" y="13466"/>
                  </a:cubicBezTo>
                  <a:close/>
                  <a:moveTo>
                    <a:pt x="96" y="13494"/>
                  </a:moveTo>
                  <a:cubicBezTo>
                    <a:pt x="87" y="13494"/>
                    <a:pt x="78" y="13502"/>
                    <a:pt x="78" y="13512"/>
                  </a:cubicBezTo>
                  <a:cubicBezTo>
                    <a:pt x="76" y="13541"/>
                    <a:pt x="71" y="13567"/>
                    <a:pt x="69" y="13596"/>
                  </a:cubicBezTo>
                  <a:cubicBezTo>
                    <a:pt x="69" y="13607"/>
                    <a:pt x="78" y="13615"/>
                    <a:pt x="89" y="13618"/>
                  </a:cubicBezTo>
                  <a:lnTo>
                    <a:pt x="91" y="13618"/>
                  </a:lnTo>
                  <a:lnTo>
                    <a:pt x="89" y="13624"/>
                  </a:lnTo>
                  <a:cubicBezTo>
                    <a:pt x="90" y="13624"/>
                    <a:pt x="91" y="13624"/>
                    <a:pt x="92" y="13624"/>
                  </a:cubicBezTo>
                  <a:cubicBezTo>
                    <a:pt x="105" y="13624"/>
                    <a:pt x="113" y="13612"/>
                    <a:pt x="111" y="13600"/>
                  </a:cubicBezTo>
                  <a:cubicBezTo>
                    <a:pt x="113" y="13572"/>
                    <a:pt x="115" y="13545"/>
                    <a:pt x="117" y="13517"/>
                  </a:cubicBezTo>
                  <a:cubicBezTo>
                    <a:pt x="119" y="13506"/>
                    <a:pt x="111" y="13495"/>
                    <a:pt x="100" y="13495"/>
                  </a:cubicBezTo>
                  <a:cubicBezTo>
                    <a:pt x="99" y="13494"/>
                    <a:pt x="97" y="13494"/>
                    <a:pt x="96" y="13494"/>
                  </a:cubicBezTo>
                  <a:close/>
                  <a:moveTo>
                    <a:pt x="30003" y="13631"/>
                  </a:moveTo>
                  <a:cubicBezTo>
                    <a:pt x="29992" y="13633"/>
                    <a:pt x="29983" y="13642"/>
                    <a:pt x="29985" y="13653"/>
                  </a:cubicBezTo>
                  <a:lnTo>
                    <a:pt x="29992" y="13736"/>
                  </a:lnTo>
                  <a:cubicBezTo>
                    <a:pt x="29994" y="13747"/>
                    <a:pt x="30003" y="13754"/>
                    <a:pt x="30011" y="13754"/>
                  </a:cubicBezTo>
                  <a:lnTo>
                    <a:pt x="30014" y="13754"/>
                  </a:lnTo>
                  <a:cubicBezTo>
                    <a:pt x="30025" y="13754"/>
                    <a:pt x="30033" y="13743"/>
                    <a:pt x="30033" y="13732"/>
                  </a:cubicBezTo>
                  <a:lnTo>
                    <a:pt x="30025" y="13651"/>
                  </a:lnTo>
                  <a:cubicBezTo>
                    <a:pt x="30025" y="13637"/>
                    <a:pt x="30014" y="13631"/>
                    <a:pt x="30003" y="13631"/>
                  </a:cubicBezTo>
                  <a:close/>
                  <a:moveTo>
                    <a:pt x="81" y="13659"/>
                  </a:moveTo>
                  <a:cubicBezTo>
                    <a:pt x="71" y="13659"/>
                    <a:pt x="62" y="13667"/>
                    <a:pt x="62" y="13677"/>
                  </a:cubicBezTo>
                  <a:lnTo>
                    <a:pt x="56" y="13761"/>
                  </a:lnTo>
                  <a:cubicBezTo>
                    <a:pt x="54" y="13772"/>
                    <a:pt x="62" y="13780"/>
                    <a:pt x="73" y="13782"/>
                  </a:cubicBezTo>
                  <a:lnTo>
                    <a:pt x="76" y="13782"/>
                  </a:lnTo>
                  <a:lnTo>
                    <a:pt x="76" y="13789"/>
                  </a:lnTo>
                  <a:cubicBezTo>
                    <a:pt x="89" y="13789"/>
                    <a:pt x="98" y="13776"/>
                    <a:pt x="95" y="13763"/>
                  </a:cubicBezTo>
                  <a:lnTo>
                    <a:pt x="102" y="13681"/>
                  </a:lnTo>
                  <a:cubicBezTo>
                    <a:pt x="104" y="13670"/>
                    <a:pt x="95" y="13659"/>
                    <a:pt x="84" y="13659"/>
                  </a:cubicBezTo>
                  <a:cubicBezTo>
                    <a:pt x="83" y="13659"/>
                    <a:pt x="82" y="13659"/>
                    <a:pt x="81" y="13659"/>
                  </a:cubicBezTo>
                  <a:close/>
                  <a:moveTo>
                    <a:pt x="30019" y="13796"/>
                  </a:moveTo>
                  <a:cubicBezTo>
                    <a:pt x="30008" y="13796"/>
                    <a:pt x="29997" y="13804"/>
                    <a:pt x="29998" y="13818"/>
                  </a:cubicBezTo>
                  <a:cubicBezTo>
                    <a:pt x="30000" y="13846"/>
                    <a:pt x="30003" y="13873"/>
                    <a:pt x="30005" y="13901"/>
                  </a:cubicBezTo>
                  <a:cubicBezTo>
                    <a:pt x="30007" y="13910"/>
                    <a:pt x="30016" y="13919"/>
                    <a:pt x="30025" y="13919"/>
                  </a:cubicBezTo>
                  <a:lnTo>
                    <a:pt x="30027" y="13919"/>
                  </a:lnTo>
                  <a:cubicBezTo>
                    <a:pt x="30038" y="13919"/>
                    <a:pt x="30047" y="13908"/>
                    <a:pt x="30047" y="13897"/>
                  </a:cubicBezTo>
                  <a:lnTo>
                    <a:pt x="30040" y="13815"/>
                  </a:lnTo>
                  <a:cubicBezTo>
                    <a:pt x="30039" y="13802"/>
                    <a:pt x="30029" y="13796"/>
                    <a:pt x="30019" y="13796"/>
                  </a:cubicBezTo>
                  <a:close/>
                  <a:moveTo>
                    <a:pt x="68" y="13825"/>
                  </a:moveTo>
                  <a:cubicBezTo>
                    <a:pt x="59" y="13825"/>
                    <a:pt x="50" y="13831"/>
                    <a:pt x="49" y="13842"/>
                  </a:cubicBezTo>
                  <a:lnTo>
                    <a:pt x="43" y="13925"/>
                  </a:lnTo>
                  <a:cubicBezTo>
                    <a:pt x="40" y="13936"/>
                    <a:pt x="49" y="13945"/>
                    <a:pt x="60" y="13947"/>
                  </a:cubicBezTo>
                  <a:lnTo>
                    <a:pt x="62" y="13947"/>
                  </a:lnTo>
                  <a:lnTo>
                    <a:pt x="62" y="13952"/>
                  </a:lnTo>
                  <a:cubicBezTo>
                    <a:pt x="73" y="13952"/>
                    <a:pt x="84" y="13941"/>
                    <a:pt x="82" y="13928"/>
                  </a:cubicBezTo>
                  <a:lnTo>
                    <a:pt x="89" y="13846"/>
                  </a:lnTo>
                  <a:cubicBezTo>
                    <a:pt x="89" y="13832"/>
                    <a:pt x="78" y="13825"/>
                    <a:pt x="68" y="13825"/>
                  </a:cubicBezTo>
                  <a:close/>
                  <a:moveTo>
                    <a:pt x="30029" y="13961"/>
                  </a:moveTo>
                  <a:cubicBezTo>
                    <a:pt x="30018" y="13961"/>
                    <a:pt x="30009" y="13971"/>
                    <a:pt x="30011" y="13982"/>
                  </a:cubicBezTo>
                  <a:lnTo>
                    <a:pt x="30016" y="14066"/>
                  </a:lnTo>
                  <a:cubicBezTo>
                    <a:pt x="30018" y="14075"/>
                    <a:pt x="30027" y="14084"/>
                    <a:pt x="30038" y="14084"/>
                  </a:cubicBezTo>
                  <a:cubicBezTo>
                    <a:pt x="30049" y="14084"/>
                    <a:pt x="30058" y="14073"/>
                    <a:pt x="30058" y="14062"/>
                  </a:cubicBezTo>
                  <a:lnTo>
                    <a:pt x="30051" y="13980"/>
                  </a:lnTo>
                  <a:cubicBezTo>
                    <a:pt x="30051" y="13967"/>
                    <a:pt x="30042" y="13961"/>
                    <a:pt x="30029" y="13961"/>
                  </a:cubicBezTo>
                  <a:close/>
                  <a:moveTo>
                    <a:pt x="57" y="13990"/>
                  </a:moveTo>
                  <a:cubicBezTo>
                    <a:pt x="48" y="13990"/>
                    <a:pt x="39" y="13995"/>
                    <a:pt x="38" y="14007"/>
                  </a:cubicBezTo>
                  <a:cubicBezTo>
                    <a:pt x="36" y="14035"/>
                    <a:pt x="34" y="14062"/>
                    <a:pt x="32" y="14090"/>
                  </a:cubicBezTo>
                  <a:cubicBezTo>
                    <a:pt x="32" y="14101"/>
                    <a:pt x="40" y="14110"/>
                    <a:pt x="51" y="14112"/>
                  </a:cubicBezTo>
                  <a:lnTo>
                    <a:pt x="51" y="14114"/>
                  </a:lnTo>
                  <a:cubicBezTo>
                    <a:pt x="52" y="14115"/>
                    <a:pt x="53" y="14115"/>
                    <a:pt x="54" y="14115"/>
                  </a:cubicBezTo>
                  <a:cubicBezTo>
                    <a:pt x="64" y="14115"/>
                    <a:pt x="73" y="14104"/>
                    <a:pt x="73" y="14092"/>
                  </a:cubicBezTo>
                  <a:cubicBezTo>
                    <a:pt x="76" y="14066"/>
                    <a:pt x="76" y="14037"/>
                    <a:pt x="78" y="14011"/>
                  </a:cubicBezTo>
                  <a:cubicBezTo>
                    <a:pt x="78" y="13997"/>
                    <a:pt x="67" y="13990"/>
                    <a:pt x="57" y="13990"/>
                  </a:cubicBezTo>
                  <a:close/>
                  <a:moveTo>
                    <a:pt x="30040" y="14125"/>
                  </a:moveTo>
                  <a:cubicBezTo>
                    <a:pt x="30029" y="14125"/>
                    <a:pt x="30020" y="14136"/>
                    <a:pt x="30022" y="14147"/>
                  </a:cubicBezTo>
                  <a:cubicBezTo>
                    <a:pt x="30022" y="14174"/>
                    <a:pt x="30025" y="14202"/>
                    <a:pt x="30027" y="14229"/>
                  </a:cubicBezTo>
                  <a:cubicBezTo>
                    <a:pt x="30027" y="14240"/>
                    <a:pt x="30036" y="14248"/>
                    <a:pt x="30047" y="14248"/>
                  </a:cubicBezTo>
                  <a:cubicBezTo>
                    <a:pt x="30060" y="14248"/>
                    <a:pt x="30066" y="14237"/>
                    <a:pt x="30066" y="14226"/>
                  </a:cubicBezTo>
                  <a:cubicBezTo>
                    <a:pt x="30066" y="14200"/>
                    <a:pt x="30064" y="14171"/>
                    <a:pt x="30062" y="14145"/>
                  </a:cubicBezTo>
                  <a:cubicBezTo>
                    <a:pt x="30062" y="14134"/>
                    <a:pt x="30051" y="14125"/>
                    <a:pt x="30040" y="14125"/>
                  </a:cubicBezTo>
                  <a:close/>
                  <a:moveTo>
                    <a:pt x="48" y="14155"/>
                  </a:moveTo>
                  <a:cubicBezTo>
                    <a:pt x="38" y="14155"/>
                    <a:pt x="29" y="14161"/>
                    <a:pt x="27" y="14174"/>
                  </a:cubicBezTo>
                  <a:lnTo>
                    <a:pt x="23" y="14255"/>
                  </a:lnTo>
                  <a:cubicBezTo>
                    <a:pt x="23" y="14266"/>
                    <a:pt x="32" y="14277"/>
                    <a:pt x="43" y="14277"/>
                  </a:cubicBezTo>
                  <a:lnTo>
                    <a:pt x="40" y="14279"/>
                  </a:lnTo>
                  <a:cubicBezTo>
                    <a:pt x="54" y="14279"/>
                    <a:pt x="65" y="14270"/>
                    <a:pt x="65" y="14257"/>
                  </a:cubicBezTo>
                  <a:lnTo>
                    <a:pt x="69" y="14176"/>
                  </a:lnTo>
                  <a:cubicBezTo>
                    <a:pt x="68" y="14162"/>
                    <a:pt x="58" y="14155"/>
                    <a:pt x="48" y="14155"/>
                  </a:cubicBezTo>
                  <a:close/>
                  <a:moveTo>
                    <a:pt x="30051" y="14291"/>
                  </a:moveTo>
                  <a:cubicBezTo>
                    <a:pt x="30040" y="14291"/>
                    <a:pt x="30030" y="14298"/>
                    <a:pt x="30031" y="14312"/>
                  </a:cubicBezTo>
                  <a:lnTo>
                    <a:pt x="30033" y="14393"/>
                  </a:lnTo>
                  <a:cubicBezTo>
                    <a:pt x="30033" y="14404"/>
                    <a:pt x="30042" y="14413"/>
                    <a:pt x="30053" y="14413"/>
                  </a:cubicBezTo>
                  <a:lnTo>
                    <a:pt x="30055" y="14413"/>
                  </a:lnTo>
                  <a:cubicBezTo>
                    <a:pt x="30066" y="14413"/>
                    <a:pt x="30075" y="14404"/>
                    <a:pt x="30075" y="14393"/>
                  </a:cubicBezTo>
                  <a:lnTo>
                    <a:pt x="30071" y="14310"/>
                  </a:lnTo>
                  <a:cubicBezTo>
                    <a:pt x="30070" y="14297"/>
                    <a:pt x="30060" y="14291"/>
                    <a:pt x="30051" y="14291"/>
                  </a:cubicBezTo>
                  <a:close/>
                  <a:moveTo>
                    <a:pt x="39" y="14321"/>
                  </a:moveTo>
                  <a:cubicBezTo>
                    <a:pt x="30" y="14321"/>
                    <a:pt x="21" y="14327"/>
                    <a:pt x="18" y="14339"/>
                  </a:cubicBezTo>
                  <a:lnTo>
                    <a:pt x="16" y="14420"/>
                  </a:lnTo>
                  <a:cubicBezTo>
                    <a:pt x="14" y="14431"/>
                    <a:pt x="23" y="14442"/>
                    <a:pt x="34" y="14442"/>
                  </a:cubicBezTo>
                  <a:cubicBezTo>
                    <a:pt x="45" y="14442"/>
                    <a:pt x="56" y="14433"/>
                    <a:pt x="56" y="14422"/>
                  </a:cubicBezTo>
                  <a:lnTo>
                    <a:pt x="60" y="14341"/>
                  </a:lnTo>
                  <a:cubicBezTo>
                    <a:pt x="59" y="14327"/>
                    <a:pt x="49" y="14321"/>
                    <a:pt x="39" y="14321"/>
                  </a:cubicBezTo>
                  <a:close/>
                  <a:moveTo>
                    <a:pt x="30058" y="14455"/>
                  </a:moveTo>
                  <a:cubicBezTo>
                    <a:pt x="30044" y="14455"/>
                    <a:pt x="30036" y="14466"/>
                    <a:pt x="30038" y="14477"/>
                  </a:cubicBezTo>
                  <a:lnTo>
                    <a:pt x="30040" y="14558"/>
                  </a:lnTo>
                  <a:cubicBezTo>
                    <a:pt x="30040" y="14569"/>
                    <a:pt x="30049" y="14578"/>
                    <a:pt x="30060" y="14578"/>
                  </a:cubicBezTo>
                  <a:lnTo>
                    <a:pt x="30062" y="14578"/>
                  </a:lnTo>
                  <a:cubicBezTo>
                    <a:pt x="30073" y="14578"/>
                    <a:pt x="30082" y="14569"/>
                    <a:pt x="30082" y="14558"/>
                  </a:cubicBezTo>
                  <a:lnTo>
                    <a:pt x="30077" y="14475"/>
                  </a:lnTo>
                  <a:cubicBezTo>
                    <a:pt x="30077" y="14464"/>
                    <a:pt x="30069" y="14455"/>
                    <a:pt x="30058" y="14455"/>
                  </a:cubicBezTo>
                  <a:close/>
                  <a:moveTo>
                    <a:pt x="34" y="14484"/>
                  </a:moveTo>
                  <a:cubicBezTo>
                    <a:pt x="21" y="14484"/>
                    <a:pt x="12" y="14492"/>
                    <a:pt x="12" y="14503"/>
                  </a:cubicBezTo>
                  <a:cubicBezTo>
                    <a:pt x="12" y="14530"/>
                    <a:pt x="10" y="14558"/>
                    <a:pt x="10" y="14585"/>
                  </a:cubicBezTo>
                  <a:cubicBezTo>
                    <a:pt x="10" y="14595"/>
                    <a:pt x="18" y="14606"/>
                    <a:pt x="28" y="14607"/>
                  </a:cubicBezTo>
                  <a:lnTo>
                    <a:pt x="28" y="14607"/>
                  </a:lnTo>
                  <a:cubicBezTo>
                    <a:pt x="41" y="14606"/>
                    <a:pt x="49" y="14598"/>
                    <a:pt x="49" y="14587"/>
                  </a:cubicBezTo>
                  <a:lnTo>
                    <a:pt x="54" y="14503"/>
                  </a:lnTo>
                  <a:cubicBezTo>
                    <a:pt x="54" y="14492"/>
                    <a:pt x="45" y="14484"/>
                    <a:pt x="34" y="14484"/>
                  </a:cubicBezTo>
                  <a:close/>
                  <a:moveTo>
                    <a:pt x="28" y="14607"/>
                  </a:moveTo>
                  <a:cubicBezTo>
                    <a:pt x="28" y="14607"/>
                    <a:pt x="28" y="14607"/>
                    <a:pt x="27" y="14607"/>
                  </a:cubicBezTo>
                  <a:lnTo>
                    <a:pt x="29" y="14607"/>
                  </a:lnTo>
                  <a:cubicBezTo>
                    <a:pt x="29" y="14607"/>
                    <a:pt x="29" y="14607"/>
                    <a:pt x="28" y="14607"/>
                  </a:cubicBezTo>
                  <a:close/>
                  <a:moveTo>
                    <a:pt x="30062" y="14618"/>
                  </a:moveTo>
                  <a:cubicBezTo>
                    <a:pt x="30051" y="14620"/>
                    <a:pt x="30042" y="14629"/>
                    <a:pt x="30042" y="14640"/>
                  </a:cubicBezTo>
                  <a:cubicBezTo>
                    <a:pt x="30044" y="14666"/>
                    <a:pt x="30044" y="14695"/>
                    <a:pt x="30044" y="14721"/>
                  </a:cubicBezTo>
                  <a:cubicBezTo>
                    <a:pt x="30044" y="14732"/>
                    <a:pt x="30053" y="14743"/>
                    <a:pt x="30064" y="14743"/>
                  </a:cubicBezTo>
                  <a:lnTo>
                    <a:pt x="30064" y="14741"/>
                  </a:lnTo>
                  <a:cubicBezTo>
                    <a:pt x="30075" y="14741"/>
                    <a:pt x="30084" y="14732"/>
                    <a:pt x="30084" y="14721"/>
                  </a:cubicBezTo>
                  <a:cubicBezTo>
                    <a:pt x="30084" y="14692"/>
                    <a:pt x="30082" y="14666"/>
                    <a:pt x="30082" y="14637"/>
                  </a:cubicBezTo>
                  <a:cubicBezTo>
                    <a:pt x="30082" y="14626"/>
                    <a:pt x="30073" y="14618"/>
                    <a:pt x="30062" y="14618"/>
                  </a:cubicBezTo>
                  <a:close/>
                  <a:moveTo>
                    <a:pt x="27" y="14646"/>
                  </a:moveTo>
                  <a:cubicBezTo>
                    <a:pt x="16" y="14646"/>
                    <a:pt x="7" y="14655"/>
                    <a:pt x="7" y="14666"/>
                  </a:cubicBezTo>
                  <a:lnTo>
                    <a:pt x="5" y="14750"/>
                  </a:lnTo>
                  <a:cubicBezTo>
                    <a:pt x="5" y="14760"/>
                    <a:pt x="14" y="14769"/>
                    <a:pt x="25" y="14769"/>
                  </a:cubicBezTo>
                  <a:cubicBezTo>
                    <a:pt x="36" y="14769"/>
                    <a:pt x="45" y="14760"/>
                    <a:pt x="47" y="14750"/>
                  </a:cubicBezTo>
                  <a:lnTo>
                    <a:pt x="47" y="14668"/>
                  </a:lnTo>
                  <a:cubicBezTo>
                    <a:pt x="47" y="14655"/>
                    <a:pt x="38" y="14646"/>
                    <a:pt x="27" y="14646"/>
                  </a:cubicBezTo>
                  <a:close/>
                  <a:moveTo>
                    <a:pt x="30064" y="14780"/>
                  </a:moveTo>
                  <a:cubicBezTo>
                    <a:pt x="30053" y="14780"/>
                    <a:pt x="30044" y="14789"/>
                    <a:pt x="30044" y="14802"/>
                  </a:cubicBezTo>
                  <a:lnTo>
                    <a:pt x="30044" y="14884"/>
                  </a:lnTo>
                  <a:cubicBezTo>
                    <a:pt x="30044" y="14895"/>
                    <a:pt x="30053" y="14903"/>
                    <a:pt x="30064" y="14903"/>
                  </a:cubicBezTo>
                  <a:cubicBezTo>
                    <a:pt x="30077" y="14903"/>
                    <a:pt x="30086" y="14895"/>
                    <a:pt x="30086" y="14884"/>
                  </a:cubicBezTo>
                  <a:lnTo>
                    <a:pt x="30086" y="14800"/>
                  </a:lnTo>
                  <a:cubicBezTo>
                    <a:pt x="30086" y="14789"/>
                    <a:pt x="30075" y="14780"/>
                    <a:pt x="30064" y="14780"/>
                  </a:cubicBezTo>
                  <a:close/>
                  <a:moveTo>
                    <a:pt x="21" y="14809"/>
                  </a:moveTo>
                  <a:cubicBezTo>
                    <a:pt x="10" y="14809"/>
                    <a:pt x="1" y="14818"/>
                    <a:pt x="1" y="14829"/>
                  </a:cubicBezTo>
                  <a:lnTo>
                    <a:pt x="1" y="14910"/>
                  </a:lnTo>
                  <a:cubicBezTo>
                    <a:pt x="1" y="14921"/>
                    <a:pt x="10" y="14932"/>
                    <a:pt x="21" y="14932"/>
                  </a:cubicBezTo>
                  <a:lnTo>
                    <a:pt x="23" y="14934"/>
                  </a:lnTo>
                  <a:cubicBezTo>
                    <a:pt x="34" y="14932"/>
                    <a:pt x="43" y="14923"/>
                    <a:pt x="40" y="14912"/>
                  </a:cubicBezTo>
                  <a:lnTo>
                    <a:pt x="40" y="14829"/>
                  </a:lnTo>
                  <a:cubicBezTo>
                    <a:pt x="43" y="14818"/>
                    <a:pt x="32" y="14809"/>
                    <a:pt x="21" y="14809"/>
                  </a:cubicBezTo>
                  <a:close/>
                  <a:moveTo>
                    <a:pt x="21" y="14974"/>
                  </a:moveTo>
                  <a:cubicBezTo>
                    <a:pt x="10" y="14974"/>
                    <a:pt x="1" y="14982"/>
                    <a:pt x="1" y="14993"/>
                  </a:cubicBezTo>
                  <a:lnTo>
                    <a:pt x="1" y="15075"/>
                  </a:lnTo>
                  <a:cubicBezTo>
                    <a:pt x="1" y="15088"/>
                    <a:pt x="10" y="15097"/>
                    <a:pt x="21" y="15097"/>
                  </a:cubicBezTo>
                  <a:cubicBezTo>
                    <a:pt x="32" y="15097"/>
                    <a:pt x="40" y="15088"/>
                    <a:pt x="40" y="15077"/>
                  </a:cubicBezTo>
                  <a:lnTo>
                    <a:pt x="40" y="14993"/>
                  </a:lnTo>
                  <a:cubicBezTo>
                    <a:pt x="40" y="14982"/>
                    <a:pt x="32" y="14974"/>
                    <a:pt x="21" y="14974"/>
                  </a:cubicBezTo>
                  <a:close/>
                  <a:moveTo>
                    <a:pt x="30066" y="14945"/>
                  </a:moveTo>
                  <a:cubicBezTo>
                    <a:pt x="30055" y="14945"/>
                    <a:pt x="30047" y="14954"/>
                    <a:pt x="30047" y="14965"/>
                  </a:cubicBezTo>
                  <a:lnTo>
                    <a:pt x="30047" y="15121"/>
                  </a:lnTo>
                  <a:cubicBezTo>
                    <a:pt x="30047" y="15132"/>
                    <a:pt x="30055" y="15141"/>
                    <a:pt x="30066" y="15141"/>
                  </a:cubicBezTo>
                  <a:lnTo>
                    <a:pt x="30066" y="15143"/>
                  </a:lnTo>
                  <a:cubicBezTo>
                    <a:pt x="30077" y="15141"/>
                    <a:pt x="30086" y="15132"/>
                    <a:pt x="30086" y="15121"/>
                  </a:cubicBezTo>
                  <a:lnTo>
                    <a:pt x="30086" y="14965"/>
                  </a:lnTo>
                  <a:cubicBezTo>
                    <a:pt x="30086" y="14954"/>
                    <a:pt x="30077" y="14945"/>
                    <a:pt x="30066" y="14945"/>
                  </a:cubicBezTo>
                  <a:close/>
                  <a:moveTo>
                    <a:pt x="23" y="15136"/>
                  </a:moveTo>
                  <a:cubicBezTo>
                    <a:pt x="10" y="15136"/>
                    <a:pt x="1" y="15145"/>
                    <a:pt x="1" y="15156"/>
                  </a:cubicBezTo>
                  <a:lnTo>
                    <a:pt x="1" y="15240"/>
                  </a:lnTo>
                  <a:cubicBezTo>
                    <a:pt x="1" y="15251"/>
                    <a:pt x="12" y="15259"/>
                    <a:pt x="23" y="15259"/>
                  </a:cubicBezTo>
                  <a:cubicBezTo>
                    <a:pt x="34" y="15259"/>
                    <a:pt x="43" y="15251"/>
                    <a:pt x="43" y="15240"/>
                  </a:cubicBezTo>
                  <a:lnTo>
                    <a:pt x="43" y="15156"/>
                  </a:lnTo>
                  <a:cubicBezTo>
                    <a:pt x="43" y="15145"/>
                    <a:pt x="34" y="15136"/>
                    <a:pt x="23" y="15136"/>
                  </a:cubicBezTo>
                  <a:close/>
                  <a:moveTo>
                    <a:pt x="30064" y="15180"/>
                  </a:moveTo>
                  <a:cubicBezTo>
                    <a:pt x="30053" y="15180"/>
                    <a:pt x="30044" y="15189"/>
                    <a:pt x="30044" y="15202"/>
                  </a:cubicBezTo>
                  <a:lnTo>
                    <a:pt x="30044" y="15284"/>
                  </a:lnTo>
                  <a:cubicBezTo>
                    <a:pt x="30044" y="15295"/>
                    <a:pt x="30053" y="15306"/>
                    <a:pt x="30064" y="15306"/>
                  </a:cubicBezTo>
                  <a:cubicBezTo>
                    <a:pt x="30077" y="15306"/>
                    <a:pt x="30086" y="15295"/>
                    <a:pt x="30086" y="15284"/>
                  </a:cubicBezTo>
                  <a:lnTo>
                    <a:pt x="30086" y="15202"/>
                  </a:lnTo>
                  <a:cubicBezTo>
                    <a:pt x="30086" y="15191"/>
                    <a:pt x="30075" y="15180"/>
                    <a:pt x="30064" y="15180"/>
                  </a:cubicBezTo>
                  <a:close/>
                  <a:moveTo>
                    <a:pt x="23" y="15303"/>
                  </a:moveTo>
                  <a:cubicBezTo>
                    <a:pt x="13" y="15303"/>
                    <a:pt x="4" y="15309"/>
                    <a:pt x="3" y="15321"/>
                  </a:cubicBezTo>
                  <a:lnTo>
                    <a:pt x="5" y="15402"/>
                  </a:lnTo>
                  <a:cubicBezTo>
                    <a:pt x="5" y="15413"/>
                    <a:pt x="14" y="15424"/>
                    <a:pt x="25" y="15424"/>
                  </a:cubicBezTo>
                  <a:cubicBezTo>
                    <a:pt x="36" y="15424"/>
                    <a:pt x="45" y="15415"/>
                    <a:pt x="45" y="15402"/>
                  </a:cubicBezTo>
                  <a:lnTo>
                    <a:pt x="45" y="15321"/>
                  </a:lnTo>
                  <a:cubicBezTo>
                    <a:pt x="43" y="15309"/>
                    <a:pt x="33" y="15303"/>
                    <a:pt x="23" y="15303"/>
                  </a:cubicBezTo>
                  <a:close/>
                  <a:moveTo>
                    <a:pt x="30064" y="15347"/>
                  </a:moveTo>
                  <a:cubicBezTo>
                    <a:pt x="30053" y="15347"/>
                    <a:pt x="30044" y="15356"/>
                    <a:pt x="30044" y="15367"/>
                  </a:cubicBezTo>
                  <a:lnTo>
                    <a:pt x="30042" y="15448"/>
                  </a:lnTo>
                  <a:cubicBezTo>
                    <a:pt x="30040" y="15459"/>
                    <a:pt x="30051" y="15470"/>
                    <a:pt x="30062" y="15470"/>
                  </a:cubicBezTo>
                  <a:lnTo>
                    <a:pt x="30062" y="15468"/>
                  </a:lnTo>
                  <a:cubicBezTo>
                    <a:pt x="30063" y="15468"/>
                    <a:pt x="30064" y="15469"/>
                    <a:pt x="30065" y="15469"/>
                  </a:cubicBezTo>
                  <a:cubicBezTo>
                    <a:pt x="30075" y="15469"/>
                    <a:pt x="30082" y="15460"/>
                    <a:pt x="30082" y="15451"/>
                  </a:cubicBezTo>
                  <a:lnTo>
                    <a:pt x="30084" y="15367"/>
                  </a:lnTo>
                  <a:cubicBezTo>
                    <a:pt x="30084" y="15356"/>
                    <a:pt x="30075" y="15347"/>
                    <a:pt x="30064" y="15347"/>
                  </a:cubicBezTo>
                  <a:close/>
                  <a:moveTo>
                    <a:pt x="27" y="15464"/>
                  </a:moveTo>
                  <a:cubicBezTo>
                    <a:pt x="16" y="15466"/>
                    <a:pt x="7" y="15475"/>
                    <a:pt x="7" y="15486"/>
                  </a:cubicBezTo>
                  <a:lnTo>
                    <a:pt x="10" y="15569"/>
                  </a:lnTo>
                  <a:cubicBezTo>
                    <a:pt x="10" y="15580"/>
                    <a:pt x="18" y="15587"/>
                    <a:pt x="32" y="15589"/>
                  </a:cubicBezTo>
                  <a:cubicBezTo>
                    <a:pt x="43" y="15587"/>
                    <a:pt x="51" y="15578"/>
                    <a:pt x="51" y="15567"/>
                  </a:cubicBezTo>
                  <a:lnTo>
                    <a:pt x="49" y="15484"/>
                  </a:lnTo>
                  <a:cubicBezTo>
                    <a:pt x="47" y="15473"/>
                    <a:pt x="38" y="15464"/>
                    <a:pt x="27" y="15464"/>
                  </a:cubicBezTo>
                  <a:close/>
                  <a:moveTo>
                    <a:pt x="30057" y="15510"/>
                  </a:moveTo>
                  <a:cubicBezTo>
                    <a:pt x="30047" y="15510"/>
                    <a:pt x="30040" y="15520"/>
                    <a:pt x="30040" y="15530"/>
                  </a:cubicBezTo>
                  <a:lnTo>
                    <a:pt x="30036" y="15611"/>
                  </a:lnTo>
                  <a:cubicBezTo>
                    <a:pt x="30036" y="15624"/>
                    <a:pt x="30044" y="15633"/>
                    <a:pt x="30055" y="15633"/>
                  </a:cubicBezTo>
                  <a:cubicBezTo>
                    <a:pt x="30069" y="15633"/>
                    <a:pt x="30077" y="15624"/>
                    <a:pt x="30077" y="15613"/>
                  </a:cubicBezTo>
                  <a:lnTo>
                    <a:pt x="30080" y="15532"/>
                  </a:lnTo>
                  <a:cubicBezTo>
                    <a:pt x="30082" y="15519"/>
                    <a:pt x="30073" y="15510"/>
                    <a:pt x="30060" y="15510"/>
                  </a:cubicBezTo>
                  <a:cubicBezTo>
                    <a:pt x="30059" y="15510"/>
                    <a:pt x="30058" y="15510"/>
                    <a:pt x="30057" y="15510"/>
                  </a:cubicBezTo>
                  <a:close/>
                  <a:moveTo>
                    <a:pt x="33" y="15629"/>
                  </a:moveTo>
                  <a:cubicBezTo>
                    <a:pt x="24" y="15629"/>
                    <a:pt x="14" y="15636"/>
                    <a:pt x="14" y="15648"/>
                  </a:cubicBezTo>
                  <a:lnTo>
                    <a:pt x="16" y="15732"/>
                  </a:lnTo>
                  <a:cubicBezTo>
                    <a:pt x="16" y="15741"/>
                    <a:pt x="25" y="15749"/>
                    <a:pt x="36" y="15752"/>
                  </a:cubicBezTo>
                  <a:lnTo>
                    <a:pt x="38" y="15749"/>
                  </a:lnTo>
                  <a:cubicBezTo>
                    <a:pt x="49" y="15749"/>
                    <a:pt x="58" y="15741"/>
                    <a:pt x="58" y="15730"/>
                  </a:cubicBezTo>
                  <a:lnTo>
                    <a:pt x="54" y="15646"/>
                  </a:lnTo>
                  <a:cubicBezTo>
                    <a:pt x="51" y="15635"/>
                    <a:pt x="42" y="15629"/>
                    <a:pt x="33" y="15629"/>
                  </a:cubicBezTo>
                  <a:close/>
                  <a:moveTo>
                    <a:pt x="30055" y="15673"/>
                  </a:moveTo>
                  <a:cubicBezTo>
                    <a:pt x="30042" y="15673"/>
                    <a:pt x="30033" y="15681"/>
                    <a:pt x="30033" y="15692"/>
                  </a:cubicBezTo>
                  <a:cubicBezTo>
                    <a:pt x="30031" y="15721"/>
                    <a:pt x="30029" y="15747"/>
                    <a:pt x="30029" y="15776"/>
                  </a:cubicBezTo>
                  <a:cubicBezTo>
                    <a:pt x="30029" y="15787"/>
                    <a:pt x="30038" y="15796"/>
                    <a:pt x="30049" y="15796"/>
                  </a:cubicBezTo>
                  <a:cubicBezTo>
                    <a:pt x="30050" y="15796"/>
                    <a:pt x="30051" y="15796"/>
                    <a:pt x="30052" y="15796"/>
                  </a:cubicBezTo>
                  <a:cubicBezTo>
                    <a:pt x="30062" y="15796"/>
                    <a:pt x="30071" y="15788"/>
                    <a:pt x="30071" y="15776"/>
                  </a:cubicBezTo>
                  <a:cubicBezTo>
                    <a:pt x="30071" y="15749"/>
                    <a:pt x="30075" y="15721"/>
                    <a:pt x="30075" y="15695"/>
                  </a:cubicBezTo>
                  <a:cubicBezTo>
                    <a:pt x="30075" y="15684"/>
                    <a:pt x="30066" y="15673"/>
                    <a:pt x="30055" y="15673"/>
                  </a:cubicBezTo>
                  <a:close/>
                  <a:moveTo>
                    <a:pt x="41" y="15789"/>
                  </a:moveTo>
                  <a:cubicBezTo>
                    <a:pt x="30" y="15789"/>
                    <a:pt x="18" y="15797"/>
                    <a:pt x="21" y="15813"/>
                  </a:cubicBezTo>
                  <a:lnTo>
                    <a:pt x="25" y="15895"/>
                  </a:lnTo>
                  <a:cubicBezTo>
                    <a:pt x="25" y="15906"/>
                    <a:pt x="34" y="15914"/>
                    <a:pt x="45" y="15914"/>
                  </a:cubicBezTo>
                  <a:lnTo>
                    <a:pt x="47" y="15914"/>
                  </a:lnTo>
                  <a:cubicBezTo>
                    <a:pt x="58" y="15914"/>
                    <a:pt x="67" y="15903"/>
                    <a:pt x="67" y="15892"/>
                  </a:cubicBezTo>
                  <a:lnTo>
                    <a:pt x="62" y="15811"/>
                  </a:lnTo>
                  <a:cubicBezTo>
                    <a:pt x="62" y="15796"/>
                    <a:pt x="52" y="15789"/>
                    <a:pt x="41" y="15789"/>
                  </a:cubicBezTo>
                  <a:close/>
                  <a:moveTo>
                    <a:pt x="30043" y="15837"/>
                  </a:moveTo>
                  <a:cubicBezTo>
                    <a:pt x="30034" y="15837"/>
                    <a:pt x="30027" y="15845"/>
                    <a:pt x="30027" y="15857"/>
                  </a:cubicBezTo>
                  <a:lnTo>
                    <a:pt x="30020" y="15939"/>
                  </a:lnTo>
                  <a:cubicBezTo>
                    <a:pt x="30020" y="15949"/>
                    <a:pt x="30029" y="15960"/>
                    <a:pt x="30040" y="15960"/>
                  </a:cubicBezTo>
                  <a:cubicBezTo>
                    <a:pt x="30051" y="15960"/>
                    <a:pt x="30062" y="15952"/>
                    <a:pt x="30062" y="15941"/>
                  </a:cubicBezTo>
                  <a:lnTo>
                    <a:pt x="30066" y="15859"/>
                  </a:lnTo>
                  <a:cubicBezTo>
                    <a:pt x="30066" y="15846"/>
                    <a:pt x="30058" y="15837"/>
                    <a:pt x="30047" y="15837"/>
                  </a:cubicBezTo>
                  <a:cubicBezTo>
                    <a:pt x="30045" y="15837"/>
                    <a:pt x="30044" y="15837"/>
                    <a:pt x="30043" y="15837"/>
                  </a:cubicBezTo>
                  <a:close/>
                  <a:moveTo>
                    <a:pt x="49" y="15954"/>
                  </a:moveTo>
                  <a:cubicBezTo>
                    <a:pt x="38" y="15954"/>
                    <a:pt x="29" y="15965"/>
                    <a:pt x="29" y="15976"/>
                  </a:cubicBezTo>
                  <a:cubicBezTo>
                    <a:pt x="32" y="16004"/>
                    <a:pt x="34" y="16031"/>
                    <a:pt x="36" y="16059"/>
                  </a:cubicBezTo>
                  <a:cubicBezTo>
                    <a:pt x="36" y="16068"/>
                    <a:pt x="45" y="16077"/>
                    <a:pt x="56" y="16077"/>
                  </a:cubicBezTo>
                  <a:cubicBezTo>
                    <a:pt x="69" y="16077"/>
                    <a:pt x="76" y="16066"/>
                    <a:pt x="76" y="16055"/>
                  </a:cubicBezTo>
                  <a:cubicBezTo>
                    <a:pt x="73" y="16029"/>
                    <a:pt x="71" y="16000"/>
                    <a:pt x="71" y="15974"/>
                  </a:cubicBezTo>
                  <a:cubicBezTo>
                    <a:pt x="69" y="15963"/>
                    <a:pt x="60" y="15954"/>
                    <a:pt x="49" y="15954"/>
                  </a:cubicBezTo>
                  <a:close/>
                  <a:moveTo>
                    <a:pt x="30038" y="16000"/>
                  </a:moveTo>
                  <a:cubicBezTo>
                    <a:pt x="30027" y="16000"/>
                    <a:pt x="30018" y="16009"/>
                    <a:pt x="30016" y="16020"/>
                  </a:cubicBezTo>
                  <a:lnTo>
                    <a:pt x="30011" y="16101"/>
                  </a:lnTo>
                  <a:cubicBezTo>
                    <a:pt x="30009" y="16114"/>
                    <a:pt x="30018" y="16123"/>
                    <a:pt x="30029" y="16123"/>
                  </a:cubicBezTo>
                  <a:cubicBezTo>
                    <a:pt x="30040" y="16123"/>
                    <a:pt x="30051" y="16117"/>
                    <a:pt x="30051" y="16106"/>
                  </a:cubicBezTo>
                  <a:lnTo>
                    <a:pt x="30058" y="16022"/>
                  </a:lnTo>
                  <a:cubicBezTo>
                    <a:pt x="30058" y="16011"/>
                    <a:pt x="30049" y="16000"/>
                    <a:pt x="30038" y="16000"/>
                  </a:cubicBezTo>
                  <a:close/>
                  <a:moveTo>
                    <a:pt x="58" y="16117"/>
                  </a:moveTo>
                  <a:cubicBezTo>
                    <a:pt x="47" y="16119"/>
                    <a:pt x="38" y="16128"/>
                    <a:pt x="40" y="16141"/>
                  </a:cubicBezTo>
                  <a:lnTo>
                    <a:pt x="47" y="16222"/>
                  </a:lnTo>
                  <a:cubicBezTo>
                    <a:pt x="47" y="16233"/>
                    <a:pt x="56" y="16242"/>
                    <a:pt x="67" y="16242"/>
                  </a:cubicBezTo>
                  <a:lnTo>
                    <a:pt x="69" y="16242"/>
                  </a:lnTo>
                  <a:cubicBezTo>
                    <a:pt x="80" y="16240"/>
                    <a:pt x="89" y="16231"/>
                    <a:pt x="87" y="16220"/>
                  </a:cubicBezTo>
                  <a:lnTo>
                    <a:pt x="80" y="16136"/>
                  </a:lnTo>
                  <a:cubicBezTo>
                    <a:pt x="80" y="16125"/>
                    <a:pt x="69" y="16117"/>
                    <a:pt x="58" y="16117"/>
                  </a:cubicBezTo>
                  <a:close/>
                  <a:moveTo>
                    <a:pt x="30024" y="16165"/>
                  </a:moveTo>
                  <a:cubicBezTo>
                    <a:pt x="30014" y="16165"/>
                    <a:pt x="30005" y="16171"/>
                    <a:pt x="30003" y="16182"/>
                  </a:cubicBezTo>
                  <a:cubicBezTo>
                    <a:pt x="30000" y="16211"/>
                    <a:pt x="29998" y="16237"/>
                    <a:pt x="29996" y="16266"/>
                  </a:cubicBezTo>
                  <a:cubicBezTo>
                    <a:pt x="29996" y="16277"/>
                    <a:pt x="30005" y="16286"/>
                    <a:pt x="30016" y="16288"/>
                  </a:cubicBezTo>
                  <a:lnTo>
                    <a:pt x="30018" y="16288"/>
                  </a:lnTo>
                  <a:cubicBezTo>
                    <a:pt x="30029" y="16286"/>
                    <a:pt x="30036" y="16279"/>
                    <a:pt x="30038" y="16268"/>
                  </a:cubicBezTo>
                  <a:lnTo>
                    <a:pt x="30044" y="16185"/>
                  </a:lnTo>
                  <a:cubicBezTo>
                    <a:pt x="30044" y="16172"/>
                    <a:pt x="30034" y="16165"/>
                    <a:pt x="30024" y="16165"/>
                  </a:cubicBezTo>
                  <a:close/>
                  <a:moveTo>
                    <a:pt x="71" y="16281"/>
                  </a:moveTo>
                  <a:cubicBezTo>
                    <a:pt x="60" y="16281"/>
                    <a:pt x="51" y="16292"/>
                    <a:pt x="54" y="16303"/>
                  </a:cubicBezTo>
                  <a:lnTo>
                    <a:pt x="60" y="16385"/>
                  </a:lnTo>
                  <a:cubicBezTo>
                    <a:pt x="60" y="16396"/>
                    <a:pt x="69" y="16404"/>
                    <a:pt x="80" y="16404"/>
                  </a:cubicBezTo>
                  <a:lnTo>
                    <a:pt x="82" y="16404"/>
                  </a:lnTo>
                  <a:cubicBezTo>
                    <a:pt x="93" y="16402"/>
                    <a:pt x="102" y="16393"/>
                    <a:pt x="100" y="16382"/>
                  </a:cubicBezTo>
                  <a:lnTo>
                    <a:pt x="93" y="16299"/>
                  </a:lnTo>
                  <a:cubicBezTo>
                    <a:pt x="93" y="16288"/>
                    <a:pt x="82" y="16281"/>
                    <a:pt x="71" y="16281"/>
                  </a:cubicBezTo>
                  <a:close/>
                  <a:moveTo>
                    <a:pt x="30008" y="16327"/>
                  </a:moveTo>
                  <a:cubicBezTo>
                    <a:pt x="29999" y="16327"/>
                    <a:pt x="29991" y="16335"/>
                    <a:pt x="29989" y="16345"/>
                  </a:cubicBezTo>
                  <a:lnTo>
                    <a:pt x="29983" y="16429"/>
                  </a:lnTo>
                  <a:cubicBezTo>
                    <a:pt x="29981" y="16440"/>
                    <a:pt x="29989" y="16448"/>
                    <a:pt x="30000" y="16451"/>
                  </a:cubicBezTo>
                  <a:lnTo>
                    <a:pt x="30003" y="16451"/>
                  </a:lnTo>
                  <a:cubicBezTo>
                    <a:pt x="30014" y="16451"/>
                    <a:pt x="30022" y="16442"/>
                    <a:pt x="30025" y="16431"/>
                  </a:cubicBezTo>
                  <a:lnTo>
                    <a:pt x="30031" y="16349"/>
                  </a:lnTo>
                  <a:cubicBezTo>
                    <a:pt x="30031" y="16338"/>
                    <a:pt x="30022" y="16328"/>
                    <a:pt x="30011" y="16328"/>
                  </a:cubicBezTo>
                  <a:cubicBezTo>
                    <a:pt x="30010" y="16327"/>
                    <a:pt x="30009" y="16327"/>
                    <a:pt x="30008" y="16327"/>
                  </a:cubicBezTo>
                  <a:close/>
                  <a:moveTo>
                    <a:pt x="87" y="16444"/>
                  </a:moveTo>
                  <a:cubicBezTo>
                    <a:pt x="76" y="16446"/>
                    <a:pt x="67" y="16455"/>
                    <a:pt x="67" y="16466"/>
                  </a:cubicBezTo>
                  <a:cubicBezTo>
                    <a:pt x="71" y="16495"/>
                    <a:pt x="73" y="16521"/>
                    <a:pt x="76" y="16549"/>
                  </a:cubicBezTo>
                  <a:cubicBezTo>
                    <a:pt x="76" y="16558"/>
                    <a:pt x="84" y="16567"/>
                    <a:pt x="95" y="16567"/>
                  </a:cubicBezTo>
                  <a:lnTo>
                    <a:pt x="98" y="16567"/>
                  </a:lnTo>
                  <a:cubicBezTo>
                    <a:pt x="109" y="16567"/>
                    <a:pt x="117" y="16556"/>
                    <a:pt x="117" y="16545"/>
                  </a:cubicBezTo>
                  <a:cubicBezTo>
                    <a:pt x="113" y="16517"/>
                    <a:pt x="111" y="16490"/>
                    <a:pt x="109" y="16462"/>
                  </a:cubicBezTo>
                  <a:cubicBezTo>
                    <a:pt x="106" y="16451"/>
                    <a:pt x="98" y="16444"/>
                    <a:pt x="87" y="16444"/>
                  </a:cubicBezTo>
                  <a:close/>
                  <a:moveTo>
                    <a:pt x="29995" y="16490"/>
                  </a:moveTo>
                  <a:cubicBezTo>
                    <a:pt x="29985" y="16490"/>
                    <a:pt x="29976" y="16498"/>
                    <a:pt x="29976" y="16508"/>
                  </a:cubicBezTo>
                  <a:lnTo>
                    <a:pt x="29967" y="16591"/>
                  </a:lnTo>
                  <a:cubicBezTo>
                    <a:pt x="29965" y="16602"/>
                    <a:pt x="29974" y="16611"/>
                    <a:pt x="29985" y="16613"/>
                  </a:cubicBezTo>
                  <a:lnTo>
                    <a:pt x="29987" y="16613"/>
                  </a:lnTo>
                  <a:cubicBezTo>
                    <a:pt x="29998" y="16613"/>
                    <a:pt x="30007" y="16604"/>
                    <a:pt x="30007" y="16593"/>
                  </a:cubicBezTo>
                  <a:lnTo>
                    <a:pt x="30016" y="16512"/>
                  </a:lnTo>
                  <a:cubicBezTo>
                    <a:pt x="30018" y="16501"/>
                    <a:pt x="30009" y="16490"/>
                    <a:pt x="29998" y="16490"/>
                  </a:cubicBezTo>
                  <a:cubicBezTo>
                    <a:pt x="29997" y="16490"/>
                    <a:pt x="29996" y="16490"/>
                    <a:pt x="29995" y="16490"/>
                  </a:cubicBezTo>
                  <a:close/>
                  <a:moveTo>
                    <a:pt x="102" y="16607"/>
                  </a:moveTo>
                  <a:cubicBezTo>
                    <a:pt x="91" y="16609"/>
                    <a:pt x="82" y="16618"/>
                    <a:pt x="84" y="16629"/>
                  </a:cubicBezTo>
                  <a:lnTo>
                    <a:pt x="93" y="16712"/>
                  </a:lnTo>
                  <a:cubicBezTo>
                    <a:pt x="93" y="16723"/>
                    <a:pt x="102" y="16730"/>
                    <a:pt x="113" y="16730"/>
                  </a:cubicBezTo>
                  <a:lnTo>
                    <a:pt x="115" y="16730"/>
                  </a:lnTo>
                  <a:cubicBezTo>
                    <a:pt x="126" y="16730"/>
                    <a:pt x="135" y="16719"/>
                    <a:pt x="133" y="16708"/>
                  </a:cubicBezTo>
                  <a:lnTo>
                    <a:pt x="124" y="16624"/>
                  </a:lnTo>
                  <a:cubicBezTo>
                    <a:pt x="124" y="16613"/>
                    <a:pt x="113" y="16607"/>
                    <a:pt x="102" y="16607"/>
                  </a:cubicBezTo>
                  <a:close/>
                  <a:moveTo>
                    <a:pt x="29978" y="16653"/>
                  </a:moveTo>
                  <a:cubicBezTo>
                    <a:pt x="29969" y="16653"/>
                    <a:pt x="29960" y="16658"/>
                    <a:pt x="29959" y="16670"/>
                  </a:cubicBezTo>
                  <a:lnTo>
                    <a:pt x="29950" y="16754"/>
                  </a:lnTo>
                  <a:cubicBezTo>
                    <a:pt x="29948" y="16765"/>
                    <a:pt x="29956" y="16774"/>
                    <a:pt x="29967" y="16776"/>
                  </a:cubicBezTo>
                  <a:lnTo>
                    <a:pt x="29970" y="16776"/>
                  </a:lnTo>
                  <a:cubicBezTo>
                    <a:pt x="29981" y="16776"/>
                    <a:pt x="29989" y="16767"/>
                    <a:pt x="29989" y="16758"/>
                  </a:cubicBezTo>
                  <a:lnTo>
                    <a:pt x="29998" y="16675"/>
                  </a:lnTo>
                  <a:cubicBezTo>
                    <a:pt x="30001" y="16660"/>
                    <a:pt x="29989" y="16653"/>
                    <a:pt x="29978" y="16653"/>
                  </a:cubicBezTo>
                  <a:close/>
                  <a:moveTo>
                    <a:pt x="123" y="16770"/>
                  </a:moveTo>
                  <a:cubicBezTo>
                    <a:pt x="112" y="16770"/>
                    <a:pt x="101" y="16779"/>
                    <a:pt x="102" y="16793"/>
                  </a:cubicBezTo>
                  <a:lnTo>
                    <a:pt x="111" y="16875"/>
                  </a:lnTo>
                  <a:cubicBezTo>
                    <a:pt x="113" y="16886"/>
                    <a:pt x="122" y="16892"/>
                    <a:pt x="133" y="16895"/>
                  </a:cubicBezTo>
                  <a:lnTo>
                    <a:pt x="135" y="16895"/>
                  </a:lnTo>
                  <a:cubicBezTo>
                    <a:pt x="146" y="16892"/>
                    <a:pt x="155" y="16881"/>
                    <a:pt x="152" y="16870"/>
                  </a:cubicBezTo>
                  <a:lnTo>
                    <a:pt x="141" y="16789"/>
                  </a:lnTo>
                  <a:cubicBezTo>
                    <a:pt x="140" y="16776"/>
                    <a:pt x="132" y="16770"/>
                    <a:pt x="123" y="16770"/>
                  </a:cubicBezTo>
                  <a:close/>
                  <a:moveTo>
                    <a:pt x="29963" y="16815"/>
                  </a:moveTo>
                  <a:cubicBezTo>
                    <a:pt x="29952" y="16815"/>
                    <a:pt x="29941" y="16822"/>
                    <a:pt x="29941" y="16835"/>
                  </a:cubicBezTo>
                  <a:lnTo>
                    <a:pt x="29930" y="16917"/>
                  </a:lnTo>
                  <a:cubicBezTo>
                    <a:pt x="29928" y="16927"/>
                    <a:pt x="29937" y="16938"/>
                    <a:pt x="29948" y="16938"/>
                  </a:cubicBezTo>
                  <a:lnTo>
                    <a:pt x="29950" y="16938"/>
                  </a:lnTo>
                  <a:cubicBezTo>
                    <a:pt x="29961" y="16938"/>
                    <a:pt x="29970" y="16932"/>
                    <a:pt x="29972" y="16921"/>
                  </a:cubicBezTo>
                  <a:lnTo>
                    <a:pt x="29981" y="16840"/>
                  </a:lnTo>
                  <a:cubicBezTo>
                    <a:pt x="29983" y="16829"/>
                    <a:pt x="29974" y="16818"/>
                    <a:pt x="29963" y="16815"/>
                  </a:cubicBezTo>
                  <a:close/>
                  <a:moveTo>
                    <a:pt x="142" y="16936"/>
                  </a:moveTo>
                  <a:cubicBezTo>
                    <a:pt x="132" y="16936"/>
                    <a:pt x="122" y="16943"/>
                    <a:pt x="122" y="16956"/>
                  </a:cubicBezTo>
                  <a:lnTo>
                    <a:pt x="133" y="17037"/>
                  </a:lnTo>
                  <a:cubicBezTo>
                    <a:pt x="133" y="17048"/>
                    <a:pt x="141" y="17055"/>
                    <a:pt x="152" y="17057"/>
                  </a:cubicBezTo>
                  <a:lnTo>
                    <a:pt x="155" y="17055"/>
                  </a:lnTo>
                  <a:cubicBezTo>
                    <a:pt x="166" y="17053"/>
                    <a:pt x="174" y="17042"/>
                    <a:pt x="172" y="17031"/>
                  </a:cubicBezTo>
                  <a:cubicBezTo>
                    <a:pt x="170" y="17007"/>
                    <a:pt x="166" y="16978"/>
                    <a:pt x="161" y="16952"/>
                  </a:cubicBezTo>
                  <a:cubicBezTo>
                    <a:pt x="159" y="16941"/>
                    <a:pt x="151" y="16936"/>
                    <a:pt x="142" y="16936"/>
                  </a:cubicBezTo>
                  <a:close/>
                  <a:moveTo>
                    <a:pt x="29943" y="16978"/>
                  </a:moveTo>
                  <a:cubicBezTo>
                    <a:pt x="29932" y="16978"/>
                    <a:pt x="29921" y="16985"/>
                    <a:pt x="29919" y="16996"/>
                  </a:cubicBezTo>
                  <a:lnTo>
                    <a:pt x="29910" y="17079"/>
                  </a:lnTo>
                  <a:cubicBezTo>
                    <a:pt x="29908" y="17090"/>
                    <a:pt x="29915" y="17101"/>
                    <a:pt x="29926" y="17101"/>
                  </a:cubicBezTo>
                  <a:lnTo>
                    <a:pt x="29930" y="17101"/>
                  </a:lnTo>
                  <a:cubicBezTo>
                    <a:pt x="29939" y="17101"/>
                    <a:pt x="29948" y="17095"/>
                    <a:pt x="29950" y="17084"/>
                  </a:cubicBezTo>
                  <a:cubicBezTo>
                    <a:pt x="29954" y="17057"/>
                    <a:pt x="29956" y="17029"/>
                    <a:pt x="29961" y="17002"/>
                  </a:cubicBezTo>
                  <a:cubicBezTo>
                    <a:pt x="29961" y="16991"/>
                    <a:pt x="29954" y="16980"/>
                    <a:pt x="29943" y="16978"/>
                  </a:cubicBezTo>
                  <a:close/>
                  <a:moveTo>
                    <a:pt x="161" y="17095"/>
                  </a:moveTo>
                  <a:cubicBezTo>
                    <a:pt x="150" y="17097"/>
                    <a:pt x="141" y="17108"/>
                    <a:pt x="144" y="17119"/>
                  </a:cubicBezTo>
                  <a:lnTo>
                    <a:pt x="155" y="17200"/>
                  </a:lnTo>
                  <a:cubicBezTo>
                    <a:pt x="157" y="17211"/>
                    <a:pt x="166" y="17218"/>
                    <a:pt x="174" y="17218"/>
                  </a:cubicBezTo>
                  <a:lnTo>
                    <a:pt x="179" y="17218"/>
                  </a:lnTo>
                  <a:cubicBezTo>
                    <a:pt x="190" y="17215"/>
                    <a:pt x="196" y="17204"/>
                    <a:pt x="196" y="17193"/>
                  </a:cubicBezTo>
                  <a:lnTo>
                    <a:pt x="183" y="17112"/>
                  </a:lnTo>
                  <a:cubicBezTo>
                    <a:pt x="183" y="17101"/>
                    <a:pt x="172" y="17095"/>
                    <a:pt x="161" y="17095"/>
                  </a:cubicBezTo>
                  <a:close/>
                  <a:moveTo>
                    <a:pt x="29917" y="17142"/>
                  </a:moveTo>
                  <a:cubicBezTo>
                    <a:pt x="29908" y="17142"/>
                    <a:pt x="29899" y="17148"/>
                    <a:pt x="29897" y="17160"/>
                  </a:cubicBezTo>
                  <a:lnTo>
                    <a:pt x="29886" y="17240"/>
                  </a:lnTo>
                  <a:cubicBezTo>
                    <a:pt x="29884" y="17251"/>
                    <a:pt x="29893" y="17262"/>
                    <a:pt x="29904" y="17264"/>
                  </a:cubicBezTo>
                  <a:lnTo>
                    <a:pt x="29906" y="17264"/>
                  </a:lnTo>
                  <a:cubicBezTo>
                    <a:pt x="29917" y="17264"/>
                    <a:pt x="29926" y="17257"/>
                    <a:pt x="29928" y="17248"/>
                  </a:cubicBezTo>
                  <a:lnTo>
                    <a:pt x="29939" y="17165"/>
                  </a:lnTo>
                  <a:cubicBezTo>
                    <a:pt x="29940" y="17150"/>
                    <a:pt x="29929" y="17142"/>
                    <a:pt x="29917" y="17142"/>
                  </a:cubicBezTo>
                  <a:close/>
                  <a:moveTo>
                    <a:pt x="187" y="17257"/>
                  </a:moveTo>
                  <a:cubicBezTo>
                    <a:pt x="176" y="17257"/>
                    <a:pt x="164" y="17266"/>
                    <a:pt x="166" y="17281"/>
                  </a:cubicBezTo>
                  <a:lnTo>
                    <a:pt x="179" y="17363"/>
                  </a:lnTo>
                  <a:cubicBezTo>
                    <a:pt x="181" y="17374"/>
                    <a:pt x="190" y="17380"/>
                    <a:pt x="199" y="17380"/>
                  </a:cubicBezTo>
                  <a:lnTo>
                    <a:pt x="203" y="17378"/>
                  </a:lnTo>
                  <a:cubicBezTo>
                    <a:pt x="214" y="17376"/>
                    <a:pt x="221" y="17367"/>
                    <a:pt x="218" y="17356"/>
                  </a:cubicBezTo>
                  <a:lnTo>
                    <a:pt x="207" y="17275"/>
                  </a:lnTo>
                  <a:cubicBezTo>
                    <a:pt x="205" y="17263"/>
                    <a:pt x="196" y="17257"/>
                    <a:pt x="187" y="17257"/>
                  </a:cubicBezTo>
                  <a:close/>
                  <a:moveTo>
                    <a:pt x="29894" y="17303"/>
                  </a:moveTo>
                  <a:cubicBezTo>
                    <a:pt x="29884" y="17303"/>
                    <a:pt x="29875" y="17311"/>
                    <a:pt x="29875" y="17321"/>
                  </a:cubicBezTo>
                  <a:lnTo>
                    <a:pt x="29862" y="17402"/>
                  </a:lnTo>
                  <a:cubicBezTo>
                    <a:pt x="29860" y="17413"/>
                    <a:pt x="29869" y="17424"/>
                    <a:pt x="29880" y="17426"/>
                  </a:cubicBezTo>
                  <a:lnTo>
                    <a:pt x="29882" y="17426"/>
                  </a:lnTo>
                  <a:lnTo>
                    <a:pt x="29882" y="17424"/>
                  </a:lnTo>
                  <a:cubicBezTo>
                    <a:pt x="29893" y="17424"/>
                    <a:pt x="29902" y="17418"/>
                    <a:pt x="29902" y="17407"/>
                  </a:cubicBezTo>
                  <a:lnTo>
                    <a:pt x="29915" y="17327"/>
                  </a:lnTo>
                  <a:cubicBezTo>
                    <a:pt x="29917" y="17314"/>
                    <a:pt x="29908" y="17306"/>
                    <a:pt x="29897" y="17303"/>
                  </a:cubicBezTo>
                  <a:cubicBezTo>
                    <a:pt x="29896" y="17303"/>
                    <a:pt x="29895" y="17303"/>
                    <a:pt x="29894" y="17303"/>
                  </a:cubicBezTo>
                  <a:close/>
                  <a:moveTo>
                    <a:pt x="213" y="17419"/>
                  </a:moveTo>
                  <a:cubicBezTo>
                    <a:pt x="212" y="17419"/>
                    <a:pt x="211" y="17420"/>
                    <a:pt x="210" y="17420"/>
                  </a:cubicBezTo>
                  <a:cubicBezTo>
                    <a:pt x="199" y="17422"/>
                    <a:pt x="190" y="17433"/>
                    <a:pt x="192" y="17444"/>
                  </a:cubicBezTo>
                  <a:lnTo>
                    <a:pt x="205" y="17525"/>
                  </a:lnTo>
                  <a:cubicBezTo>
                    <a:pt x="207" y="17534"/>
                    <a:pt x="216" y="17541"/>
                    <a:pt x="225" y="17543"/>
                  </a:cubicBezTo>
                  <a:lnTo>
                    <a:pt x="229" y="17541"/>
                  </a:lnTo>
                  <a:cubicBezTo>
                    <a:pt x="240" y="17541"/>
                    <a:pt x="247" y="17530"/>
                    <a:pt x="245" y="17519"/>
                  </a:cubicBezTo>
                  <a:lnTo>
                    <a:pt x="232" y="17437"/>
                  </a:lnTo>
                  <a:cubicBezTo>
                    <a:pt x="230" y="17428"/>
                    <a:pt x="222" y="17419"/>
                    <a:pt x="213" y="17419"/>
                  </a:cubicBezTo>
                  <a:close/>
                  <a:moveTo>
                    <a:pt x="29870" y="17466"/>
                  </a:moveTo>
                  <a:cubicBezTo>
                    <a:pt x="29860" y="17466"/>
                    <a:pt x="29851" y="17474"/>
                    <a:pt x="29849" y="17484"/>
                  </a:cubicBezTo>
                  <a:cubicBezTo>
                    <a:pt x="29844" y="17510"/>
                    <a:pt x="29840" y="17536"/>
                    <a:pt x="29836" y="17565"/>
                  </a:cubicBezTo>
                  <a:cubicBezTo>
                    <a:pt x="29833" y="17576"/>
                    <a:pt x="29840" y="17585"/>
                    <a:pt x="29851" y="17587"/>
                  </a:cubicBezTo>
                  <a:lnTo>
                    <a:pt x="29855" y="17587"/>
                  </a:lnTo>
                  <a:cubicBezTo>
                    <a:pt x="29864" y="17587"/>
                    <a:pt x="29873" y="17580"/>
                    <a:pt x="29875" y="17571"/>
                  </a:cubicBezTo>
                  <a:cubicBezTo>
                    <a:pt x="29880" y="17545"/>
                    <a:pt x="29884" y="17516"/>
                    <a:pt x="29888" y="17490"/>
                  </a:cubicBezTo>
                  <a:cubicBezTo>
                    <a:pt x="29891" y="17479"/>
                    <a:pt x="29884" y="17468"/>
                    <a:pt x="29873" y="17466"/>
                  </a:cubicBezTo>
                  <a:cubicBezTo>
                    <a:pt x="29872" y="17466"/>
                    <a:pt x="29871" y="17466"/>
                    <a:pt x="29870" y="17466"/>
                  </a:cubicBezTo>
                  <a:close/>
                  <a:moveTo>
                    <a:pt x="239" y="17584"/>
                  </a:moveTo>
                  <a:cubicBezTo>
                    <a:pt x="228" y="17584"/>
                    <a:pt x="217" y="17592"/>
                    <a:pt x="218" y="17607"/>
                  </a:cubicBezTo>
                  <a:lnTo>
                    <a:pt x="234" y="17686"/>
                  </a:lnTo>
                  <a:cubicBezTo>
                    <a:pt x="234" y="17697"/>
                    <a:pt x="243" y="17703"/>
                    <a:pt x="254" y="17703"/>
                  </a:cubicBezTo>
                  <a:lnTo>
                    <a:pt x="256" y="17703"/>
                  </a:lnTo>
                  <a:cubicBezTo>
                    <a:pt x="267" y="17701"/>
                    <a:pt x="276" y="17690"/>
                    <a:pt x="273" y="17679"/>
                  </a:cubicBezTo>
                  <a:lnTo>
                    <a:pt x="260" y="17598"/>
                  </a:lnTo>
                  <a:cubicBezTo>
                    <a:pt x="256" y="17588"/>
                    <a:pt x="248" y="17584"/>
                    <a:pt x="239" y="17584"/>
                  </a:cubicBezTo>
                  <a:close/>
                  <a:moveTo>
                    <a:pt x="29843" y="17629"/>
                  </a:moveTo>
                  <a:cubicBezTo>
                    <a:pt x="29834" y="17629"/>
                    <a:pt x="29825" y="17633"/>
                    <a:pt x="29822" y="17644"/>
                  </a:cubicBezTo>
                  <a:lnTo>
                    <a:pt x="29809" y="17723"/>
                  </a:lnTo>
                  <a:cubicBezTo>
                    <a:pt x="29807" y="17736"/>
                    <a:pt x="29814" y="17745"/>
                    <a:pt x="29825" y="17747"/>
                  </a:cubicBezTo>
                  <a:lnTo>
                    <a:pt x="29827" y="17747"/>
                  </a:lnTo>
                  <a:cubicBezTo>
                    <a:pt x="29828" y="17747"/>
                    <a:pt x="29829" y="17748"/>
                    <a:pt x="29830" y="17748"/>
                  </a:cubicBezTo>
                  <a:cubicBezTo>
                    <a:pt x="29840" y="17748"/>
                    <a:pt x="29847" y="17740"/>
                    <a:pt x="29849" y="17732"/>
                  </a:cubicBezTo>
                  <a:lnTo>
                    <a:pt x="29864" y="17651"/>
                  </a:lnTo>
                  <a:cubicBezTo>
                    <a:pt x="29865" y="17637"/>
                    <a:pt x="29854" y="17629"/>
                    <a:pt x="29843" y="17629"/>
                  </a:cubicBezTo>
                  <a:close/>
                  <a:moveTo>
                    <a:pt x="269" y="17742"/>
                  </a:moveTo>
                  <a:cubicBezTo>
                    <a:pt x="268" y="17742"/>
                    <a:pt x="266" y="17743"/>
                    <a:pt x="265" y="17743"/>
                  </a:cubicBezTo>
                  <a:cubicBezTo>
                    <a:pt x="254" y="17745"/>
                    <a:pt x="247" y="17756"/>
                    <a:pt x="249" y="17767"/>
                  </a:cubicBezTo>
                  <a:cubicBezTo>
                    <a:pt x="254" y="17791"/>
                    <a:pt x="260" y="17820"/>
                    <a:pt x="265" y="17846"/>
                  </a:cubicBezTo>
                  <a:cubicBezTo>
                    <a:pt x="267" y="17857"/>
                    <a:pt x="276" y="17864"/>
                    <a:pt x="284" y="17864"/>
                  </a:cubicBezTo>
                  <a:lnTo>
                    <a:pt x="289" y="17864"/>
                  </a:lnTo>
                  <a:cubicBezTo>
                    <a:pt x="300" y="17862"/>
                    <a:pt x="306" y="17851"/>
                    <a:pt x="304" y="17840"/>
                  </a:cubicBezTo>
                  <a:cubicBezTo>
                    <a:pt x="300" y="17813"/>
                    <a:pt x="295" y="17787"/>
                    <a:pt x="289" y="17758"/>
                  </a:cubicBezTo>
                  <a:cubicBezTo>
                    <a:pt x="287" y="17749"/>
                    <a:pt x="280" y="17742"/>
                    <a:pt x="269" y="17742"/>
                  </a:cubicBezTo>
                  <a:close/>
                  <a:moveTo>
                    <a:pt x="29814" y="17789"/>
                  </a:moveTo>
                  <a:cubicBezTo>
                    <a:pt x="29804" y="17789"/>
                    <a:pt x="29796" y="17795"/>
                    <a:pt x="29794" y="17804"/>
                  </a:cubicBezTo>
                  <a:lnTo>
                    <a:pt x="29778" y="17886"/>
                  </a:lnTo>
                  <a:cubicBezTo>
                    <a:pt x="29776" y="17897"/>
                    <a:pt x="29785" y="17906"/>
                    <a:pt x="29796" y="17910"/>
                  </a:cubicBezTo>
                  <a:lnTo>
                    <a:pt x="29798" y="17910"/>
                  </a:lnTo>
                  <a:cubicBezTo>
                    <a:pt x="29807" y="17910"/>
                    <a:pt x="29818" y="17903"/>
                    <a:pt x="29818" y="17892"/>
                  </a:cubicBezTo>
                  <a:lnTo>
                    <a:pt x="29833" y="17811"/>
                  </a:lnTo>
                  <a:cubicBezTo>
                    <a:pt x="29836" y="17800"/>
                    <a:pt x="29829" y="17791"/>
                    <a:pt x="29818" y="17789"/>
                  </a:cubicBezTo>
                  <a:cubicBezTo>
                    <a:pt x="29817" y="17789"/>
                    <a:pt x="29815" y="17789"/>
                    <a:pt x="29814" y="17789"/>
                  </a:cubicBezTo>
                  <a:close/>
                  <a:moveTo>
                    <a:pt x="300" y="17903"/>
                  </a:moveTo>
                  <a:cubicBezTo>
                    <a:pt x="298" y="17903"/>
                    <a:pt x="297" y="17903"/>
                    <a:pt x="295" y="17903"/>
                  </a:cubicBezTo>
                  <a:cubicBezTo>
                    <a:pt x="284" y="17906"/>
                    <a:pt x="278" y="17916"/>
                    <a:pt x="280" y="17927"/>
                  </a:cubicBezTo>
                  <a:lnTo>
                    <a:pt x="295" y="18009"/>
                  </a:lnTo>
                  <a:cubicBezTo>
                    <a:pt x="298" y="18018"/>
                    <a:pt x="306" y="18024"/>
                    <a:pt x="315" y="18024"/>
                  </a:cubicBezTo>
                  <a:lnTo>
                    <a:pt x="319" y="18024"/>
                  </a:lnTo>
                  <a:cubicBezTo>
                    <a:pt x="330" y="18022"/>
                    <a:pt x="337" y="18011"/>
                    <a:pt x="335" y="18000"/>
                  </a:cubicBezTo>
                  <a:lnTo>
                    <a:pt x="319" y="17919"/>
                  </a:lnTo>
                  <a:cubicBezTo>
                    <a:pt x="318" y="17909"/>
                    <a:pt x="309" y="17903"/>
                    <a:pt x="300" y="17903"/>
                  </a:cubicBezTo>
                  <a:close/>
                  <a:moveTo>
                    <a:pt x="29781" y="17949"/>
                  </a:moveTo>
                  <a:cubicBezTo>
                    <a:pt x="29771" y="17949"/>
                    <a:pt x="29763" y="17955"/>
                    <a:pt x="29761" y="17965"/>
                  </a:cubicBezTo>
                  <a:cubicBezTo>
                    <a:pt x="29756" y="17991"/>
                    <a:pt x="29752" y="18018"/>
                    <a:pt x="29745" y="18046"/>
                  </a:cubicBezTo>
                  <a:cubicBezTo>
                    <a:pt x="29743" y="18057"/>
                    <a:pt x="29750" y="18068"/>
                    <a:pt x="29761" y="18070"/>
                  </a:cubicBezTo>
                  <a:lnTo>
                    <a:pt x="29765" y="18070"/>
                  </a:lnTo>
                  <a:cubicBezTo>
                    <a:pt x="29776" y="18070"/>
                    <a:pt x="29783" y="18064"/>
                    <a:pt x="29785" y="18053"/>
                  </a:cubicBezTo>
                  <a:cubicBezTo>
                    <a:pt x="29792" y="18029"/>
                    <a:pt x="29796" y="18000"/>
                    <a:pt x="29803" y="17974"/>
                  </a:cubicBezTo>
                  <a:cubicBezTo>
                    <a:pt x="29805" y="17963"/>
                    <a:pt x="29796" y="17952"/>
                    <a:pt x="29785" y="17949"/>
                  </a:cubicBezTo>
                  <a:cubicBezTo>
                    <a:pt x="29784" y="17949"/>
                    <a:pt x="29782" y="17949"/>
                    <a:pt x="29781" y="17949"/>
                  </a:cubicBezTo>
                  <a:close/>
                  <a:moveTo>
                    <a:pt x="330" y="18063"/>
                  </a:moveTo>
                  <a:cubicBezTo>
                    <a:pt x="329" y="18063"/>
                    <a:pt x="328" y="18063"/>
                    <a:pt x="326" y="18064"/>
                  </a:cubicBezTo>
                  <a:cubicBezTo>
                    <a:pt x="315" y="18066"/>
                    <a:pt x="309" y="18077"/>
                    <a:pt x="311" y="18088"/>
                  </a:cubicBezTo>
                  <a:lnTo>
                    <a:pt x="326" y="18169"/>
                  </a:lnTo>
                  <a:cubicBezTo>
                    <a:pt x="328" y="18178"/>
                    <a:pt x="337" y="18185"/>
                    <a:pt x="348" y="18185"/>
                  </a:cubicBezTo>
                  <a:lnTo>
                    <a:pt x="352" y="18185"/>
                  </a:lnTo>
                  <a:cubicBezTo>
                    <a:pt x="363" y="18182"/>
                    <a:pt x="370" y="18171"/>
                    <a:pt x="368" y="18160"/>
                  </a:cubicBezTo>
                  <a:lnTo>
                    <a:pt x="350" y="18079"/>
                  </a:lnTo>
                  <a:cubicBezTo>
                    <a:pt x="348" y="18070"/>
                    <a:pt x="340" y="18063"/>
                    <a:pt x="330" y="18063"/>
                  </a:cubicBezTo>
                  <a:close/>
                  <a:moveTo>
                    <a:pt x="29748" y="18111"/>
                  </a:moveTo>
                  <a:cubicBezTo>
                    <a:pt x="29740" y="18111"/>
                    <a:pt x="29733" y="18115"/>
                    <a:pt x="29730" y="18125"/>
                  </a:cubicBezTo>
                  <a:lnTo>
                    <a:pt x="29713" y="18207"/>
                  </a:lnTo>
                  <a:cubicBezTo>
                    <a:pt x="29710" y="18218"/>
                    <a:pt x="29717" y="18229"/>
                    <a:pt x="29728" y="18231"/>
                  </a:cubicBezTo>
                  <a:lnTo>
                    <a:pt x="29732" y="18231"/>
                  </a:lnTo>
                  <a:cubicBezTo>
                    <a:pt x="29741" y="18231"/>
                    <a:pt x="29750" y="18224"/>
                    <a:pt x="29752" y="18215"/>
                  </a:cubicBezTo>
                  <a:lnTo>
                    <a:pt x="29770" y="18134"/>
                  </a:lnTo>
                  <a:cubicBezTo>
                    <a:pt x="29771" y="18120"/>
                    <a:pt x="29759" y="18111"/>
                    <a:pt x="29748" y="18111"/>
                  </a:cubicBezTo>
                  <a:close/>
                  <a:moveTo>
                    <a:pt x="365" y="18224"/>
                  </a:moveTo>
                  <a:cubicBezTo>
                    <a:pt x="364" y="18224"/>
                    <a:pt x="363" y="18224"/>
                    <a:pt x="361" y="18224"/>
                  </a:cubicBezTo>
                  <a:cubicBezTo>
                    <a:pt x="348" y="18226"/>
                    <a:pt x="341" y="18237"/>
                    <a:pt x="344" y="18248"/>
                  </a:cubicBezTo>
                  <a:cubicBezTo>
                    <a:pt x="350" y="18275"/>
                    <a:pt x="357" y="18301"/>
                    <a:pt x="361" y="18330"/>
                  </a:cubicBezTo>
                  <a:cubicBezTo>
                    <a:pt x="363" y="18338"/>
                    <a:pt x="372" y="18345"/>
                    <a:pt x="383" y="18345"/>
                  </a:cubicBezTo>
                  <a:lnTo>
                    <a:pt x="388" y="18345"/>
                  </a:lnTo>
                  <a:cubicBezTo>
                    <a:pt x="399" y="18343"/>
                    <a:pt x="405" y="18332"/>
                    <a:pt x="403" y="18321"/>
                  </a:cubicBezTo>
                  <a:cubicBezTo>
                    <a:pt x="396" y="18292"/>
                    <a:pt x="390" y="18268"/>
                    <a:pt x="385" y="18240"/>
                  </a:cubicBezTo>
                  <a:cubicBezTo>
                    <a:pt x="382" y="18230"/>
                    <a:pt x="374" y="18224"/>
                    <a:pt x="365" y="18224"/>
                  </a:cubicBezTo>
                  <a:close/>
                  <a:moveTo>
                    <a:pt x="29714" y="18271"/>
                  </a:moveTo>
                  <a:cubicBezTo>
                    <a:pt x="29706" y="18271"/>
                    <a:pt x="29698" y="18276"/>
                    <a:pt x="29695" y="18286"/>
                  </a:cubicBezTo>
                  <a:lnTo>
                    <a:pt x="29677" y="18365"/>
                  </a:lnTo>
                  <a:cubicBezTo>
                    <a:pt x="29673" y="18376"/>
                    <a:pt x="29682" y="18387"/>
                    <a:pt x="29693" y="18391"/>
                  </a:cubicBezTo>
                  <a:lnTo>
                    <a:pt x="29697" y="18391"/>
                  </a:lnTo>
                  <a:cubicBezTo>
                    <a:pt x="29706" y="18389"/>
                    <a:pt x="29715" y="18385"/>
                    <a:pt x="29717" y="18376"/>
                  </a:cubicBezTo>
                  <a:lnTo>
                    <a:pt x="29734" y="18295"/>
                  </a:lnTo>
                  <a:cubicBezTo>
                    <a:pt x="29737" y="18280"/>
                    <a:pt x="29725" y="18271"/>
                    <a:pt x="29714" y="18271"/>
                  </a:cubicBezTo>
                  <a:close/>
                  <a:moveTo>
                    <a:pt x="398" y="18384"/>
                  </a:moveTo>
                  <a:cubicBezTo>
                    <a:pt x="397" y="18384"/>
                    <a:pt x="396" y="18384"/>
                    <a:pt x="394" y="18385"/>
                  </a:cubicBezTo>
                  <a:cubicBezTo>
                    <a:pt x="383" y="18387"/>
                    <a:pt x="377" y="18398"/>
                    <a:pt x="379" y="18409"/>
                  </a:cubicBezTo>
                  <a:lnTo>
                    <a:pt x="399" y="18490"/>
                  </a:lnTo>
                  <a:cubicBezTo>
                    <a:pt x="401" y="18499"/>
                    <a:pt x="407" y="18505"/>
                    <a:pt x="418" y="18505"/>
                  </a:cubicBezTo>
                  <a:lnTo>
                    <a:pt x="423" y="18505"/>
                  </a:lnTo>
                  <a:cubicBezTo>
                    <a:pt x="434" y="18503"/>
                    <a:pt x="440" y="18492"/>
                    <a:pt x="438" y="18479"/>
                  </a:cubicBezTo>
                  <a:lnTo>
                    <a:pt x="418" y="18400"/>
                  </a:lnTo>
                  <a:cubicBezTo>
                    <a:pt x="416" y="18390"/>
                    <a:pt x="408" y="18384"/>
                    <a:pt x="398" y="18384"/>
                  </a:cubicBezTo>
                  <a:close/>
                  <a:moveTo>
                    <a:pt x="29677" y="18430"/>
                  </a:moveTo>
                  <a:cubicBezTo>
                    <a:pt x="29669" y="18430"/>
                    <a:pt x="29660" y="18435"/>
                    <a:pt x="29658" y="18446"/>
                  </a:cubicBezTo>
                  <a:cubicBezTo>
                    <a:pt x="29651" y="18473"/>
                    <a:pt x="29647" y="18499"/>
                    <a:pt x="29640" y="18525"/>
                  </a:cubicBezTo>
                  <a:cubicBezTo>
                    <a:pt x="29638" y="18536"/>
                    <a:pt x="29644" y="18547"/>
                    <a:pt x="29655" y="18549"/>
                  </a:cubicBezTo>
                  <a:lnTo>
                    <a:pt x="29660" y="18549"/>
                  </a:lnTo>
                  <a:cubicBezTo>
                    <a:pt x="29669" y="18549"/>
                    <a:pt x="29677" y="18543"/>
                    <a:pt x="29680" y="18536"/>
                  </a:cubicBezTo>
                  <a:cubicBezTo>
                    <a:pt x="29686" y="18508"/>
                    <a:pt x="29693" y="18484"/>
                    <a:pt x="29697" y="18455"/>
                  </a:cubicBezTo>
                  <a:cubicBezTo>
                    <a:pt x="29701" y="18440"/>
                    <a:pt x="29689" y="18430"/>
                    <a:pt x="29677" y="18430"/>
                  </a:cubicBezTo>
                  <a:close/>
                  <a:moveTo>
                    <a:pt x="436" y="18545"/>
                  </a:moveTo>
                  <a:cubicBezTo>
                    <a:pt x="434" y="18545"/>
                    <a:pt x="433" y="18545"/>
                    <a:pt x="432" y="18545"/>
                  </a:cubicBezTo>
                  <a:cubicBezTo>
                    <a:pt x="421" y="18547"/>
                    <a:pt x="414" y="18558"/>
                    <a:pt x="416" y="18569"/>
                  </a:cubicBezTo>
                  <a:lnTo>
                    <a:pt x="436" y="18648"/>
                  </a:lnTo>
                  <a:cubicBezTo>
                    <a:pt x="438" y="18659"/>
                    <a:pt x="447" y="18664"/>
                    <a:pt x="456" y="18666"/>
                  </a:cubicBezTo>
                  <a:cubicBezTo>
                    <a:pt x="458" y="18664"/>
                    <a:pt x="460" y="18664"/>
                    <a:pt x="462" y="18664"/>
                  </a:cubicBezTo>
                  <a:cubicBezTo>
                    <a:pt x="473" y="18662"/>
                    <a:pt x="480" y="18651"/>
                    <a:pt x="476" y="18640"/>
                  </a:cubicBezTo>
                  <a:lnTo>
                    <a:pt x="458" y="18560"/>
                  </a:lnTo>
                  <a:cubicBezTo>
                    <a:pt x="454" y="18551"/>
                    <a:pt x="445" y="18545"/>
                    <a:pt x="436" y="18545"/>
                  </a:cubicBezTo>
                  <a:close/>
                  <a:moveTo>
                    <a:pt x="29640" y="18590"/>
                  </a:moveTo>
                  <a:cubicBezTo>
                    <a:pt x="29632" y="18590"/>
                    <a:pt x="29624" y="18594"/>
                    <a:pt x="29620" y="18604"/>
                  </a:cubicBezTo>
                  <a:lnTo>
                    <a:pt x="29600" y="18684"/>
                  </a:lnTo>
                  <a:cubicBezTo>
                    <a:pt x="29598" y="18695"/>
                    <a:pt x="29605" y="18705"/>
                    <a:pt x="29616" y="18708"/>
                  </a:cubicBezTo>
                  <a:lnTo>
                    <a:pt x="29620" y="18708"/>
                  </a:lnTo>
                  <a:cubicBezTo>
                    <a:pt x="29629" y="18708"/>
                    <a:pt x="29638" y="18703"/>
                    <a:pt x="29640" y="18695"/>
                  </a:cubicBezTo>
                  <a:lnTo>
                    <a:pt x="29660" y="18613"/>
                  </a:lnTo>
                  <a:cubicBezTo>
                    <a:pt x="29662" y="18599"/>
                    <a:pt x="29651" y="18590"/>
                    <a:pt x="29640" y="18590"/>
                  </a:cubicBezTo>
                  <a:close/>
                  <a:moveTo>
                    <a:pt x="475" y="18703"/>
                  </a:moveTo>
                  <a:cubicBezTo>
                    <a:pt x="464" y="18703"/>
                    <a:pt x="452" y="18712"/>
                    <a:pt x="456" y="18727"/>
                  </a:cubicBezTo>
                  <a:lnTo>
                    <a:pt x="478" y="18807"/>
                  </a:lnTo>
                  <a:cubicBezTo>
                    <a:pt x="480" y="18815"/>
                    <a:pt x="487" y="18822"/>
                    <a:pt x="498" y="18822"/>
                  </a:cubicBezTo>
                  <a:lnTo>
                    <a:pt x="502" y="18822"/>
                  </a:lnTo>
                  <a:cubicBezTo>
                    <a:pt x="513" y="18820"/>
                    <a:pt x="519" y="18809"/>
                    <a:pt x="517" y="18798"/>
                  </a:cubicBezTo>
                  <a:lnTo>
                    <a:pt x="495" y="18719"/>
                  </a:lnTo>
                  <a:cubicBezTo>
                    <a:pt x="493" y="18708"/>
                    <a:pt x="484" y="18703"/>
                    <a:pt x="475" y="18703"/>
                  </a:cubicBezTo>
                  <a:close/>
                  <a:moveTo>
                    <a:pt x="29601" y="18747"/>
                  </a:moveTo>
                  <a:cubicBezTo>
                    <a:pt x="29591" y="18747"/>
                    <a:pt x="29583" y="18753"/>
                    <a:pt x="29581" y="18763"/>
                  </a:cubicBezTo>
                  <a:lnTo>
                    <a:pt x="29561" y="18842"/>
                  </a:lnTo>
                  <a:cubicBezTo>
                    <a:pt x="29556" y="18853"/>
                    <a:pt x="29565" y="18864"/>
                    <a:pt x="29576" y="18868"/>
                  </a:cubicBezTo>
                  <a:lnTo>
                    <a:pt x="29581" y="18868"/>
                  </a:lnTo>
                  <a:cubicBezTo>
                    <a:pt x="29589" y="18868"/>
                    <a:pt x="29598" y="18862"/>
                    <a:pt x="29600" y="18853"/>
                  </a:cubicBezTo>
                  <a:lnTo>
                    <a:pt x="29620" y="18774"/>
                  </a:lnTo>
                  <a:cubicBezTo>
                    <a:pt x="29622" y="18763"/>
                    <a:pt x="29616" y="18752"/>
                    <a:pt x="29605" y="18747"/>
                  </a:cubicBezTo>
                  <a:cubicBezTo>
                    <a:pt x="29603" y="18747"/>
                    <a:pt x="29602" y="18747"/>
                    <a:pt x="29601" y="18747"/>
                  </a:cubicBezTo>
                  <a:close/>
                  <a:moveTo>
                    <a:pt x="517" y="18861"/>
                  </a:moveTo>
                  <a:cubicBezTo>
                    <a:pt x="516" y="18861"/>
                    <a:pt x="514" y="18861"/>
                    <a:pt x="513" y="18862"/>
                  </a:cubicBezTo>
                  <a:cubicBezTo>
                    <a:pt x="502" y="18864"/>
                    <a:pt x="495" y="18875"/>
                    <a:pt x="498" y="18886"/>
                  </a:cubicBezTo>
                  <a:cubicBezTo>
                    <a:pt x="504" y="18912"/>
                    <a:pt x="511" y="18938"/>
                    <a:pt x="519" y="18965"/>
                  </a:cubicBezTo>
                  <a:cubicBezTo>
                    <a:pt x="522" y="18974"/>
                    <a:pt x="528" y="18980"/>
                    <a:pt x="539" y="18980"/>
                  </a:cubicBezTo>
                  <a:lnTo>
                    <a:pt x="544" y="18980"/>
                  </a:lnTo>
                  <a:cubicBezTo>
                    <a:pt x="555" y="18978"/>
                    <a:pt x="561" y="18965"/>
                    <a:pt x="559" y="18954"/>
                  </a:cubicBezTo>
                  <a:cubicBezTo>
                    <a:pt x="550" y="18927"/>
                    <a:pt x="544" y="18901"/>
                    <a:pt x="537" y="18877"/>
                  </a:cubicBezTo>
                  <a:cubicBezTo>
                    <a:pt x="535" y="18867"/>
                    <a:pt x="527" y="18861"/>
                    <a:pt x="517" y="18861"/>
                  </a:cubicBezTo>
                  <a:close/>
                  <a:moveTo>
                    <a:pt x="29558" y="18906"/>
                  </a:moveTo>
                  <a:cubicBezTo>
                    <a:pt x="29549" y="18906"/>
                    <a:pt x="29542" y="18910"/>
                    <a:pt x="29539" y="18921"/>
                  </a:cubicBezTo>
                  <a:cubicBezTo>
                    <a:pt x="29532" y="18947"/>
                    <a:pt x="29526" y="18974"/>
                    <a:pt x="29517" y="19000"/>
                  </a:cubicBezTo>
                  <a:cubicBezTo>
                    <a:pt x="29515" y="19011"/>
                    <a:pt x="29521" y="19022"/>
                    <a:pt x="29532" y="19026"/>
                  </a:cubicBezTo>
                  <a:lnTo>
                    <a:pt x="29539" y="19026"/>
                  </a:lnTo>
                  <a:cubicBezTo>
                    <a:pt x="29548" y="19024"/>
                    <a:pt x="29554" y="19020"/>
                    <a:pt x="29556" y="19011"/>
                  </a:cubicBezTo>
                  <a:cubicBezTo>
                    <a:pt x="29565" y="18985"/>
                    <a:pt x="29572" y="18960"/>
                    <a:pt x="29578" y="18932"/>
                  </a:cubicBezTo>
                  <a:cubicBezTo>
                    <a:pt x="29582" y="18916"/>
                    <a:pt x="29570" y="18906"/>
                    <a:pt x="29558" y="18906"/>
                  </a:cubicBezTo>
                  <a:close/>
                  <a:moveTo>
                    <a:pt x="560" y="19021"/>
                  </a:moveTo>
                  <a:cubicBezTo>
                    <a:pt x="548" y="19021"/>
                    <a:pt x="537" y="19030"/>
                    <a:pt x="539" y="19046"/>
                  </a:cubicBezTo>
                  <a:lnTo>
                    <a:pt x="561" y="19123"/>
                  </a:lnTo>
                  <a:cubicBezTo>
                    <a:pt x="563" y="19134"/>
                    <a:pt x="572" y="19138"/>
                    <a:pt x="581" y="19138"/>
                  </a:cubicBezTo>
                  <a:lnTo>
                    <a:pt x="588" y="19138"/>
                  </a:lnTo>
                  <a:cubicBezTo>
                    <a:pt x="599" y="19136"/>
                    <a:pt x="605" y="19123"/>
                    <a:pt x="601" y="19112"/>
                  </a:cubicBezTo>
                  <a:lnTo>
                    <a:pt x="579" y="19035"/>
                  </a:lnTo>
                  <a:cubicBezTo>
                    <a:pt x="575" y="19025"/>
                    <a:pt x="567" y="19021"/>
                    <a:pt x="560" y="19021"/>
                  </a:cubicBezTo>
                  <a:close/>
                  <a:moveTo>
                    <a:pt x="29517" y="19063"/>
                  </a:moveTo>
                  <a:cubicBezTo>
                    <a:pt x="29508" y="19063"/>
                    <a:pt x="29499" y="19070"/>
                    <a:pt x="29497" y="19079"/>
                  </a:cubicBezTo>
                  <a:lnTo>
                    <a:pt x="29475" y="19158"/>
                  </a:lnTo>
                  <a:cubicBezTo>
                    <a:pt x="29471" y="19171"/>
                    <a:pt x="29480" y="19185"/>
                    <a:pt x="29495" y="19185"/>
                  </a:cubicBezTo>
                  <a:lnTo>
                    <a:pt x="29495" y="19182"/>
                  </a:lnTo>
                  <a:cubicBezTo>
                    <a:pt x="29504" y="19182"/>
                    <a:pt x="29510" y="19178"/>
                    <a:pt x="29515" y="19169"/>
                  </a:cubicBezTo>
                  <a:lnTo>
                    <a:pt x="29537" y="19090"/>
                  </a:lnTo>
                  <a:cubicBezTo>
                    <a:pt x="29539" y="19079"/>
                    <a:pt x="29532" y="19068"/>
                    <a:pt x="29521" y="19064"/>
                  </a:cubicBezTo>
                  <a:cubicBezTo>
                    <a:pt x="29520" y="19063"/>
                    <a:pt x="29518" y="19063"/>
                    <a:pt x="29517" y="19063"/>
                  </a:cubicBezTo>
                  <a:close/>
                  <a:moveTo>
                    <a:pt x="604" y="19177"/>
                  </a:moveTo>
                  <a:cubicBezTo>
                    <a:pt x="602" y="19177"/>
                    <a:pt x="600" y="19178"/>
                    <a:pt x="599" y="19178"/>
                  </a:cubicBezTo>
                  <a:cubicBezTo>
                    <a:pt x="588" y="19180"/>
                    <a:pt x="581" y="19193"/>
                    <a:pt x="585" y="19204"/>
                  </a:cubicBezTo>
                  <a:lnTo>
                    <a:pt x="607" y="19281"/>
                  </a:lnTo>
                  <a:cubicBezTo>
                    <a:pt x="610" y="19290"/>
                    <a:pt x="618" y="19297"/>
                    <a:pt x="627" y="19297"/>
                  </a:cubicBezTo>
                  <a:lnTo>
                    <a:pt x="632" y="19297"/>
                  </a:lnTo>
                  <a:cubicBezTo>
                    <a:pt x="643" y="19292"/>
                    <a:pt x="649" y="19281"/>
                    <a:pt x="647" y="19270"/>
                  </a:cubicBezTo>
                  <a:lnTo>
                    <a:pt x="623" y="19191"/>
                  </a:lnTo>
                  <a:cubicBezTo>
                    <a:pt x="621" y="19182"/>
                    <a:pt x="613" y="19177"/>
                    <a:pt x="604" y="19177"/>
                  </a:cubicBezTo>
                  <a:close/>
                  <a:moveTo>
                    <a:pt x="29470" y="19224"/>
                  </a:moveTo>
                  <a:cubicBezTo>
                    <a:pt x="29462" y="19224"/>
                    <a:pt x="29454" y="19228"/>
                    <a:pt x="29451" y="19237"/>
                  </a:cubicBezTo>
                  <a:lnTo>
                    <a:pt x="29429" y="19316"/>
                  </a:lnTo>
                  <a:cubicBezTo>
                    <a:pt x="29425" y="19325"/>
                    <a:pt x="29431" y="19338"/>
                    <a:pt x="29442" y="19341"/>
                  </a:cubicBezTo>
                  <a:lnTo>
                    <a:pt x="29449" y="19341"/>
                  </a:lnTo>
                  <a:cubicBezTo>
                    <a:pt x="29458" y="19341"/>
                    <a:pt x="29464" y="19336"/>
                    <a:pt x="29469" y="19327"/>
                  </a:cubicBezTo>
                  <a:lnTo>
                    <a:pt x="29491" y="19248"/>
                  </a:lnTo>
                  <a:cubicBezTo>
                    <a:pt x="29495" y="19234"/>
                    <a:pt x="29482" y="19224"/>
                    <a:pt x="29470" y="19224"/>
                  </a:cubicBezTo>
                  <a:close/>
                  <a:moveTo>
                    <a:pt x="651" y="19336"/>
                  </a:moveTo>
                  <a:cubicBezTo>
                    <a:pt x="640" y="19336"/>
                    <a:pt x="629" y="19346"/>
                    <a:pt x="632" y="19360"/>
                  </a:cubicBezTo>
                  <a:lnTo>
                    <a:pt x="654" y="19440"/>
                  </a:lnTo>
                  <a:cubicBezTo>
                    <a:pt x="658" y="19448"/>
                    <a:pt x="665" y="19453"/>
                    <a:pt x="673" y="19453"/>
                  </a:cubicBezTo>
                  <a:lnTo>
                    <a:pt x="680" y="19453"/>
                  </a:lnTo>
                  <a:cubicBezTo>
                    <a:pt x="691" y="19448"/>
                    <a:pt x="698" y="19437"/>
                    <a:pt x="693" y="19426"/>
                  </a:cubicBezTo>
                  <a:cubicBezTo>
                    <a:pt x="687" y="19400"/>
                    <a:pt x="678" y="19376"/>
                    <a:pt x="669" y="19349"/>
                  </a:cubicBezTo>
                  <a:cubicBezTo>
                    <a:pt x="665" y="19340"/>
                    <a:pt x="658" y="19336"/>
                    <a:pt x="651" y="19336"/>
                  </a:cubicBezTo>
                  <a:close/>
                  <a:moveTo>
                    <a:pt x="29424" y="19380"/>
                  </a:moveTo>
                  <a:cubicBezTo>
                    <a:pt x="29416" y="19380"/>
                    <a:pt x="29408" y="19384"/>
                    <a:pt x="29405" y="19393"/>
                  </a:cubicBezTo>
                  <a:lnTo>
                    <a:pt x="29381" y="19473"/>
                  </a:lnTo>
                  <a:cubicBezTo>
                    <a:pt x="29378" y="19484"/>
                    <a:pt x="29383" y="19494"/>
                    <a:pt x="29394" y="19499"/>
                  </a:cubicBezTo>
                  <a:lnTo>
                    <a:pt x="29400" y="19499"/>
                  </a:lnTo>
                  <a:lnTo>
                    <a:pt x="29400" y="19497"/>
                  </a:lnTo>
                  <a:cubicBezTo>
                    <a:pt x="29409" y="19497"/>
                    <a:pt x="29418" y="19492"/>
                    <a:pt x="29420" y="19484"/>
                  </a:cubicBezTo>
                  <a:lnTo>
                    <a:pt x="29444" y="19407"/>
                  </a:lnTo>
                  <a:cubicBezTo>
                    <a:pt x="29448" y="19390"/>
                    <a:pt x="29436" y="19380"/>
                    <a:pt x="29424" y="19380"/>
                  </a:cubicBezTo>
                  <a:close/>
                  <a:moveTo>
                    <a:pt x="699" y="19491"/>
                  </a:moveTo>
                  <a:cubicBezTo>
                    <a:pt x="697" y="19491"/>
                    <a:pt x="695" y="19491"/>
                    <a:pt x="693" y="19492"/>
                  </a:cubicBezTo>
                  <a:cubicBezTo>
                    <a:pt x="682" y="19494"/>
                    <a:pt x="676" y="19505"/>
                    <a:pt x="678" y="19516"/>
                  </a:cubicBezTo>
                  <a:lnTo>
                    <a:pt x="704" y="19596"/>
                  </a:lnTo>
                  <a:cubicBezTo>
                    <a:pt x="706" y="19604"/>
                    <a:pt x="713" y="19609"/>
                    <a:pt x="722" y="19611"/>
                  </a:cubicBezTo>
                  <a:lnTo>
                    <a:pt x="722" y="19609"/>
                  </a:lnTo>
                  <a:lnTo>
                    <a:pt x="728" y="19609"/>
                  </a:lnTo>
                  <a:cubicBezTo>
                    <a:pt x="739" y="19607"/>
                    <a:pt x="746" y="19593"/>
                    <a:pt x="741" y="19582"/>
                  </a:cubicBezTo>
                  <a:lnTo>
                    <a:pt x="717" y="19505"/>
                  </a:lnTo>
                  <a:cubicBezTo>
                    <a:pt x="716" y="19497"/>
                    <a:pt x="707" y="19491"/>
                    <a:pt x="699" y="19491"/>
                  </a:cubicBezTo>
                  <a:close/>
                  <a:moveTo>
                    <a:pt x="29376" y="19537"/>
                  </a:moveTo>
                  <a:cubicBezTo>
                    <a:pt x="29367" y="19537"/>
                    <a:pt x="29360" y="19543"/>
                    <a:pt x="29356" y="19552"/>
                  </a:cubicBezTo>
                  <a:cubicBezTo>
                    <a:pt x="29348" y="19576"/>
                    <a:pt x="29341" y="19602"/>
                    <a:pt x="29332" y="19629"/>
                  </a:cubicBezTo>
                  <a:cubicBezTo>
                    <a:pt x="29328" y="19640"/>
                    <a:pt x="29334" y="19651"/>
                    <a:pt x="29345" y="19655"/>
                  </a:cubicBezTo>
                  <a:lnTo>
                    <a:pt x="29352" y="19655"/>
                  </a:lnTo>
                  <a:cubicBezTo>
                    <a:pt x="29359" y="19655"/>
                    <a:pt x="29367" y="19648"/>
                    <a:pt x="29372" y="19642"/>
                  </a:cubicBezTo>
                  <a:cubicBezTo>
                    <a:pt x="29378" y="19615"/>
                    <a:pt x="29387" y="19589"/>
                    <a:pt x="29396" y="19563"/>
                  </a:cubicBezTo>
                  <a:cubicBezTo>
                    <a:pt x="29398" y="19552"/>
                    <a:pt x="29394" y="19541"/>
                    <a:pt x="29383" y="19538"/>
                  </a:cubicBezTo>
                  <a:cubicBezTo>
                    <a:pt x="29380" y="19538"/>
                    <a:pt x="29378" y="19537"/>
                    <a:pt x="29376" y="19537"/>
                  </a:cubicBezTo>
                  <a:close/>
                  <a:moveTo>
                    <a:pt x="746" y="19646"/>
                  </a:moveTo>
                  <a:cubicBezTo>
                    <a:pt x="744" y="19646"/>
                    <a:pt x="743" y="19646"/>
                    <a:pt x="741" y="19646"/>
                  </a:cubicBezTo>
                  <a:cubicBezTo>
                    <a:pt x="730" y="19651"/>
                    <a:pt x="724" y="19662"/>
                    <a:pt x="728" y="19673"/>
                  </a:cubicBezTo>
                  <a:cubicBezTo>
                    <a:pt x="737" y="19699"/>
                    <a:pt x="746" y="19725"/>
                    <a:pt x="755" y="19752"/>
                  </a:cubicBezTo>
                  <a:cubicBezTo>
                    <a:pt x="757" y="19758"/>
                    <a:pt x="763" y="19765"/>
                    <a:pt x="772" y="19765"/>
                  </a:cubicBezTo>
                  <a:cubicBezTo>
                    <a:pt x="774" y="19765"/>
                    <a:pt x="777" y="19765"/>
                    <a:pt x="779" y="19763"/>
                  </a:cubicBezTo>
                  <a:cubicBezTo>
                    <a:pt x="790" y="19760"/>
                    <a:pt x="796" y="19749"/>
                    <a:pt x="792" y="19738"/>
                  </a:cubicBezTo>
                  <a:cubicBezTo>
                    <a:pt x="783" y="19712"/>
                    <a:pt x="774" y="19688"/>
                    <a:pt x="768" y="19659"/>
                  </a:cubicBezTo>
                  <a:cubicBezTo>
                    <a:pt x="764" y="19652"/>
                    <a:pt x="755" y="19646"/>
                    <a:pt x="746" y="19646"/>
                  </a:cubicBezTo>
                  <a:close/>
                  <a:moveTo>
                    <a:pt x="29325" y="19694"/>
                  </a:moveTo>
                  <a:cubicBezTo>
                    <a:pt x="29318" y="19694"/>
                    <a:pt x="29310" y="19697"/>
                    <a:pt x="29306" y="19705"/>
                  </a:cubicBezTo>
                  <a:cubicBezTo>
                    <a:pt x="29297" y="19732"/>
                    <a:pt x="29291" y="19758"/>
                    <a:pt x="29282" y="19785"/>
                  </a:cubicBezTo>
                  <a:cubicBezTo>
                    <a:pt x="29277" y="19796"/>
                    <a:pt x="29284" y="19807"/>
                    <a:pt x="29295" y="19811"/>
                  </a:cubicBezTo>
                  <a:lnTo>
                    <a:pt x="29299" y="19811"/>
                  </a:lnTo>
                  <a:cubicBezTo>
                    <a:pt x="29308" y="19811"/>
                    <a:pt x="29317" y="19807"/>
                    <a:pt x="29319" y="19798"/>
                  </a:cubicBezTo>
                  <a:cubicBezTo>
                    <a:pt x="29328" y="19771"/>
                    <a:pt x="29337" y="19745"/>
                    <a:pt x="29345" y="19719"/>
                  </a:cubicBezTo>
                  <a:cubicBezTo>
                    <a:pt x="29350" y="19704"/>
                    <a:pt x="29337" y="19694"/>
                    <a:pt x="29325" y="19694"/>
                  </a:cubicBezTo>
                  <a:close/>
                  <a:moveTo>
                    <a:pt x="798" y="19802"/>
                  </a:moveTo>
                  <a:cubicBezTo>
                    <a:pt x="785" y="19802"/>
                    <a:pt x="773" y="19812"/>
                    <a:pt x="779" y="19829"/>
                  </a:cubicBezTo>
                  <a:cubicBezTo>
                    <a:pt x="788" y="19855"/>
                    <a:pt x="796" y="19881"/>
                    <a:pt x="805" y="19905"/>
                  </a:cubicBezTo>
                  <a:cubicBezTo>
                    <a:pt x="807" y="19914"/>
                    <a:pt x="816" y="19921"/>
                    <a:pt x="825" y="19921"/>
                  </a:cubicBezTo>
                  <a:cubicBezTo>
                    <a:pt x="827" y="19921"/>
                    <a:pt x="829" y="19921"/>
                    <a:pt x="832" y="19919"/>
                  </a:cubicBezTo>
                  <a:cubicBezTo>
                    <a:pt x="843" y="19916"/>
                    <a:pt x="849" y="19903"/>
                    <a:pt x="845" y="19894"/>
                  </a:cubicBezTo>
                  <a:lnTo>
                    <a:pt x="816" y="19815"/>
                  </a:lnTo>
                  <a:cubicBezTo>
                    <a:pt x="813" y="19806"/>
                    <a:pt x="805" y="19802"/>
                    <a:pt x="798" y="19802"/>
                  </a:cubicBezTo>
                  <a:close/>
                  <a:moveTo>
                    <a:pt x="29274" y="19847"/>
                  </a:moveTo>
                  <a:cubicBezTo>
                    <a:pt x="29267" y="19847"/>
                    <a:pt x="29259" y="19851"/>
                    <a:pt x="29255" y="19862"/>
                  </a:cubicBezTo>
                  <a:cubicBezTo>
                    <a:pt x="29247" y="19886"/>
                    <a:pt x="29238" y="19912"/>
                    <a:pt x="29229" y="19938"/>
                  </a:cubicBezTo>
                  <a:cubicBezTo>
                    <a:pt x="29222" y="19949"/>
                    <a:pt x="29229" y="19963"/>
                    <a:pt x="29240" y="19965"/>
                  </a:cubicBezTo>
                  <a:cubicBezTo>
                    <a:pt x="29241" y="19966"/>
                    <a:pt x="29242" y="19966"/>
                    <a:pt x="29243" y="19966"/>
                  </a:cubicBezTo>
                  <a:cubicBezTo>
                    <a:pt x="29244" y="19966"/>
                    <a:pt x="29245" y="19966"/>
                    <a:pt x="29247" y="19965"/>
                  </a:cubicBezTo>
                  <a:lnTo>
                    <a:pt x="29247" y="19967"/>
                  </a:lnTo>
                  <a:cubicBezTo>
                    <a:pt x="29255" y="19967"/>
                    <a:pt x="29264" y="19960"/>
                    <a:pt x="29266" y="19952"/>
                  </a:cubicBezTo>
                  <a:cubicBezTo>
                    <a:pt x="29277" y="19925"/>
                    <a:pt x="29286" y="19899"/>
                    <a:pt x="29295" y="19875"/>
                  </a:cubicBezTo>
                  <a:cubicBezTo>
                    <a:pt x="29300" y="19858"/>
                    <a:pt x="29287" y="19847"/>
                    <a:pt x="29274" y="19847"/>
                  </a:cubicBezTo>
                  <a:close/>
                  <a:moveTo>
                    <a:pt x="853" y="19957"/>
                  </a:moveTo>
                  <a:cubicBezTo>
                    <a:pt x="841" y="19957"/>
                    <a:pt x="829" y="19967"/>
                    <a:pt x="832" y="19982"/>
                  </a:cubicBezTo>
                  <a:lnTo>
                    <a:pt x="860" y="20062"/>
                  </a:lnTo>
                  <a:cubicBezTo>
                    <a:pt x="862" y="20068"/>
                    <a:pt x="871" y="20075"/>
                    <a:pt x="878" y="20075"/>
                  </a:cubicBezTo>
                  <a:lnTo>
                    <a:pt x="880" y="20075"/>
                  </a:lnTo>
                  <a:cubicBezTo>
                    <a:pt x="882" y="20075"/>
                    <a:pt x="884" y="20075"/>
                    <a:pt x="887" y="20073"/>
                  </a:cubicBezTo>
                  <a:cubicBezTo>
                    <a:pt x="898" y="20070"/>
                    <a:pt x="902" y="20057"/>
                    <a:pt x="898" y="20046"/>
                  </a:cubicBezTo>
                  <a:cubicBezTo>
                    <a:pt x="889" y="20022"/>
                    <a:pt x="880" y="19996"/>
                    <a:pt x="871" y="19969"/>
                  </a:cubicBezTo>
                  <a:cubicBezTo>
                    <a:pt x="867" y="19961"/>
                    <a:pt x="860" y="19957"/>
                    <a:pt x="853" y="19957"/>
                  </a:cubicBezTo>
                  <a:close/>
                  <a:moveTo>
                    <a:pt x="29220" y="20002"/>
                  </a:moveTo>
                  <a:cubicBezTo>
                    <a:pt x="29211" y="20002"/>
                    <a:pt x="29204" y="20007"/>
                    <a:pt x="29200" y="20015"/>
                  </a:cubicBezTo>
                  <a:cubicBezTo>
                    <a:pt x="29192" y="20042"/>
                    <a:pt x="29183" y="20068"/>
                    <a:pt x="29174" y="20094"/>
                  </a:cubicBezTo>
                  <a:cubicBezTo>
                    <a:pt x="29170" y="20105"/>
                    <a:pt x="29174" y="20116"/>
                    <a:pt x="29185" y="20121"/>
                  </a:cubicBezTo>
                  <a:lnTo>
                    <a:pt x="29194" y="20121"/>
                  </a:lnTo>
                  <a:cubicBezTo>
                    <a:pt x="29203" y="20121"/>
                    <a:pt x="29211" y="20116"/>
                    <a:pt x="29214" y="20108"/>
                  </a:cubicBezTo>
                  <a:lnTo>
                    <a:pt x="29242" y="20029"/>
                  </a:lnTo>
                  <a:cubicBezTo>
                    <a:pt x="29244" y="20020"/>
                    <a:pt x="29240" y="20007"/>
                    <a:pt x="29229" y="20004"/>
                  </a:cubicBezTo>
                  <a:cubicBezTo>
                    <a:pt x="29226" y="20003"/>
                    <a:pt x="29223" y="20002"/>
                    <a:pt x="29220" y="20002"/>
                  </a:cubicBezTo>
                  <a:close/>
                  <a:moveTo>
                    <a:pt x="908" y="20110"/>
                  </a:moveTo>
                  <a:cubicBezTo>
                    <a:pt x="906" y="20110"/>
                    <a:pt x="903" y="20111"/>
                    <a:pt x="900" y="20112"/>
                  </a:cubicBezTo>
                  <a:cubicBezTo>
                    <a:pt x="889" y="20114"/>
                    <a:pt x="882" y="20127"/>
                    <a:pt x="889" y="20138"/>
                  </a:cubicBezTo>
                  <a:lnTo>
                    <a:pt x="915" y="20215"/>
                  </a:lnTo>
                  <a:cubicBezTo>
                    <a:pt x="917" y="20224"/>
                    <a:pt x="926" y="20229"/>
                    <a:pt x="935" y="20229"/>
                  </a:cubicBezTo>
                  <a:lnTo>
                    <a:pt x="944" y="20229"/>
                  </a:lnTo>
                  <a:cubicBezTo>
                    <a:pt x="955" y="20224"/>
                    <a:pt x="959" y="20211"/>
                    <a:pt x="955" y="20200"/>
                  </a:cubicBezTo>
                  <a:cubicBezTo>
                    <a:pt x="946" y="20176"/>
                    <a:pt x="937" y="20149"/>
                    <a:pt x="928" y="20123"/>
                  </a:cubicBezTo>
                  <a:cubicBezTo>
                    <a:pt x="925" y="20115"/>
                    <a:pt x="917" y="20110"/>
                    <a:pt x="908" y="20110"/>
                  </a:cubicBezTo>
                  <a:close/>
                  <a:moveTo>
                    <a:pt x="29163" y="20160"/>
                  </a:moveTo>
                  <a:cubicBezTo>
                    <a:pt x="29156" y="20160"/>
                    <a:pt x="29149" y="20163"/>
                    <a:pt x="29145" y="20171"/>
                  </a:cubicBezTo>
                  <a:cubicBezTo>
                    <a:pt x="29137" y="20198"/>
                    <a:pt x="29126" y="20222"/>
                    <a:pt x="29117" y="20248"/>
                  </a:cubicBezTo>
                  <a:cubicBezTo>
                    <a:pt x="29113" y="20262"/>
                    <a:pt x="29121" y="20277"/>
                    <a:pt x="29137" y="20277"/>
                  </a:cubicBezTo>
                  <a:cubicBezTo>
                    <a:pt x="29145" y="20277"/>
                    <a:pt x="29152" y="20270"/>
                    <a:pt x="29156" y="20264"/>
                  </a:cubicBezTo>
                  <a:cubicBezTo>
                    <a:pt x="29165" y="20237"/>
                    <a:pt x="29174" y="20211"/>
                    <a:pt x="29183" y="20185"/>
                  </a:cubicBezTo>
                  <a:cubicBezTo>
                    <a:pt x="29187" y="20171"/>
                    <a:pt x="29175" y="20160"/>
                    <a:pt x="29163" y="20160"/>
                  </a:cubicBezTo>
                  <a:close/>
                  <a:moveTo>
                    <a:pt x="963" y="20266"/>
                  </a:moveTo>
                  <a:cubicBezTo>
                    <a:pt x="951" y="20266"/>
                    <a:pt x="940" y="20277"/>
                    <a:pt x="944" y="20292"/>
                  </a:cubicBezTo>
                  <a:cubicBezTo>
                    <a:pt x="952" y="20319"/>
                    <a:pt x="963" y="20345"/>
                    <a:pt x="972" y="20369"/>
                  </a:cubicBezTo>
                  <a:cubicBezTo>
                    <a:pt x="974" y="20378"/>
                    <a:pt x="983" y="20382"/>
                    <a:pt x="992" y="20382"/>
                  </a:cubicBezTo>
                  <a:lnTo>
                    <a:pt x="996" y="20382"/>
                  </a:lnTo>
                  <a:cubicBezTo>
                    <a:pt x="1010" y="20378"/>
                    <a:pt x="1014" y="20365"/>
                    <a:pt x="1010" y="20354"/>
                  </a:cubicBezTo>
                  <a:lnTo>
                    <a:pt x="981" y="20279"/>
                  </a:lnTo>
                  <a:cubicBezTo>
                    <a:pt x="977" y="20270"/>
                    <a:pt x="970" y="20266"/>
                    <a:pt x="963" y="20266"/>
                  </a:cubicBezTo>
                  <a:close/>
                  <a:moveTo>
                    <a:pt x="29108" y="20310"/>
                  </a:moveTo>
                  <a:cubicBezTo>
                    <a:pt x="29100" y="20310"/>
                    <a:pt x="29092" y="20315"/>
                    <a:pt x="29088" y="20325"/>
                  </a:cubicBezTo>
                  <a:lnTo>
                    <a:pt x="29060" y="20400"/>
                  </a:lnTo>
                  <a:cubicBezTo>
                    <a:pt x="29055" y="20411"/>
                    <a:pt x="29060" y="20424"/>
                    <a:pt x="29071" y="20429"/>
                  </a:cubicBezTo>
                  <a:cubicBezTo>
                    <a:pt x="29073" y="20429"/>
                    <a:pt x="29075" y="20431"/>
                    <a:pt x="29080" y="20431"/>
                  </a:cubicBezTo>
                  <a:cubicBezTo>
                    <a:pt x="29088" y="20431"/>
                    <a:pt x="29095" y="20424"/>
                    <a:pt x="29099" y="20418"/>
                  </a:cubicBezTo>
                  <a:lnTo>
                    <a:pt x="29128" y="20341"/>
                  </a:lnTo>
                  <a:cubicBezTo>
                    <a:pt x="29132" y="20330"/>
                    <a:pt x="29128" y="20316"/>
                    <a:pt x="29117" y="20312"/>
                  </a:cubicBezTo>
                  <a:cubicBezTo>
                    <a:pt x="29114" y="20311"/>
                    <a:pt x="29111" y="20310"/>
                    <a:pt x="29108" y="20310"/>
                  </a:cubicBezTo>
                  <a:close/>
                  <a:moveTo>
                    <a:pt x="1021" y="20416"/>
                  </a:moveTo>
                  <a:cubicBezTo>
                    <a:pt x="1007" y="20416"/>
                    <a:pt x="992" y="20429"/>
                    <a:pt x="1001" y="20446"/>
                  </a:cubicBezTo>
                  <a:lnTo>
                    <a:pt x="1032" y="20523"/>
                  </a:lnTo>
                  <a:cubicBezTo>
                    <a:pt x="1034" y="20530"/>
                    <a:pt x="1043" y="20536"/>
                    <a:pt x="1051" y="20536"/>
                  </a:cubicBezTo>
                  <a:cubicBezTo>
                    <a:pt x="1054" y="20536"/>
                    <a:pt x="1056" y="20536"/>
                    <a:pt x="1058" y="20534"/>
                  </a:cubicBezTo>
                  <a:cubicBezTo>
                    <a:pt x="1069" y="20530"/>
                    <a:pt x="1073" y="20519"/>
                    <a:pt x="1069" y="20508"/>
                  </a:cubicBezTo>
                  <a:lnTo>
                    <a:pt x="1040" y="20431"/>
                  </a:lnTo>
                  <a:cubicBezTo>
                    <a:pt x="1037" y="20420"/>
                    <a:pt x="1029" y="20416"/>
                    <a:pt x="1021" y="20416"/>
                  </a:cubicBezTo>
                  <a:close/>
                  <a:moveTo>
                    <a:pt x="29048" y="20468"/>
                  </a:moveTo>
                  <a:cubicBezTo>
                    <a:pt x="29041" y="20468"/>
                    <a:pt x="29034" y="20471"/>
                    <a:pt x="29029" y="20479"/>
                  </a:cubicBezTo>
                  <a:lnTo>
                    <a:pt x="29000" y="20556"/>
                  </a:lnTo>
                  <a:cubicBezTo>
                    <a:pt x="28996" y="20567"/>
                    <a:pt x="29000" y="20578"/>
                    <a:pt x="29011" y="20582"/>
                  </a:cubicBezTo>
                  <a:cubicBezTo>
                    <a:pt x="29013" y="20583"/>
                    <a:pt x="29014" y="20584"/>
                    <a:pt x="29015" y="20584"/>
                  </a:cubicBezTo>
                  <a:cubicBezTo>
                    <a:pt x="29016" y="20584"/>
                    <a:pt x="29017" y="20583"/>
                    <a:pt x="29018" y="20582"/>
                  </a:cubicBezTo>
                  <a:cubicBezTo>
                    <a:pt x="29027" y="20582"/>
                    <a:pt x="29036" y="20578"/>
                    <a:pt x="29038" y="20571"/>
                  </a:cubicBezTo>
                  <a:lnTo>
                    <a:pt x="29069" y="20494"/>
                  </a:lnTo>
                  <a:cubicBezTo>
                    <a:pt x="29073" y="20479"/>
                    <a:pt x="29061" y="20468"/>
                    <a:pt x="29048" y="20468"/>
                  </a:cubicBezTo>
                  <a:close/>
                  <a:moveTo>
                    <a:pt x="1081" y="20570"/>
                  </a:moveTo>
                  <a:cubicBezTo>
                    <a:pt x="1068" y="20570"/>
                    <a:pt x="1055" y="20582"/>
                    <a:pt x="1062" y="20598"/>
                  </a:cubicBezTo>
                  <a:lnTo>
                    <a:pt x="1091" y="20675"/>
                  </a:lnTo>
                  <a:cubicBezTo>
                    <a:pt x="1095" y="20683"/>
                    <a:pt x="1102" y="20688"/>
                    <a:pt x="1111" y="20688"/>
                  </a:cubicBezTo>
                  <a:lnTo>
                    <a:pt x="1119" y="20688"/>
                  </a:lnTo>
                  <a:cubicBezTo>
                    <a:pt x="1130" y="20683"/>
                    <a:pt x="1135" y="20670"/>
                    <a:pt x="1130" y="20659"/>
                  </a:cubicBezTo>
                  <a:cubicBezTo>
                    <a:pt x="1119" y="20635"/>
                    <a:pt x="1108" y="20609"/>
                    <a:pt x="1100" y="20582"/>
                  </a:cubicBezTo>
                  <a:cubicBezTo>
                    <a:pt x="1096" y="20574"/>
                    <a:pt x="1089" y="20570"/>
                    <a:pt x="1081" y="20570"/>
                  </a:cubicBezTo>
                  <a:close/>
                  <a:moveTo>
                    <a:pt x="28988" y="20616"/>
                  </a:moveTo>
                  <a:cubicBezTo>
                    <a:pt x="28980" y="20616"/>
                    <a:pt x="28973" y="20620"/>
                    <a:pt x="28970" y="20631"/>
                  </a:cubicBezTo>
                  <a:cubicBezTo>
                    <a:pt x="28959" y="20657"/>
                    <a:pt x="28950" y="20681"/>
                    <a:pt x="28939" y="20708"/>
                  </a:cubicBezTo>
                  <a:cubicBezTo>
                    <a:pt x="28934" y="20716"/>
                    <a:pt x="28939" y="20730"/>
                    <a:pt x="28950" y="20734"/>
                  </a:cubicBezTo>
                  <a:cubicBezTo>
                    <a:pt x="28952" y="20736"/>
                    <a:pt x="28954" y="20736"/>
                    <a:pt x="28956" y="20736"/>
                  </a:cubicBezTo>
                  <a:cubicBezTo>
                    <a:pt x="28965" y="20736"/>
                    <a:pt x="28974" y="20730"/>
                    <a:pt x="28976" y="20723"/>
                  </a:cubicBezTo>
                  <a:lnTo>
                    <a:pt x="29007" y="20646"/>
                  </a:lnTo>
                  <a:cubicBezTo>
                    <a:pt x="29015" y="20629"/>
                    <a:pt x="29002" y="20616"/>
                    <a:pt x="28988" y="20616"/>
                  </a:cubicBezTo>
                  <a:close/>
                  <a:moveTo>
                    <a:pt x="1142" y="20721"/>
                  </a:moveTo>
                  <a:cubicBezTo>
                    <a:pt x="1140" y="20721"/>
                    <a:pt x="1137" y="20722"/>
                    <a:pt x="1135" y="20723"/>
                  </a:cubicBezTo>
                  <a:cubicBezTo>
                    <a:pt x="1124" y="20727"/>
                    <a:pt x="1117" y="20741"/>
                    <a:pt x="1122" y="20752"/>
                  </a:cubicBezTo>
                  <a:lnTo>
                    <a:pt x="1155" y="20826"/>
                  </a:lnTo>
                  <a:cubicBezTo>
                    <a:pt x="1157" y="20833"/>
                    <a:pt x="1166" y="20840"/>
                    <a:pt x="1172" y="20840"/>
                  </a:cubicBezTo>
                  <a:cubicBezTo>
                    <a:pt x="1177" y="20840"/>
                    <a:pt x="1179" y="20837"/>
                    <a:pt x="1181" y="20837"/>
                  </a:cubicBezTo>
                  <a:cubicBezTo>
                    <a:pt x="1192" y="20833"/>
                    <a:pt x="1199" y="20820"/>
                    <a:pt x="1192" y="20809"/>
                  </a:cubicBezTo>
                  <a:lnTo>
                    <a:pt x="1161" y="20734"/>
                  </a:lnTo>
                  <a:cubicBezTo>
                    <a:pt x="1158" y="20726"/>
                    <a:pt x="1150" y="20721"/>
                    <a:pt x="1142" y="20721"/>
                  </a:cubicBezTo>
                  <a:close/>
                  <a:moveTo>
                    <a:pt x="28925" y="20772"/>
                  </a:moveTo>
                  <a:cubicBezTo>
                    <a:pt x="28918" y="20772"/>
                    <a:pt x="28911" y="20776"/>
                    <a:pt x="28908" y="20785"/>
                  </a:cubicBezTo>
                  <a:lnTo>
                    <a:pt x="28875" y="20859"/>
                  </a:lnTo>
                  <a:cubicBezTo>
                    <a:pt x="28871" y="20872"/>
                    <a:pt x="28880" y="20888"/>
                    <a:pt x="28895" y="20888"/>
                  </a:cubicBezTo>
                  <a:cubicBezTo>
                    <a:pt x="28904" y="20888"/>
                    <a:pt x="28910" y="20883"/>
                    <a:pt x="28913" y="20877"/>
                  </a:cubicBezTo>
                  <a:cubicBezTo>
                    <a:pt x="28924" y="20851"/>
                    <a:pt x="28934" y="20826"/>
                    <a:pt x="28945" y="20800"/>
                  </a:cubicBezTo>
                  <a:cubicBezTo>
                    <a:pt x="28953" y="20784"/>
                    <a:pt x="28939" y="20772"/>
                    <a:pt x="28925" y="20772"/>
                  </a:cubicBezTo>
                  <a:close/>
                  <a:moveTo>
                    <a:pt x="1206" y="20872"/>
                  </a:moveTo>
                  <a:cubicBezTo>
                    <a:pt x="1203" y="20872"/>
                    <a:pt x="1199" y="20873"/>
                    <a:pt x="1196" y="20875"/>
                  </a:cubicBezTo>
                  <a:cubicBezTo>
                    <a:pt x="1185" y="20879"/>
                    <a:pt x="1181" y="20890"/>
                    <a:pt x="1185" y="20901"/>
                  </a:cubicBezTo>
                  <a:lnTo>
                    <a:pt x="1218" y="20976"/>
                  </a:lnTo>
                  <a:cubicBezTo>
                    <a:pt x="1221" y="20985"/>
                    <a:pt x="1229" y="20989"/>
                    <a:pt x="1236" y="20989"/>
                  </a:cubicBezTo>
                  <a:cubicBezTo>
                    <a:pt x="1240" y="20989"/>
                    <a:pt x="1243" y="20989"/>
                    <a:pt x="1245" y="20987"/>
                  </a:cubicBezTo>
                  <a:cubicBezTo>
                    <a:pt x="1256" y="20982"/>
                    <a:pt x="1260" y="20969"/>
                    <a:pt x="1256" y="20960"/>
                  </a:cubicBezTo>
                  <a:cubicBezTo>
                    <a:pt x="1245" y="20934"/>
                    <a:pt x="1234" y="20910"/>
                    <a:pt x="1225" y="20886"/>
                  </a:cubicBezTo>
                  <a:cubicBezTo>
                    <a:pt x="1222" y="20878"/>
                    <a:pt x="1214" y="20872"/>
                    <a:pt x="1206" y="20872"/>
                  </a:cubicBezTo>
                  <a:close/>
                  <a:moveTo>
                    <a:pt x="28861" y="20920"/>
                  </a:moveTo>
                  <a:cubicBezTo>
                    <a:pt x="28853" y="20920"/>
                    <a:pt x="28845" y="20926"/>
                    <a:pt x="28842" y="20934"/>
                  </a:cubicBezTo>
                  <a:cubicBezTo>
                    <a:pt x="28831" y="20958"/>
                    <a:pt x="28820" y="20982"/>
                    <a:pt x="28811" y="21009"/>
                  </a:cubicBezTo>
                  <a:cubicBezTo>
                    <a:pt x="28805" y="21020"/>
                    <a:pt x="28809" y="21031"/>
                    <a:pt x="28820" y="21035"/>
                  </a:cubicBezTo>
                  <a:cubicBezTo>
                    <a:pt x="28822" y="21037"/>
                    <a:pt x="28827" y="21037"/>
                    <a:pt x="28829" y="21037"/>
                  </a:cubicBezTo>
                  <a:lnTo>
                    <a:pt x="28831" y="21040"/>
                  </a:lnTo>
                  <a:cubicBezTo>
                    <a:pt x="28838" y="21037"/>
                    <a:pt x="28844" y="21033"/>
                    <a:pt x="28849" y="21026"/>
                  </a:cubicBezTo>
                  <a:lnTo>
                    <a:pt x="28882" y="20949"/>
                  </a:lnTo>
                  <a:cubicBezTo>
                    <a:pt x="28886" y="20938"/>
                    <a:pt x="28882" y="20927"/>
                    <a:pt x="28871" y="20923"/>
                  </a:cubicBezTo>
                  <a:cubicBezTo>
                    <a:pt x="28868" y="20921"/>
                    <a:pt x="28865" y="20920"/>
                    <a:pt x="28861" y="20920"/>
                  </a:cubicBezTo>
                  <a:close/>
                  <a:moveTo>
                    <a:pt x="1270" y="21019"/>
                  </a:moveTo>
                  <a:cubicBezTo>
                    <a:pt x="1256" y="21019"/>
                    <a:pt x="1242" y="21034"/>
                    <a:pt x="1251" y="21051"/>
                  </a:cubicBezTo>
                  <a:lnTo>
                    <a:pt x="1284" y="21125"/>
                  </a:lnTo>
                  <a:cubicBezTo>
                    <a:pt x="1287" y="21132"/>
                    <a:pt x="1293" y="21136"/>
                    <a:pt x="1302" y="21138"/>
                  </a:cubicBezTo>
                  <a:cubicBezTo>
                    <a:pt x="1304" y="21138"/>
                    <a:pt x="1308" y="21136"/>
                    <a:pt x="1311" y="21136"/>
                  </a:cubicBezTo>
                  <a:cubicBezTo>
                    <a:pt x="1322" y="21132"/>
                    <a:pt x="1326" y="21119"/>
                    <a:pt x="1322" y="21108"/>
                  </a:cubicBezTo>
                  <a:lnTo>
                    <a:pt x="1289" y="21035"/>
                  </a:lnTo>
                  <a:cubicBezTo>
                    <a:pt x="1286" y="21024"/>
                    <a:pt x="1278" y="21019"/>
                    <a:pt x="1270" y="21019"/>
                  </a:cubicBezTo>
                  <a:close/>
                  <a:moveTo>
                    <a:pt x="28796" y="21072"/>
                  </a:moveTo>
                  <a:cubicBezTo>
                    <a:pt x="28790" y="21072"/>
                    <a:pt x="28784" y="21075"/>
                    <a:pt x="28781" y="21083"/>
                  </a:cubicBezTo>
                  <a:lnTo>
                    <a:pt x="28745" y="21160"/>
                  </a:lnTo>
                  <a:cubicBezTo>
                    <a:pt x="28741" y="21169"/>
                    <a:pt x="28745" y="21182"/>
                    <a:pt x="28756" y="21187"/>
                  </a:cubicBezTo>
                  <a:cubicBezTo>
                    <a:pt x="28758" y="21189"/>
                    <a:pt x="28762" y="21189"/>
                    <a:pt x="28764" y="21189"/>
                  </a:cubicBezTo>
                  <a:lnTo>
                    <a:pt x="28764" y="21189"/>
                  </a:lnTo>
                  <a:cubicBezTo>
                    <a:pt x="28772" y="21189"/>
                    <a:pt x="28781" y="21184"/>
                    <a:pt x="28783" y="21176"/>
                  </a:cubicBezTo>
                  <a:cubicBezTo>
                    <a:pt x="28796" y="21152"/>
                    <a:pt x="28805" y="21125"/>
                    <a:pt x="28818" y="21101"/>
                  </a:cubicBezTo>
                  <a:cubicBezTo>
                    <a:pt x="28824" y="21085"/>
                    <a:pt x="28809" y="21072"/>
                    <a:pt x="28796" y="21072"/>
                  </a:cubicBezTo>
                  <a:close/>
                  <a:moveTo>
                    <a:pt x="28764" y="21189"/>
                  </a:moveTo>
                  <a:lnTo>
                    <a:pt x="28764" y="21189"/>
                  </a:lnTo>
                  <a:cubicBezTo>
                    <a:pt x="28764" y="21189"/>
                    <a:pt x="28763" y="21189"/>
                    <a:pt x="28763" y="21189"/>
                  </a:cubicBezTo>
                  <a:lnTo>
                    <a:pt x="28765" y="21189"/>
                  </a:lnTo>
                  <a:cubicBezTo>
                    <a:pt x="28765" y="21189"/>
                    <a:pt x="28764" y="21189"/>
                    <a:pt x="28764" y="21189"/>
                  </a:cubicBezTo>
                  <a:close/>
                  <a:moveTo>
                    <a:pt x="1337" y="21172"/>
                  </a:moveTo>
                  <a:cubicBezTo>
                    <a:pt x="1334" y="21172"/>
                    <a:pt x="1331" y="21172"/>
                    <a:pt x="1328" y="21174"/>
                  </a:cubicBezTo>
                  <a:cubicBezTo>
                    <a:pt x="1317" y="21178"/>
                    <a:pt x="1313" y="21191"/>
                    <a:pt x="1317" y="21200"/>
                  </a:cubicBezTo>
                  <a:lnTo>
                    <a:pt x="1350" y="21275"/>
                  </a:lnTo>
                  <a:cubicBezTo>
                    <a:pt x="1355" y="21281"/>
                    <a:pt x="1361" y="21288"/>
                    <a:pt x="1370" y="21288"/>
                  </a:cubicBezTo>
                  <a:lnTo>
                    <a:pt x="1370" y="21288"/>
                  </a:lnTo>
                  <a:cubicBezTo>
                    <a:pt x="1373" y="21288"/>
                    <a:pt x="1375" y="21288"/>
                    <a:pt x="1379" y="21286"/>
                  </a:cubicBezTo>
                  <a:cubicBezTo>
                    <a:pt x="1390" y="21281"/>
                    <a:pt x="1394" y="21268"/>
                    <a:pt x="1388" y="21257"/>
                  </a:cubicBezTo>
                  <a:lnTo>
                    <a:pt x="1355" y="21185"/>
                  </a:lnTo>
                  <a:cubicBezTo>
                    <a:pt x="1351" y="21176"/>
                    <a:pt x="1344" y="21172"/>
                    <a:pt x="1337" y="21172"/>
                  </a:cubicBezTo>
                  <a:close/>
                  <a:moveTo>
                    <a:pt x="1370" y="21288"/>
                  </a:moveTo>
                  <a:cubicBezTo>
                    <a:pt x="1369" y="21288"/>
                    <a:pt x="1368" y="21288"/>
                    <a:pt x="1368" y="21288"/>
                  </a:cubicBezTo>
                  <a:lnTo>
                    <a:pt x="1370" y="21288"/>
                  </a:lnTo>
                  <a:cubicBezTo>
                    <a:pt x="1370" y="21288"/>
                    <a:pt x="1370" y="21288"/>
                    <a:pt x="1370" y="21288"/>
                  </a:cubicBezTo>
                  <a:close/>
                  <a:moveTo>
                    <a:pt x="28731" y="21222"/>
                  </a:moveTo>
                  <a:cubicBezTo>
                    <a:pt x="28724" y="21222"/>
                    <a:pt x="28716" y="21227"/>
                    <a:pt x="28713" y="21235"/>
                  </a:cubicBezTo>
                  <a:lnTo>
                    <a:pt x="28677" y="21310"/>
                  </a:lnTo>
                  <a:cubicBezTo>
                    <a:pt x="28673" y="21323"/>
                    <a:pt x="28682" y="21338"/>
                    <a:pt x="28697" y="21338"/>
                  </a:cubicBezTo>
                  <a:cubicBezTo>
                    <a:pt x="28704" y="21338"/>
                    <a:pt x="28713" y="21334"/>
                    <a:pt x="28715" y="21327"/>
                  </a:cubicBezTo>
                  <a:lnTo>
                    <a:pt x="28750" y="21253"/>
                  </a:lnTo>
                  <a:cubicBezTo>
                    <a:pt x="28754" y="21242"/>
                    <a:pt x="28750" y="21229"/>
                    <a:pt x="28739" y="21224"/>
                  </a:cubicBezTo>
                  <a:cubicBezTo>
                    <a:pt x="28737" y="21223"/>
                    <a:pt x="28734" y="21222"/>
                    <a:pt x="28731" y="21222"/>
                  </a:cubicBezTo>
                  <a:close/>
                  <a:moveTo>
                    <a:pt x="1403" y="21319"/>
                  </a:moveTo>
                  <a:cubicBezTo>
                    <a:pt x="1400" y="21319"/>
                    <a:pt x="1397" y="21320"/>
                    <a:pt x="1394" y="21321"/>
                  </a:cubicBezTo>
                  <a:cubicBezTo>
                    <a:pt x="1385" y="21327"/>
                    <a:pt x="1381" y="21338"/>
                    <a:pt x="1385" y="21349"/>
                  </a:cubicBezTo>
                  <a:lnTo>
                    <a:pt x="1421" y="21424"/>
                  </a:lnTo>
                  <a:cubicBezTo>
                    <a:pt x="1423" y="21431"/>
                    <a:pt x="1429" y="21435"/>
                    <a:pt x="1438" y="21435"/>
                  </a:cubicBezTo>
                  <a:cubicBezTo>
                    <a:pt x="1440" y="21435"/>
                    <a:pt x="1445" y="21435"/>
                    <a:pt x="1447" y="21433"/>
                  </a:cubicBezTo>
                  <a:cubicBezTo>
                    <a:pt x="1458" y="21429"/>
                    <a:pt x="1462" y="21415"/>
                    <a:pt x="1458" y="21407"/>
                  </a:cubicBezTo>
                  <a:cubicBezTo>
                    <a:pt x="1445" y="21380"/>
                    <a:pt x="1434" y="21356"/>
                    <a:pt x="1423" y="21332"/>
                  </a:cubicBezTo>
                  <a:cubicBezTo>
                    <a:pt x="1420" y="21324"/>
                    <a:pt x="1411" y="21319"/>
                    <a:pt x="1403" y="21319"/>
                  </a:cubicBezTo>
                  <a:close/>
                  <a:moveTo>
                    <a:pt x="28663" y="21372"/>
                  </a:moveTo>
                  <a:cubicBezTo>
                    <a:pt x="28656" y="21372"/>
                    <a:pt x="28648" y="21376"/>
                    <a:pt x="28644" y="21385"/>
                  </a:cubicBezTo>
                  <a:cubicBezTo>
                    <a:pt x="28633" y="21409"/>
                    <a:pt x="28620" y="21433"/>
                    <a:pt x="28609" y="21457"/>
                  </a:cubicBezTo>
                  <a:cubicBezTo>
                    <a:pt x="28605" y="21468"/>
                    <a:pt x="28609" y="21481"/>
                    <a:pt x="28618" y="21486"/>
                  </a:cubicBezTo>
                  <a:cubicBezTo>
                    <a:pt x="28622" y="21486"/>
                    <a:pt x="28625" y="21488"/>
                    <a:pt x="28627" y="21488"/>
                  </a:cubicBezTo>
                  <a:cubicBezTo>
                    <a:pt x="28636" y="21488"/>
                    <a:pt x="28642" y="21483"/>
                    <a:pt x="28647" y="21475"/>
                  </a:cubicBezTo>
                  <a:cubicBezTo>
                    <a:pt x="28658" y="21451"/>
                    <a:pt x="28669" y="21426"/>
                    <a:pt x="28682" y="21402"/>
                  </a:cubicBezTo>
                  <a:cubicBezTo>
                    <a:pt x="28686" y="21391"/>
                    <a:pt x="28682" y="21378"/>
                    <a:pt x="28671" y="21374"/>
                  </a:cubicBezTo>
                  <a:cubicBezTo>
                    <a:pt x="28668" y="21372"/>
                    <a:pt x="28666" y="21372"/>
                    <a:pt x="28663" y="21372"/>
                  </a:cubicBezTo>
                  <a:close/>
                  <a:moveTo>
                    <a:pt x="1473" y="21468"/>
                  </a:moveTo>
                  <a:cubicBezTo>
                    <a:pt x="1470" y="21468"/>
                    <a:pt x="1466" y="21469"/>
                    <a:pt x="1462" y="21470"/>
                  </a:cubicBezTo>
                  <a:cubicBezTo>
                    <a:pt x="1454" y="21475"/>
                    <a:pt x="1449" y="21488"/>
                    <a:pt x="1454" y="21497"/>
                  </a:cubicBezTo>
                  <a:lnTo>
                    <a:pt x="1491" y="21571"/>
                  </a:lnTo>
                  <a:cubicBezTo>
                    <a:pt x="1493" y="21578"/>
                    <a:pt x="1500" y="21582"/>
                    <a:pt x="1508" y="21582"/>
                  </a:cubicBezTo>
                  <a:cubicBezTo>
                    <a:pt x="1511" y="21582"/>
                    <a:pt x="1513" y="21582"/>
                    <a:pt x="1517" y="21580"/>
                  </a:cubicBezTo>
                  <a:cubicBezTo>
                    <a:pt x="1526" y="21576"/>
                    <a:pt x="1530" y="21563"/>
                    <a:pt x="1526" y="21554"/>
                  </a:cubicBezTo>
                  <a:cubicBezTo>
                    <a:pt x="1515" y="21527"/>
                    <a:pt x="1502" y="21503"/>
                    <a:pt x="1491" y="21479"/>
                  </a:cubicBezTo>
                  <a:cubicBezTo>
                    <a:pt x="1488" y="21472"/>
                    <a:pt x="1481" y="21468"/>
                    <a:pt x="1473" y="21468"/>
                  </a:cubicBezTo>
                  <a:close/>
                  <a:moveTo>
                    <a:pt x="28592" y="21523"/>
                  </a:moveTo>
                  <a:cubicBezTo>
                    <a:pt x="28585" y="21523"/>
                    <a:pt x="28579" y="21527"/>
                    <a:pt x="28574" y="21534"/>
                  </a:cubicBezTo>
                  <a:cubicBezTo>
                    <a:pt x="28563" y="21558"/>
                    <a:pt x="28550" y="21582"/>
                    <a:pt x="28539" y="21607"/>
                  </a:cubicBezTo>
                  <a:cubicBezTo>
                    <a:pt x="28534" y="21618"/>
                    <a:pt x="28539" y="21631"/>
                    <a:pt x="28548" y="21635"/>
                  </a:cubicBezTo>
                  <a:cubicBezTo>
                    <a:pt x="28550" y="21635"/>
                    <a:pt x="28554" y="21637"/>
                    <a:pt x="28556" y="21637"/>
                  </a:cubicBezTo>
                  <a:lnTo>
                    <a:pt x="28554" y="21635"/>
                  </a:lnTo>
                  <a:lnTo>
                    <a:pt x="28554" y="21635"/>
                  </a:lnTo>
                  <a:cubicBezTo>
                    <a:pt x="28556" y="21635"/>
                    <a:pt x="28557" y="21636"/>
                    <a:pt x="28559" y="21636"/>
                  </a:cubicBezTo>
                  <a:cubicBezTo>
                    <a:pt x="28566" y="21636"/>
                    <a:pt x="28573" y="21631"/>
                    <a:pt x="28576" y="21624"/>
                  </a:cubicBezTo>
                  <a:lnTo>
                    <a:pt x="28611" y="21552"/>
                  </a:lnTo>
                  <a:cubicBezTo>
                    <a:pt x="28617" y="21536"/>
                    <a:pt x="28605" y="21523"/>
                    <a:pt x="28592" y="21523"/>
                  </a:cubicBezTo>
                  <a:close/>
                  <a:moveTo>
                    <a:pt x="1545" y="21616"/>
                  </a:moveTo>
                  <a:cubicBezTo>
                    <a:pt x="1532" y="21616"/>
                    <a:pt x="1519" y="21630"/>
                    <a:pt x="1526" y="21646"/>
                  </a:cubicBezTo>
                  <a:lnTo>
                    <a:pt x="1563" y="21719"/>
                  </a:lnTo>
                  <a:cubicBezTo>
                    <a:pt x="1566" y="21725"/>
                    <a:pt x="1572" y="21729"/>
                    <a:pt x="1581" y="21730"/>
                  </a:cubicBezTo>
                  <a:lnTo>
                    <a:pt x="1581" y="21730"/>
                  </a:lnTo>
                  <a:cubicBezTo>
                    <a:pt x="1584" y="21730"/>
                    <a:pt x="1588" y="21729"/>
                    <a:pt x="1590" y="21727"/>
                  </a:cubicBezTo>
                  <a:cubicBezTo>
                    <a:pt x="1601" y="21723"/>
                    <a:pt x="1605" y="21712"/>
                    <a:pt x="1599" y="21701"/>
                  </a:cubicBezTo>
                  <a:lnTo>
                    <a:pt x="1563" y="21629"/>
                  </a:lnTo>
                  <a:cubicBezTo>
                    <a:pt x="1559" y="21620"/>
                    <a:pt x="1552" y="21616"/>
                    <a:pt x="1545" y="21616"/>
                  </a:cubicBezTo>
                  <a:close/>
                  <a:moveTo>
                    <a:pt x="1581" y="21730"/>
                  </a:moveTo>
                  <a:lnTo>
                    <a:pt x="1581" y="21730"/>
                  </a:lnTo>
                  <a:cubicBezTo>
                    <a:pt x="1580" y="21730"/>
                    <a:pt x="1579" y="21730"/>
                    <a:pt x="1579" y="21730"/>
                  </a:cubicBezTo>
                  <a:lnTo>
                    <a:pt x="1581" y="21730"/>
                  </a:lnTo>
                  <a:cubicBezTo>
                    <a:pt x="1581" y="21730"/>
                    <a:pt x="1581" y="21730"/>
                    <a:pt x="1581" y="21730"/>
                  </a:cubicBezTo>
                  <a:close/>
                  <a:moveTo>
                    <a:pt x="28521" y="21670"/>
                  </a:moveTo>
                  <a:cubicBezTo>
                    <a:pt x="28514" y="21670"/>
                    <a:pt x="28507" y="21673"/>
                    <a:pt x="28504" y="21681"/>
                  </a:cubicBezTo>
                  <a:cubicBezTo>
                    <a:pt x="28491" y="21705"/>
                    <a:pt x="28477" y="21730"/>
                    <a:pt x="28466" y="21754"/>
                  </a:cubicBezTo>
                  <a:cubicBezTo>
                    <a:pt x="28462" y="21765"/>
                    <a:pt x="28464" y="21776"/>
                    <a:pt x="28475" y="21782"/>
                  </a:cubicBezTo>
                  <a:cubicBezTo>
                    <a:pt x="28477" y="21782"/>
                    <a:pt x="28482" y="21785"/>
                    <a:pt x="28484" y="21785"/>
                  </a:cubicBezTo>
                  <a:lnTo>
                    <a:pt x="28482" y="21782"/>
                  </a:lnTo>
                  <a:lnTo>
                    <a:pt x="28482" y="21782"/>
                  </a:lnTo>
                  <a:cubicBezTo>
                    <a:pt x="28483" y="21783"/>
                    <a:pt x="28485" y="21783"/>
                    <a:pt x="28486" y="21783"/>
                  </a:cubicBezTo>
                  <a:cubicBezTo>
                    <a:pt x="28493" y="21783"/>
                    <a:pt x="28500" y="21779"/>
                    <a:pt x="28504" y="21771"/>
                  </a:cubicBezTo>
                  <a:cubicBezTo>
                    <a:pt x="28515" y="21747"/>
                    <a:pt x="28528" y="21723"/>
                    <a:pt x="28539" y="21699"/>
                  </a:cubicBezTo>
                  <a:cubicBezTo>
                    <a:pt x="28548" y="21683"/>
                    <a:pt x="28534" y="21670"/>
                    <a:pt x="28521" y="21670"/>
                  </a:cubicBezTo>
                  <a:close/>
                  <a:moveTo>
                    <a:pt x="1618" y="21762"/>
                  </a:moveTo>
                  <a:cubicBezTo>
                    <a:pt x="1604" y="21762"/>
                    <a:pt x="1591" y="21775"/>
                    <a:pt x="1599" y="21791"/>
                  </a:cubicBezTo>
                  <a:lnTo>
                    <a:pt x="1636" y="21864"/>
                  </a:lnTo>
                  <a:cubicBezTo>
                    <a:pt x="1640" y="21872"/>
                    <a:pt x="1647" y="21877"/>
                    <a:pt x="1654" y="21877"/>
                  </a:cubicBezTo>
                  <a:lnTo>
                    <a:pt x="1654" y="21875"/>
                  </a:lnTo>
                  <a:lnTo>
                    <a:pt x="1665" y="21875"/>
                  </a:lnTo>
                  <a:cubicBezTo>
                    <a:pt x="1673" y="21868"/>
                    <a:pt x="1678" y="21857"/>
                    <a:pt x="1673" y="21846"/>
                  </a:cubicBezTo>
                  <a:lnTo>
                    <a:pt x="1636" y="21774"/>
                  </a:lnTo>
                  <a:cubicBezTo>
                    <a:pt x="1632" y="21765"/>
                    <a:pt x="1625" y="21762"/>
                    <a:pt x="1618" y="21762"/>
                  </a:cubicBezTo>
                  <a:close/>
                  <a:moveTo>
                    <a:pt x="28447" y="21817"/>
                  </a:moveTo>
                  <a:cubicBezTo>
                    <a:pt x="28440" y="21817"/>
                    <a:pt x="28433" y="21820"/>
                    <a:pt x="28429" y="21829"/>
                  </a:cubicBezTo>
                  <a:lnTo>
                    <a:pt x="28392" y="21901"/>
                  </a:lnTo>
                  <a:cubicBezTo>
                    <a:pt x="28387" y="21912"/>
                    <a:pt x="28392" y="21923"/>
                    <a:pt x="28400" y="21930"/>
                  </a:cubicBezTo>
                  <a:cubicBezTo>
                    <a:pt x="28403" y="21930"/>
                    <a:pt x="28407" y="21932"/>
                    <a:pt x="28409" y="21932"/>
                  </a:cubicBezTo>
                  <a:lnTo>
                    <a:pt x="28409" y="21930"/>
                  </a:lnTo>
                  <a:cubicBezTo>
                    <a:pt x="28416" y="21930"/>
                    <a:pt x="28425" y="21927"/>
                    <a:pt x="28429" y="21921"/>
                  </a:cubicBezTo>
                  <a:lnTo>
                    <a:pt x="28466" y="21846"/>
                  </a:lnTo>
                  <a:cubicBezTo>
                    <a:pt x="28474" y="21830"/>
                    <a:pt x="28461" y="21817"/>
                    <a:pt x="28447" y="21817"/>
                  </a:cubicBezTo>
                  <a:close/>
                  <a:moveTo>
                    <a:pt x="1694" y="21910"/>
                  </a:moveTo>
                  <a:cubicBezTo>
                    <a:pt x="1681" y="21910"/>
                    <a:pt x="1667" y="21922"/>
                    <a:pt x="1673" y="21938"/>
                  </a:cubicBezTo>
                  <a:lnTo>
                    <a:pt x="1711" y="22011"/>
                  </a:lnTo>
                  <a:cubicBezTo>
                    <a:pt x="1715" y="22018"/>
                    <a:pt x="1722" y="22022"/>
                    <a:pt x="1728" y="22022"/>
                  </a:cubicBezTo>
                  <a:lnTo>
                    <a:pt x="1728" y="22020"/>
                  </a:lnTo>
                  <a:lnTo>
                    <a:pt x="1739" y="22020"/>
                  </a:lnTo>
                  <a:cubicBezTo>
                    <a:pt x="1748" y="22015"/>
                    <a:pt x="1752" y="22002"/>
                    <a:pt x="1748" y="21991"/>
                  </a:cubicBezTo>
                  <a:lnTo>
                    <a:pt x="1711" y="21919"/>
                  </a:lnTo>
                  <a:cubicBezTo>
                    <a:pt x="1706" y="21912"/>
                    <a:pt x="1700" y="21910"/>
                    <a:pt x="1694" y="21910"/>
                  </a:cubicBezTo>
                  <a:close/>
                  <a:moveTo>
                    <a:pt x="28373" y="21963"/>
                  </a:moveTo>
                  <a:cubicBezTo>
                    <a:pt x="28365" y="21963"/>
                    <a:pt x="28357" y="21967"/>
                    <a:pt x="28354" y="21974"/>
                  </a:cubicBezTo>
                  <a:lnTo>
                    <a:pt x="28317" y="22046"/>
                  </a:lnTo>
                  <a:cubicBezTo>
                    <a:pt x="28310" y="22057"/>
                    <a:pt x="28315" y="22068"/>
                    <a:pt x="28324" y="22075"/>
                  </a:cubicBezTo>
                  <a:cubicBezTo>
                    <a:pt x="28328" y="22077"/>
                    <a:pt x="28330" y="22077"/>
                    <a:pt x="28334" y="22077"/>
                  </a:cubicBezTo>
                  <a:lnTo>
                    <a:pt x="28332" y="22075"/>
                  </a:lnTo>
                  <a:cubicBezTo>
                    <a:pt x="28339" y="22075"/>
                    <a:pt x="28348" y="22072"/>
                    <a:pt x="28352" y="22066"/>
                  </a:cubicBezTo>
                  <a:lnTo>
                    <a:pt x="28389" y="21993"/>
                  </a:lnTo>
                  <a:cubicBezTo>
                    <a:pt x="28396" y="21982"/>
                    <a:pt x="28392" y="21971"/>
                    <a:pt x="28381" y="21965"/>
                  </a:cubicBezTo>
                  <a:cubicBezTo>
                    <a:pt x="28378" y="21964"/>
                    <a:pt x="28376" y="21963"/>
                    <a:pt x="28373" y="21963"/>
                  </a:cubicBezTo>
                  <a:close/>
                  <a:moveTo>
                    <a:pt x="1768" y="22052"/>
                  </a:moveTo>
                  <a:cubicBezTo>
                    <a:pt x="1753" y="22052"/>
                    <a:pt x="1738" y="22067"/>
                    <a:pt x="1748" y="22083"/>
                  </a:cubicBezTo>
                  <a:lnTo>
                    <a:pt x="1788" y="22156"/>
                  </a:lnTo>
                  <a:cubicBezTo>
                    <a:pt x="1792" y="22163"/>
                    <a:pt x="1799" y="22167"/>
                    <a:pt x="1805" y="22167"/>
                  </a:cubicBezTo>
                  <a:lnTo>
                    <a:pt x="1803" y="22165"/>
                  </a:lnTo>
                  <a:cubicBezTo>
                    <a:pt x="1807" y="22165"/>
                    <a:pt x="1812" y="22165"/>
                    <a:pt x="1816" y="22163"/>
                  </a:cubicBezTo>
                  <a:cubicBezTo>
                    <a:pt x="1825" y="22158"/>
                    <a:pt x="1829" y="22147"/>
                    <a:pt x="1823" y="22136"/>
                  </a:cubicBezTo>
                  <a:cubicBezTo>
                    <a:pt x="1812" y="22112"/>
                    <a:pt x="1799" y="22088"/>
                    <a:pt x="1785" y="22064"/>
                  </a:cubicBezTo>
                  <a:cubicBezTo>
                    <a:pt x="1782" y="22055"/>
                    <a:pt x="1775" y="22052"/>
                    <a:pt x="1768" y="22052"/>
                  </a:cubicBezTo>
                  <a:close/>
                  <a:moveTo>
                    <a:pt x="28297" y="22108"/>
                  </a:moveTo>
                  <a:cubicBezTo>
                    <a:pt x="28289" y="22108"/>
                    <a:pt x="28281" y="22112"/>
                    <a:pt x="28277" y="22119"/>
                  </a:cubicBezTo>
                  <a:cubicBezTo>
                    <a:pt x="28264" y="22143"/>
                    <a:pt x="28251" y="22167"/>
                    <a:pt x="28238" y="22191"/>
                  </a:cubicBezTo>
                  <a:cubicBezTo>
                    <a:pt x="28233" y="22202"/>
                    <a:pt x="28238" y="22213"/>
                    <a:pt x="28247" y="22220"/>
                  </a:cubicBezTo>
                  <a:cubicBezTo>
                    <a:pt x="28249" y="22220"/>
                    <a:pt x="28253" y="22222"/>
                    <a:pt x="28255" y="22222"/>
                  </a:cubicBezTo>
                  <a:lnTo>
                    <a:pt x="28255" y="22220"/>
                  </a:lnTo>
                  <a:cubicBezTo>
                    <a:pt x="28262" y="22220"/>
                    <a:pt x="28269" y="22218"/>
                    <a:pt x="28275" y="22211"/>
                  </a:cubicBezTo>
                  <a:cubicBezTo>
                    <a:pt x="28288" y="22187"/>
                    <a:pt x="28299" y="22163"/>
                    <a:pt x="28313" y="22138"/>
                  </a:cubicBezTo>
                  <a:cubicBezTo>
                    <a:pt x="28319" y="22130"/>
                    <a:pt x="28315" y="22116"/>
                    <a:pt x="28306" y="22110"/>
                  </a:cubicBezTo>
                  <a:cubicBezTo>
                    <a:pt x="28303" y="22109"/>
                    <a:pt x="28300" y="22108"/>
                    <a:pt x="28297" y="22108"/>
                  </a:cubicBezTo>
                  <a:close/>
                  <a:moveTo>
                    <a:pt x="1845" y="22194"/>
                  </a:moveTo>
                  <a:cubicBezTo>
                    <a:pt x="1829" y="22194"/>
                    <a:pt x="1813" y="22210"/>
                    <a:pt x="1825" y="22226"/>
                  </a:cubicBezTo>
                  <a:cubicBezTo>
                    <a:pt x="1838" y="22250"/>
                    <a:pt x="1851" y="22275"/>
                    <a:pt x="1865" y="22299"/>
                  </a:cubicBezTo>
                  <a:cubicBezTo>
                    <a:pt x="1869" y="22305"/>
                    <a:pt x="1876" y="22310"/>
                    <a:pt x="1884" y="22310"/>
                  </a:cubicBezTo>
                  <a:lnTo>
                    <a:pt x="1882" y="22308"/>
                  </a:lnTo>
                  <a:cubicBezTo>
                    <a:pt x="1887" y="22308"/>
                    <a:pt x="1889" y="22308"/>
                    <a:pt x="1893" y="22305"/>
                  </a:cubicBezTo>
                  <a:cubicBezTo>
                    <a:pt x="1902" y="22301"/>
                    <a:pt x="1906" y="22288"/>
                    <a:pt x="1902" y="22279"/>
                  </a:cubicBezTo>
                  <a:lnTo>
                    <a:pt x="1862" y="22207"/>
                  </a:lnTo>
                  <a:cubicBezTo>
                    <a:pt x="1859" y="22197"/>
                    <a:pt x="1852" y="22194"/>
                    <a:pt x="1845" y="22194"/>
                  </a:cubicBezTo>
                  <a:close/>
                  <a:moveTo>
                    <a:pt x="28217" y="22253"/>
                  </a:moveTo>
                  <a:cubicBezTo>
                    <a:pt x="28209" y="22253"/>
                    <a:pt x="28203" y="22256"/>
                    <a:pt x="28198" y="22264"/>
                  </a:cubicBezTo>
                  <a:lnTo>
                    <a:pt x="28159" y="22334"/>
                  </a:lnTo>
                  <a:cubicBezTo>
                    <a:pt x="28154" y="22345"/>
                    <a:pt x="28156" y="22356"/>
                    <a:pt x="28167" y="22363"/>
                  </a:cubicBezTo>
                  <a:cubicBezTo>
                    <a:pt x="28170" y="22363"/>
                    <a:pt x="28174" y="22365"/>
                    <a:pt x="28176" y="22365"/>
                  </a:cubicBezTo>
                  <a:lnTo>
                    <a:pt x="28176" y="22363"/>
                  </a:lnTo>
                  <a:cubicBezTo>
                    <a:pt x="28183" y="22363"/>
                    <a:pt x="28189" y="22360"/>
                    <a:pt x="28194" y="22354"/>
                  </a:cubicBezTo>
                  <a:cubicBezTo>
                    <a:pt x="28207" y="22330"/>
                    <a:pt x="28220" y="22305"/>
                    <a:pt x="28233" y="22281"/>
                  </a:cubicBezTo>
                  <a:cubicBezTo>
                    <a:pt x="28240" y="22272"/>
                    <a:pt x="28236" y="22259"/>
                    <a:pt x="28227" y="22255"/>
                  </a:cubicBezTo>
                  <a:cubicBezTo>
                    <a:pt x="28223" y="22253"/>
                    <a:pt x="28220" y="22253"/>
                    <a:pt x="28217" y="22253"/>
                  </a:cubicBezTo>
                  <a:close/>
                  <a:moveTo>
                    <a:pt x="1923" y="22340"/>
                  </a:moveTo>
                  <a:cubicBezTo>
                    <a:pt x="1919" y="22340"/>
                    <a:pt x="1916" y="22341"/>
                    <a:pt x="1913" y="22343"/>
                  </a:cubicBezTo>
                  <a:cubicBezTo>
                    <a:pt x="1904" y="22347"/>
                    <a:pt x="1900" y="22360"/>
                    <a:pt x="1904" y="22369"/>
                  </a:cubicBezTo>
                  <a:lnTo>
                    <a:pt x="1946" y="22442"/>
                  </a:lnTo>
                  <a:cubicBezTo>
                    <a:pt x="1948" y="22448"/>
                    <a:pt x="1954" y="22450"/>
                    <a:pt x="1963" y="22450"/>
                  </a:cubicBezTo>
                  <a:lnTo>
                    <a:pt x="1963" y="22450"/>
                  </a:lnTo>
                  <a:cubicBezTo>
                    <a:pt x="1967" y="22450"/>
                    <a:pt x="1970" y="22450"/>
                    <a:pt x="1972" y="22448"/>
                  </a:cubicBezTo>
                  <a:cubicBezTo>
                    <a:pt x="1981" y="22444"/>
                    <a:pt x="1985" y="22431"/>
                    <a:pt x="1981" y="22422"/>
                  </a:cubicBezTo>
                  <a:cubicBezTo>
                    <a:pt x="1968" y="22398"/>
                    <a:pt x="1952" y="22374"/>
                    <a:pt x="1939" y="22349"/>
                  </a:cubicBezTo>
                  <a:cubicBezTo>
                    <a:pt x="1936" y="22344"/>
                    <a:pt x="1929" y="22340"/>
                    <a:pt x="1923" y="22340"/>
                  </a:cubicBezTo>
                  <a:close/>
                  <a:moveTo>
                    <a:pt x="1963" y="22450"/>
                  </a:moveTo>
                  <a:lnTo>
                    <a:pt x="1963" y="22450"/>
                  </a:lnTo>
                  <a:cubicBezTo>
                    <a:pt x="1962" y="22450"/>
                    <a:pt x="1962" y="22450"/>
                    <a:pt x="1961" y="22450"/>
                  </a:cubicBezTo>
                  <a:lnTo>
                    <a:pt x="1963" y="22450"/>
                  </a:lnTo>
                  <a:cubicBezTo>
                    <a:pt x="1963" y="22450"/>
                    <a:pt x="1963" y="22450"/>
                    <a:pt x="1963" y="22450"/>
                  </a:cubicBezTo>
                  <a:close/>
                  <a:moveTo>
                    <a:pt x="28136" y="22395"/>
                  </a:moveTo>
                  <a:cubicBezTo>
                    <a:pt x="28129" y="22395"/>
                    <a:pt x="28122" y="22398"/>
                    <a:pt x="28119" y="22404"/>
                  </a:cubicBezTo>
                  <a:lnTo>
                    <a:pt x="28080" y="22477"/>
                  </a:lnTo>
                  <a:cubicBezTo>
                    <a:pt x="28073" y="22486"/>
                    <a:pt x="28075" y="22499"/>
                    <a:pt x="28086" y="22503"/>
                  </a:cubicBezTo>
                  <a:cubicBezTo>
                    <a:pt x="28088" y="22505"/>
                    <a:pt x="28092" y="22505"/>
                    <a:pt x="28095" y="22505"/>
                  </a:cubicBezTo>
                  <a:lnTo>
                    <a:pt x="28095" y="22505"/>
                  </a:lnTo>
                  <a:cubicBezTo>
                    <a:pt x="28102" y="22505"/>
                    <a:pt x="28110" y="22503"/>
                    <a:pt x="28113" y="22497"/>
                  </a:cubicBezTo>
                  <a:lnTo>
                    <a:pt x="28154" y="22424"/>
                  </a:lnTo>
                  <a:cubicBezTo>
                    <a:pt x="28159" y="22415"/>
                    <a:pt x="28156" y="22402"/>
                    <a:pt x="28145" y="22398"/>
                  </a:cubicBezTo>
                  <a:cubicBezTo>
                    <a:pt x="28143" y="22396"/>
                    <a:pt x="28139" y="22395"/>
                    <a:pt x="28136" y="22395"/>
                  </a:cubicBezTo>
                  <a:close/>
                  <a:moveTo>
                    <a:pt x="28095" y="22505"/>
                  </a:moveTo>
                  <a:lnTo>
                    <a:pt x="28095" y="22505"/>
                  </a:lnTo>
                  <a:cubicBezTo>
                    <a:pt x="28095" y="22505"/>
                    <a:pt x="28095" y="22505"/>
                    <a:pt x="28095" y="22505"/>
                  </a:cubicBezTo>
                  <a:lnTo>
                    <a:pt x="28097" y="22505"/>
                  </a:lnTo>
                  <a:cubicBezTo>
                    <a:pt x="28097" y="22505"/>
                    <a:pt x="28096" y="22505"/>
                    <a:pt x="28095" y="22505"/>
                  </a:cubicBezTo>
                  <a:close/>
                  <a:moveTo>
                    <a:pt x="2004" y="22480"/>
                  </a:moveTo>
                  <a:cubicBezTo>
                    <a:pt x="1990" y="22480"/>
                    <a:pt x="1976" y="22495"/>
                    <a:pt x="1985" y="22510"/>
                  </a:cubicBezTo>
                  <a:lnTo>
                    <a:pt x="2027" y="22582"/>
                  </a:lnTo>
                  <a:cubicBezTo>
                    <a:pt x="2029" y="22589"/>
                    <a:pt x="2036" y="22591"/>
                    <a:pt x="2044" y="22591"/>
                  </a:cubicBezTo>
                  <a:lnTo>
                    <a:pt x="2044" y="22591"/>
                  </a:lnTo>
                  <a:cubicBezTo>
                    <a:pt x="2048" y="22591"/>
                    <a:pt x="2052" y="22591"/>
                    <a:pt x="2054" y="22589"/>
                  </a:cubicBezTo>
                  <a:cubicBezTo>
                    <a:pt x="2065" y="22582"/>
                    <a:pt x="2067" y="22571"/>
                    <a:pt x="2062" y="22560"/>
                  </a:cubicBezTo>
                  <a:lnTo>
                    <a:pt x="2021" y="22490"/>
                  </a:lnTo>
                  <a:cubicBezTo>
                    <a:pt x="2017" y="22483"/>
                    <a:pt x="2010" y="22480"/>
                    <a:pt x="2004" y="22480"/>
                  </a:cubicBezTo>
                  <a:close/>
                  <a:moveTo>
                    <a:pt x="2044" y="22591"/>
                  </a:moveTo>
                  <a:lnTo>
                    <a:pt x="2044" y="22591"/>
                  </a:lnTo>
                  <a:cubicBezTo>
                    <a:pt x="2044" y="22591"/>
                    <a:pt x="2043" y="22591"/>
                    <a:pt x="2043" y="22591"/>
                  </a:cubicBezTo>
                  <a:lnTo>
                    <a:pt x="2045" y="22591"/>
                  </a:lnTo>
                  <a:cubicBezTo>
                    <a:pt x="2045" y="22591"/>
                    <a:pt x="2044" y="22591"/>
                    <a:pt x="2044" y="22591"/>
                  </a:cubicBezTo>
                  <a:close/>
                  <a:moveTo>
                    <a:pt x="28055" y="22536"/>
                  </a:moveTo>
                  <a:cubicBezTo>
                    <a:pt x="28048" y="22536"/>
                    <a:pt x="28041" y="22540"/>
                    <a:pt x="28038" y="22547"/>
                  </a:cubicBezTo>
                  <a:lnTo>
                    <a:pt x="27996" y="22618"/>
                  </a:lnTo>
                  <a:cubicBezTo>
                    <a:pt x="27987" y="22631"/>
                    <a:pt x="27998" y="22648"/>
                    <a:pt x="28014" y="22648"/>
                  </a:cubicBezTo>
                  <a:cubicBezTo>
                    <a:pt x="28020" y="22648"/>
                    <a:pt x="28027" y="22644"/>
                    <a:pt x="28031" y="22637"/>
                  </a:cubicBezTo>
                  <a:cubicBezTo>
                    <a:pt x="28044" y="22613"/>
                    <a:pt x="28058" y="22591"/>
                    <a:pt x="28073" y="22567"/>
                  </a:cubicBezTo>
                  <a:cubicBezTo>
                    <a:pt x="28077" y="22556"/>
                    <a:pt x="28075" y="22545"/>
                    <a:pt x="28064" y="22538"/>
                  </a:cubicBezTo>
                  <a:cubicBezTo>
                    <a:pt x="28061" y="22537"/>
                    <a:pt x="28058" y="22536"/>
                    <a:pt x="28055" y="22536"/>
                  </a:cubicBezTo>
                  <a:close/>
                  <a:moveTo>
                    <a:pt x="2087" y="22621"/>
                  </a:moveTo>
                  <a:cubicBezTo>
                    <a:pt x="2072" y="22621"/>
                    <a:pt x="2058" y="22636"/>
                    <a:pt x="2069" y="22653"/>
                  </a:cubicBezTo>
                  <a:cubicBezTo>
                    <a:pt x="2082" y="22675"/>
                    <a:pt x="2095" y="22699"/>
                    <a:pt x="2108" y="22723"/>
                  </a:cubicBezTo>
                  <a:cubicBezTo>
                    <a:pt x="2113" y="22730"/>
                    <a:pt x="2119" y="22732"/>
                    <a:pt x="2126" y="22732"/>
                  </a:cubicBezTo>
                  <a:cubicBezTo>
                    <a:pt x="2144" y="22732"/>
                    <a:pt x="2152" y="22716"/>
                    <a:pt x="2144" y="22701"/>
                  </a:cubicBezTo>
                  <a:cubicBezTo>
                    <a:pt x="2130" y="22679"/>
                    <a:pt x="2117" y="22655"/>
                    <a:pt x="2104" y="22631"/>
                  </a:cubicBezTo>
                  <a:cubicBezTo>
                    <a:pt x="2099" y="22624"/>
                    <a:pt x="2093" y="22621"/>
                    <a:pt x="2087" y="22621"/>
                  </a:cubicBezTo>
                  <a:close/>
                  <a:moveTo>
                    <a:pt x="27970" y="22678"/>
                  </a:moveTo>
                  <a:cubicBezTo>
                    <a:pt x="27964" y="22678"/>
                    <a:pt x="27958" y="22681"/>
                    <a:pt x="27954" y="22688"/>
                  </a:cubicBezTo>
                  <a:cubicBezTo>
                    <a:pt x="27939" y="22712"/>
                    <a:pt x="27926" y="22736"/>
                    <a:pt x="27913" y="22758"/>
                  </a:cubicBezTo>
                  <a:cubicBezTo>
                    <a:pt x="27908" y="22769"/>
                    <a:pt x="27910" y="22780"/>
                    <a:pt x="27919" y="22787"/>
                  </a:cubicBezTo>
                  <a:cubicBezTo>
                    <a:pt x="27923" y="22789"/>
                    <a:pt x="27925" y="22789"/>
                    <a:pt x="27929" y="22789"/>
                  </a:cubicBezTo>
                  <a:lnTo>
                    <a:pt x="27929" y="22789"/>
                  </a:lnTo>
                  <a:cubicBezTo>
                    <a:pt x="27937" y="22789"/>
                    <a:pt x="27943" y="22787"/>
                    <a:pt x="27948" y="22780"/>
                  </a:cubicBezTo>
                  <a:cubicBezTo>
                    <a:pt x="27963" y="22756"/>
                    <a:pt x="27976" y="22732"/>
                    <a:pt x="27989" y="22710"/>
                  </a:cubicBezTo>
                  <a:cubicBezTo>
                    <a:pt x="27999" y="22693"/>
                    <a:pt x="27984" y="22678"/>
                    <a:pt x="27970" y="22678"/>
                  </a:cubicBezTo>
                  <a:close/>
                  <a:moveTo>
                    <a:pt x="27929" y="22789"/>
                  </a:moveTo>
                  <a:cubicBezTo>
                    <a:pt x="27928" y="22789"/>
                    <a:pt x="27928" y="22789"/>
                    <a:pt x="27928" y="22789"/>
                  </a:cubicBezTo>
                  <a:lnTo>
                    <a:pt x="27930" y="22789"/>
                  </a:lnTo>
                  <a:cubicBezTo>
                    <a:pt x="27930" y="22789"/>
                    <a:pt x="27929" y="22789"/>
                    <a:pt x="27929" y="22789"/>
                  </a:cubicBezTo>
                  <a:close/>
                  <a:moveTo>
                    <a:pt x="2171" y="22763"/>
                  </a:moveTo>
                  <a:cubicBezTo>
                    <a:pt x="2157" y="22763"/>
                    <a:pt x="2145" y="22776"/>
                    <a:pt x="2152" y="22791"/>
                  </a:cubicBezTo>
                  <a:lnTo>
                    <a:pt x="2194" y="22861"/>
                  </a:lnTo>
                  <a:cubicBezTo>
                    <a:pt x="2196" y="22868"/>
                    <a:pt x="2202" y="22872"/>
                    <a:pt x="2210" y="22872"/>
                  </a:cubicBezTo>
                  <a:lnTo>
                    <a:pt x="2210" y="22872"/>
                  </a:lnTo>
                  <a:cubicBezTo>
                    <a:pt x="2215" y="22872"/>
                    <a:pt x="2219" y="22870"/>
                    <a:pt x="2223" y="22868"/>
                  </a:cubicBezTo>
                  <a:cubicBezTo>
                    <a:pt x="2232" y="22861"/>
                    <a:pt x="2234" y="22850"/>
                    <a:pt x="2229" y="22839"/>
                  </a:cubicBezTo>
                  <a:cubicBezTo>
                    <a:pt x="2214" y="22818"/>
                    <a:pt x="2201" y="22793"/>
                    <a:pt x="2188" y="22771"/>
                  </a:cubicBezTo>
                  <a:cubicBezTo>
                    <a:pt x="2183" y="22765"/>
                    <a:pt x="2177" y="22763"/>
                    <a:pt x="2171" y="22763"/>
                  </a:cubicBezTo>
                  <a:close/>
                  <a:moveTo>
                    <a:pt x="2210" y="22872"/>
                  </a:moveTo>
                  <a:lnTo>
                    <a:pt x="2210" y="22872"/>
                  </a:lnTo>
                  <a:cubicBezTo>
                    <a:pt x="2210" y="22872"/>
                    <a:pt x="2210" y="22872"/>
                    <a:pt x="2210" y="22872"/>
                  </a:cubicBezTo>
                  <a:lnTo>
                    <a:pt x="2212" y="22872"/>
                  </a:lnTo>
                  <a:cubicBezTo>
                    <a:pt x="2211" y="22872"/>
                    <a:pt x="2211" y="22872"/>
                    <a:pt x="2210" y="22872"/>
                  </a:cubicBezTo>
                  <a:close/>
                  <a:moveTo>
                    <a:pt x="27887" y="22819"/>
                  </a:moveTo>
                  <a:cubicBezTo>
                    <a:pt x="27881" y="22819"/>
                    <a:pt x="27874" y="22823"/>
                    <a:pt x="27871" y="22829"/>
                  </a:cubicBezTo>
                  <a:lnTo>
                    <a:pt x="27827" y="22899"/>
                  </a:lnTo>
                  <a:cubicBezTo>
                    <a:pt x="27822" y="22908"/>
                    <a:pt x="27825" y="22921"/>
                    <a:pt x="27833" y="22925"/>
                  </a:cubicBezTo>
                  <a:cubicBezTo>
                    <a:pt x="27837" y="22927"/>
                    <a:pt x="27840" y="22929"/>
                    <a:pt x="27843" y="22930"/>
                  </a:cubicBezTo>
                  <a:lnTo>
                    <a:pt x="27843" y="22930"/>
                  </a:lnTo>
                  <a:cubicBezTo>
                    <a:pt x="27852" y="22929"/>
                    <a:pt x="27858" y="22925"/>
                    <a:pt x="27862" y="22919"/>
                  </a:cubicBezTo>
                  <a:lnTo>
                    <a:pt x="27904" y="22848"/>
                  </a:lnTo>
                  <a:cubicBezTo>
                    <a:pt x="27910" y="22839"/>
                    <a:pt x="27906" y="22829"/>
                    <a:pt x="27897" y="22822"/>
                  </a:cubicBezTo>
                  <a:cubicBezTo>
                    <a:pt x="27894" y="22820"/>
                    <a:pt x="27891" y="22819"/>
                    <a:pt x="27887" y="22819"/>
                  </a:cubicBezTo>
                  <a:close/>
                  <a:moveTo>
                    <a:pt x="27843" y="22930"/>
                  </a:moveTo>
                  <a:cubicBezTo>
                    <a:pt x="27843" y="22930"/>
                    <a:pt x="27843" y="22930"/>
                    <a:pt x="27842" y="22930"/>
                  </a:cubicBezTo>
                  <a:lnTo>
                    <a:pt x="27844" y="22930"/>
                  </a:lnTo>
                  <a:cubicBezTo>
                    <a:pt x="27844" y="22930"/>
                    <a:pt x="27844" y="22930"/>
                    <a:pt x="27843" y="22930"/>
                  </a:cubicBezTo>
                  <a:close/>
                  <a:moveTo>
                    <a:pt x="2253" y="22898"/>
                  </a:moveTo>
                  <a:cubicBezTo>
                    <a:pt x="2238" y="22898"/>
                    <a:pt x="2224" y="22915"/>
                    <a:pt x="2236" y="22932"/>
                  </a:cubicBezTo>
                  <a:lnTo>
                    <a:pt x="2278" y="23002"/>
                  </a:lnTo>
                  <a:cubicBezTo>
                    <a:pt x="2282" y="23007"/>
                    <a:pt x="2289" y="23011"/>
                    <a:pt x="2295" y="23011"/>
                  </a:cubicBezTo>
                  <a:cubicBezTo>
                    <a:pt x="2300" y="23011"/>
                    <a:pt x="2304" y="23009"/>
                    <a:pt x="2306" y="23007"/>
                  </a:cubicBezTo>
                  <a:cubicBezTo>
                    <a:pt x="2315" y="23002"/>
                    <a:pt x="2319" y="22989"/>
                    <a:pt x="2313" y="22980"/>
                  </a:cubicBezTo>
                  <a:lnTo>
                    <a:pt x="2271" y="22910"/>
                  </a:lnTo>
                  <a:cubicBezTo>
                    <a:pt x="2266" y="22902"/>
                    <a:pt x="2260" y="22898"/>
                    <a:pt x="2253" y="22898"/>
                  </a:cubicBezTo>
                  <a:close/>
                  <a:moveTo>
                    <a:pt x="27800" y="22959"/>
                  </a:moveTo>
                  <a:cubicBezTo>
                    <a:pt x="27794" y="22959"/>
                    <a:pt x="27788" y="22962"/>
                    <a:pt x="27783" y="22969"/>
                  </a:cubicBezTo>
                  <a:cubicBezTo>
                    <a:pt x="27767" y="22991"/>
                    <a:pt x="27754" y="23015"/>
                    <a:pt x="27739" y="23037"/>
                  </a:cubicBezTo>
                  <a:cubicBezTo>
                    <a:pt x="27735" y="23046"/>
                    <a:pt x="27737" y="23059"/>
                    <a:pt x="27745" y="23066"/>
                  </a:cubicBezTo>
                  <a:cubicBezTo>
                    <a:pt x="27750" y="23068"/>
                    <a:pt x="27752" y="23068"/>
                    <a:pt x="27756" y="23068"/>
                  </a:cubicBezTo>
                  <a:cubicBezTo>
                    <a:pt x="27763" y="23068"/>
                    <a:pt x="27770" y="23066"/>
                    <a:pt x="27774" y="23059"/>
                  </a:cubicBezTo>
                  <a:cubicBezTo>
                    <a:pt x="27789" y="23037"/>
                    <a:pt x="27803" y="23013"/>
                    <a:pt x="27818" y="22989"/>
                  </a:cubicBezTo>
                  <a:cubicBezTo>
                    <a:pt x="27827" y="22974"/>
                    <a:pt x="27814" y="22959"/>
                    <a:pt x="27800" y="22959"/>
                  </a:cubicBezTo>
                  <a:close/>
                  <a:moveTo>
                    <a:pt x="2341" y="23040"/>
                  </a:moveTo>
                  <a:cubicBezTo>
                    <a:pt x="2327" y="23040"/>
                    <a:pt x="2314" y="23055"/>
                    <a:pt x="2322" y="23070"/>
                  </a:cubicBezTo>
                  <a:lnTo>
                    <a:pt x="2366" y="23141"/>
                  </a:lnTo>
                  <a:cubicBezTo>
                    <a:pt x="2370" y="23145"/>
                    <a:pt x="2377" y="23149"/>
                    <a:pt x="2383" y="23149"/>
                  </a:cubicBezTo>
                  <a:cubicBezTo>
                    <a:pt x="2388" y="23149"/>
                    <a:pt x="2392" y="23147"/>
                    <a:pt x="2394" y="23145"/>
                  </a:cubicBezTo>
                  <a:cubicBezTo>
                    <a:pt x="2403" y="23138"/>
                    <a:pt x="2405" y="23127"/>
                    <a:pt x="2401" y="23116"/>
                  </a:cubicBezTo>
                  <a:lnTo>
                    <a:pt x="2357" y="23048"/>
                  </a:lnTo>
                  <a:cubicBezTo>
                    <a:pt x="2352" y="23043"/>
                    <a:pt x="2347" y="23040"/>
                    <a:pt x="2341" y="23040"/>
                  </a:cubicBezTo>
                  <a:close/>
                  <a:moveTo>
                    <a:pt x="27713" y="23097"/>
                  </a:moveTo>
                  <a:cubicBezTo>
                    <a:pt x="27706" y="23097"/>
                    <a:pt x="27700" y="23100"/>
                    <a:pt x="27695" y="23108"/>
                  </a:cubicBezTo>
                  <a:lnTo>
                    <a:pt x="27651" y="23176"/>
                  </a:lnTo>
                  <a:cubicBezTo>
                    <a:pt x="27647" y="23185"/>
                    <a:pt x="27649" y="23198"/>
                    <a:pt x="27658" y="23202"/>
                  </a:cubicBezTo>
                  <a:cubicBezTo>
                    <a:pt x="27660" y="23204"/>
                    <a:pt x="27664" y="23207"/>
                    <a:pt x="27669" y="23207"/>
                  </a:cubicBezTo>
                  <a:cubicBezTo>
                    <a:pt x="27675" y="23207"/>
                    <a:pt x="27682" y="23204"/>
                    <a:pt x="27686" y="23198"/>
                  </a:cubicBezTo>
                  <a:lnTo>
                    <a:pt x="27730" y="23130"/>
                  </a:lnTo>
                  <a:cubicBezTo>
                    <a:pt x="27741" y="23113"/>
                    <a:pt x="27727" y="23097"/>
                    <a:pt x="27713" y="23097"/>
                  </a:cubicBezTo>
                  <a:close/>
                  <a:moveTo>
                    <a:pt x="2426" y="23178"/>
                  </a:moveTo>
                  <a:cubicBezTo>
                    <a:pt x="2423" y="23178"/>
                    <a:pt x="2419" y="23179"/>
                    <a:pt x="2416" y="23180"/>
                  </a:cubicBezTo>
                  <a:cubicBezTo>
                    <a:pt x="2407" y="23187"/>
                    <a:pt x="2405" y="23200"/>
                    <a:pt x="2410" y="23209"/>
                  </a:cubicBezTo>
                  <a:lnTo>
                    <a:pt x="2456" y="23277"/>
                  </a:lnTo>
                  <a:cubicBezTo>
                    <a:pt x="2458" y="23283"/>
                    <a:pt x="2465" y="23286"/>
                    <a:pt x="2471" y="23286"/>
                  </a:cubicBezTo>
                  <a:cubicBezTo>
                    <a:pt x="2476" y="23286"/>
                    <a:pt x="2480" y="23286"/>
                    <a:pt x="2482" y="23283"/>
                  </a:cubicBezTo>
                  <a:cubicBezTo>
                    <a:pt x="2491" y="23277"/>
                    <a:pt x="2493" y="23264"/>
                    <a:pt x="2489" y="23255"/>
                  </a:cubicBezTo>
                  <a:lnTo>
                    <a:pt x="2445" y="23187"/>
                  </a:lnTo>
                  <a:cubicBezTo>
                    <a:pt x="2440" y="23181"/>
                    <a:pt x="2433" y="23178"/>
                    <a:pt x="2426" y="23178"/>
                  </a:cubicBezTo>
                  <a:close/>
                  <a:moveTo>
                    <a:pt x="27622" y="23235"/>
                  </a:moveTo>
                  <a:cubicBezTo>
                    <a:pt x="27617" y="23235"/>
                    <a:pt x="27611" y="23238"/>
                    <a:pt x="27607" y="23244"/>
                  </a:cubicBezTo>
                  <a:cubicBezTo>
                    <a:pt x="27592" y="23268"/>
                    <a:pt x="27576" y="23290"/>
                    <a:pt x="27561" y="23312"/>
                  </a:cubicBezTo>
                  <a:cubicBezTo>
                    <a:pt x="27556" y="23323"/>
                    <a:pt x="27559" y="23334"/>
                    <a:pt x="27567" y="23341"/>
                  </a:cubicBezTo>
                  <a:cubicBezTo>
                    <a:pt x="27570" y="23343"/>
                    <a:pt x="27574" y="23343"/>
                    <a:pt x="27578" y="23343"/>
                  </a:cubicBezTo>
                  <a:lnTo>
                    <a:pt x="27581" y="23343"/>
                  </a:lnTo>
                  <a:cubicBezTo>
                    <a:pt x="27585" y="23343"/>
                    <a:pt x="27592" y="23341"/>
                    <a:pt x="27596" y="23336"/>
                  </a:cubicBezTo>
                  <a:lnTo>
                    <a:pt x="27640" y="23268"/>
                  </a:lnTo>
                  <a:cubicBezTo>
                    <a:pt x="27651" y="23251"/>
                    <a:pt x="27636" y="23235"/>
                    <a:pt x="27622" y="23235"/>
                  </a:cubicBezTo>
                  <a:close/>
                  <a:moveTo>
                    <a:pt x="2517" y="23315"/>
                  </a:moveTo>
                  <a:cubicBezTo>
                    <a:pt x="2514" y="23315"/>
                    <a:pt x="2510" y="23316"/>
                    <a:pt x="2506" y="23319"/>
                  </a:cubicBezTo>
                  <a:cubicBezTo>
                    <a:pt x="2497" y="23323"/>
                    <a:pt x="2493" y="23336"/>
                    <a:pt x="2500" y="23345"/>
                  </a:cubicBezTo>
                  <a:cubicBezTo>
                    <a:pt x="2515" y="23367"/>
                    <a:pt x="2530" y="23391"/>
                    <a:pt x="2546" y="23413"/>
                  </a:cubicBezTo>
                  <a:cubicBezTo>
                    <a:pt x="2548" y="23420"/>
                    <a:pt x="2555" y="23422"/>
                    <a:pt x="2563" y="23422"/>
                  </a:cubicBezTo>
                  <a:cubicBezTo>
                    <a:pt x="2568" y="23422"/>
                    <a:pt x="2570" y="23420"/>
                    <a:pt x="2574" y="23418"/>
                  </a:cubicBezTo>
                  <a:cubicBezTo>
                    <a:pt x="2583" y="23411"/>
                    <a:pt x="2585" y="23400"/>
                    <a:pt x="2581" y="23391"/>
                  </a:cubicBezTo>
                  <a:lnTo>
                    <a:pt x="2533" y="23323"/>
                  </a:lnTo>
                  <a:cubicBezTo>
                    <a:pt x="2529" y="23318"/>
                    <a:pt x="2523" y="23315"/>
                    <a:pt x="2517" y="23315"/>
                  </a:cubicBezTo>
                  <a:close/>
                  <a:moveTo>
                    <a:pt x="27532" y="23371"/>
                  </a:moveTo>
                  <a:cubicBezTo>
                    <a:pt x="27526" y="23371"/>
                    <a:pt x="27521" y="23374"/>
                    <a:pt x="27517" y="23380"/>
                  </a:cubicBezTo>
                  <a:lnTo>
                    <a:pt x="27471" y="23448"/>
                  </a:lnTo>
                  <a:cubicBezTo>
                    <a:pt x="27464" y="23457"/>
                    <a:pt x="27466" y="23470"/>
                    <a:pt x="27475" y="23477"/>
                  </a:cubicBezTo>
                  <a:cubicBezTo>
                    <a:pt x="27480" y="23479"/>
                    <a:pt x="27484" y="23479"/>
                    <a:pt x="27488" y="23479"/>
                  </a:cubicBezTo>
                  <a:cubicBezTo>
                    <a:pt x="27495" y="23479"/>
                    <a:pt x="27499" y="23477"/>
                    <a:pt x="27504" y="23472"/>
                  </a:cubicBezTo>
                  <a:lnTo>
                    <a:pt x="27550" y="23404"/>
                  </a:lnTo>
                  <a:cubicBezTo>
                    <a:pt x="27561" y="23387"/>
                    <a:pt x="27546" y="23371"/>
                    <a:pt x="27532" y="23371"/>
                  </a:cubicBezTo>
                  <a:close/>
                  <a:moveTo>
                    <a:pt x="2608" y="23447"/>
                  </a:moveTo>
                  <a:cubicBezTo>
                    <a:pt x="2593" y="23447"/>
                    <a:pt x="2579" y="23464"/>
                    <a:pt x="2590" y="23481"/>
                  </a:cubicBezTo>
                  <a:lnTo>
                    <a:pt x="2638" y="23549"/>
                  </a:lnTo>
                  <a:cubicBezTo>
                    <a:pt x="2640" y="23554"/>
                    <a:pt x="2647" y="23558"/>
                    <a:pt x="2654" y="23558"/>
                  </a:cubicBezTo>
                  <a:cubicBezTo>
                    <a:pt x="2671" y="23558"/>
                    <a:pt x="2680" y="23538"/>
                    <a:pt x="2671" y="23525"/>
                  </a:cubicBezTo>
                  <a:cubicBezTo>
                    <a:pt x="2656" y="23503"/>
                    <a:pt x="2640" y="23481"/>
                    <a:pt x="2625" y="23457"/>
                  </a:cubicBezTo>
                  <a:cubicBezTo>
                    <a:pt x="2620" y="23450"/>
                    <a:pt x="2614" y="23447"/>
                    <a:pt x="2608" y="23447"/>
                  </a:cubicBezTo>
                  <a:close/>
                  <a:moveTo>
                    <a:pt x="27440" y="23508"/>
                  </a:moveTo>
                  <a:cubicBezTo>
                    <a:pt x="27434" y="23508"/>
                    <a:pt x="27429" y="23511"/>
                    <a:pt x="27425" y="23516"/>
                  </a:cubicBezTo>
                  <a:lnTo>
                    <a:pt x="27378" y="23585"/>
                  </a:lnTo>
                  <a:cubicBezTo>
                    <a:pt x="27372" y="23593"/>
                    <a:pt x="27374" y="23604"/>
                    <a:pt x="27383" y="23611"/>
                  </a:cubicBezTo>
                  <a:cubicBezTo>
                    <a:pt x="27387" y="23613"/>
                    <a:pt x="27389" y="23615"/>
                    <a:pt x="27394" y="23615"/>
                  </a:cubicBezTo>
                  <a:cubicBezTo>
                    <a:pt x="27400" y="23615"/>
                    <a:pt x="27407" y="23611"/>
                    <a:pt x="27409" y="23607"/>
                  </a:cubicBezTo>
                  <a:lnTo>
                    <a:pt x="27458" y="23538"/>
                  </a:lnTo>
                  <a:cubicBezTo>
                    <a:pt x="27462" y="23530"/>
                    <a:pt x="27460" y="23519"/>
                    <a:pt x="27451" y="23512"/>
                  </a:cubicBezTo>
                  <a:cubicBezTo>
                    <a:pt x="27448" y="23509"/>
                    <a:pt x="27444" y="23508"/>
                    <a:pt x="27440" y="23508"/>
                  </a:cubicBezTo>
                  <a:close/>
                  <a:moveTo>
                    <a:pt x="2700" y="23585"/>
                  </a:moveTo>
                  <a:cubicBezTo>
                    <a:pt x="2696" y="23585"/>
                    <a:pt x="2692" y="23586"/>
                    <a:pt x="2689" y="23589"/>
                  </a:cubicBezTo>
                  <a:cubicBezTo>
                    <a:pt x="2680" y="23596"/>
                    <a:pt x="2678" y="23607"/>
                    <a:pt x="2684" y="23615"/>
                  </a:cubicBezTo>
                  <a:lnTo>
                    <a:pt x="2730" y="23683"/>
                  </a:lnTo>
                  <a:cubicBezTo>
                    <a:pt x="2735" y="23688"/>
                    <a:pt x="2741" y="23692"/>
                    <a:pt x="2748" y="23692"/>
                  </a:cubicBezTo>
                  <a:cubicBezTo>
                    <a:pt x="2750" y="23692"/>
                    <a:pt x="2755" y="23690"/>
                    <a:pt x="2757" y="23688"/>
                  </a:cubicBezTo>
                  <a:cubicBezTo>
                    <a:pt x="2766" y="23681"/>
                    <a:pt x="2768" y="23670"/>
                    <a:pt x="2763" y="23661"/>
                  </a:cubicBezTo>
                  <a:lnTo>
                    <a:pt x="2715" y="23593"/>
                  </a:lnTo>
                  <a:cubicBezTo>
                    <a:pt x="2712" y="23588"/>
                    <a:pt x="2707" y="23585"/>
                    <a:pt x="2700" y="23585"/>
                  </a:cubicBezTo>
                  <a:close/>
                  <a:moveTo>
                    <a:pt x="27348" y="23646"/>
                  </a:moveTo>
                  <a:cubicBezTo>
                    <a:pt x="27341" y="23646"/>
                    <a:pt x="27335" y="23649"/>
                    <a:pt x="27330" y="23655"/>
                  </a:cubicBezTo>
                  <a:lnTo>
                    <a:pt x="27284" y="23721"/>
                  </a:lnTo>
                  <a:cubicBezTo>
                    <a:pt x="27277" y="23730"/>
                    <a:pt x="27280" y="23743"/>
                    <a:pt x="27288" y="23749"/>
                  </a:cubicBezTo>
                  <a:cubicBezTo>
                    <a:pt x="27291" y="23752"/>
                    <a:pt x="27295" y="23752"/>
                    <a:pt x="27299" y="23752"/>
                  </a:cubicBezTo>
                  <a:lnTo>
                    <a:pt x="27299" y="23749"/>
                  </a:lnTo>
                  <a:cubicBezTo>
                    <a:pt x="27306" y="23749"/>
                    <a:pt x="27313" y="23747"/>
                    <a:pt x="27315" y="23743"/>
                  </a:cubicBezTo>
                  <a:lnTo>
                    <a:pt x="27363" y="23677"/>
                  </a:lnTo>
                  <a:cubicBezTo>
                    <a:pt x="27370" y="23668"/>
                    <a:pt x="27367" y="23655"/>
                    <a:pt x="27359" y="23648"/>
                  </a:cubicBezTo>
                  <a:cubicBezTo>
                    <a:pt x="27355" y="23647"/>
                    <a:pt x="27351" y="23646"/>
                    <a:pt x="27348" y="23646"/>
                  </a:cubicBezTo>
                  <a:close/>
                  <a:moveTo>
                    <a:pt x="2796" y="23722"/>
                  </a:moveTo>
                  <a:cubicBezTo>
                    <a:pt x="2781" y="23722"/>
                    <a:pt x="2769" y="23737"/>
                    <a:pt x="2777" y="23752"/>
                  </a:cubicBezTo>
                  <a:lnTo>
                    <a:pt x="2825" y="23820"/>
                  </a:lnTo>
                  <a:cubicBezTo>
                    <a:pt x="2829" y="23824"/>
                    <a:pt x="2836" y="23828"/>
                    <a:pt x="2843" y="23828"/>
                  </a:cubicBezTo>
                  <a:lnTo>
                    <a:pt x="2843" y="23824"/>
                  </a:lnTo>
                  <a:cubicBezTo>
                    <a:pt x="2844" y="23825"/>
                    <a:pt x="2845" y="23825"/>
                    <a:pt x="2846" y="23825"/>
                  </a:cubicBezTo>
                  <a:cubicBezTo>
                    <a:pt x="2848" y="23825"/>
                    <a:pt x="2850" y="23823"/>
                    <a:pt x="2854" y="23822"/>
                  </a:cubicBezTo>
                  <a:cubicBezTo>
                    <a:pt x="2862" y="23815"/>
                    <a:pt x="2865" y="23804"/>
                    <a:pt x="2858" y="23796"/>
                  </a:cubicBezTo>
                  <a:lnTo>
                    <a:pt x="2812" y="23730"/>
                  </a:lnTo>
                  <a:cubicBezTo>
                    <a:pt x="2807" y="23724"/>
                    <a:pt x="2801" y="23722"/>
                    <a:pt x="2796" y="23722"/>
                  </a:cubicBezTo>
                  <a:close/>
                  <a:moveTo>
                    <a:pt x="27251" y="23779"/>
                  </a:moveTo>
                  <a:cubicBezTo>
                    <a:pt x="27245" y="23779"/>
                    <a:pt x="27240" y="23781"/>
                    <a:pt x="27236" y="23787"/>
                  </a:cubicBezTo>
                  <a:lnTo>
                    <a:pt x="27187" y="23853"/>
                  </a:lnTo>
                  <a:cubicBezTo>
                    <a:pt x="27178" y="23866"/>
                    <a:pt x="27187" y="23886"/>
                    <a:pt x="27205" y="23886"/>
                  </a:cubicBezTo>
                  <a:lnTo>
                    <a:pt x="27205" y="23883"/>
                  </a:lnTo>
                  <a:cubicBezTo>
                    <a:pt x="27211" y="23883"/>
                    <a:pt x="27216" y="23879"/>
                    <a:pt x="27220" y="23875"/>
                  </a:cubicBezTo>
                  <a:lnTo>
                    <a:pt x="27269" y="23809"/>
                  </a:lnTo>
                  <a:cubicBezTo>
                    <a:pt x="27273" y="23800"/>
                    <a:pt x="27271" y="23789"/>
                    <a:pt x="27264" y="23782"/>
                  </a:cubicBezTo>
                  <a:cubicBezTo>
                    <a:pt x="27260" y="23780"/>
                    <a:pt x="27256" y="23779"/>
                    <a:pt x="27251" y="23779"/>
                  </a:cubicBezTo>
                  <a:close/>
                  <a:moveTo>
                    <a:pt x="2889" y="23855"/>
                  </a:moveTo>
                  <a:cubicBezTo>
                    <a:pt x="2885" y="23855"/>
                    <a:pt x="2881" y="23856"/>
                    <a:pt x="2878" y="23859"/>
                  </a:cubicBezTo>
                  <a:cubicBezTo>
                    <a:pt x="2869" y="23864"/>
                    <a:pt x="2867" y="23877"/>
                    <a:pt x="2873" y="23886"/>
                  </a:cubicBezTo>
                  <a:lnTo>
                    <a:pt x="2922" y="23952"/>
                  </a:lnTo>
                  <a:cubicBezTo>
                    <a:pt x="2926" y="23956"/>
                    <a:pt x="2933" y="23960"/>
                    <a:pt x="2937" y="23960"/>
                  </a:cubicBezTo>
                  <a:cubicBezTo>
                    <a:pt x="2955" y="23960"/>
                    <a:pt x="2963" y="23943"/>
                    <a:pt x="2952" y="23930"/>
                  </a:cubicBezTo>
                  <a:lnTo>
                    <a:pt x="2904" y="23861"/>
                  </a:lnTo>
                  <a:cubicBezTo>
                    <a:pt x="2900" y="23858"/>
                    <a:pt x="2895" y="23855"/>
                    <a:pt x="2889" y="23855"/>
                  </a:cubicBezTo>
                  <a:close/>
                  <a:moveTo>
                    <a:pt x="27154" y="23912"/>
                  </a:moveTo>
                  <a:cubicBezTo>
                    <a:pt x="27149" y="23912"/>
                    <a:pt x="27143" y="23914"/>
                    <a:pt x="27139" y="23919"/>
                  </a:cubicBezTo>
                  <a:lnTo>
                    <a:pt x="27091" y="23985"/>
                  </a:lnTo>
                  <a:cubicBezTo>
                    <a:pt x="27084" y="23996"/>
                    <a:pt x="27086" y="24007"/>
                    <a:pt x="27095" y="24013"/>
                  </a:cubicBezTo>
                  <a:cubicBezTo>
                    <a:pt x="27099" y="24015"/>
                    <a:pt x="27104" y="24017"/>
                    <a:pt x="27108" y="24017"/>
                  </a:cubicBezTo>
                  <a:lnTo>
                    <a:pt x="27108" y="24015"/>
                  </a:lnTo>
                  <a:cubicBezTo>
                    <a:pt x="27113" y="24015"/>
                    <a:pt x="27119" y="24013"/>
                    <a:pt x="27124" y="24011"/>
                  </a:cubicBezTo>
                  <a:lnTo>
                    <a:pt x="27172" y="23945"/>
                  </a:lnTo>
                  <a:cubicBezTo>
                    <a:pt x="27182" y="23929"/>
                    <a:pt x="27168" y="23912"/>
                    <a:pt x="27154" y="23912"/>
                  </a:cubicBezTo>
                  <a:close/>
                  <a:moveTo>
                    <a:pt x="2987" y="23985"/>
                  </a:moveTo>
                  <a:cubicBezTo>
                    <a:pt x="2973" y="23985"/>
                    <a:pt x="2959" y="24002"/>
                    <a:pt x="2970" y="24017"/>
                  </a:cubicBezTo>
                  <a:lnTo>
                    <a:pt x="3018" y="24083"/>
                  </a:lnTo>
                  <a:cubicBezTo>
                    <a:pt x="3023" y="24088"/>
                    <a:pt x="3029" y="24092"/>
                    <a:pt x="3036" y="24092"/>
                  </a:cubicBezTo>
                  <a:lnTo>
                    <a:pt x="3036" y="24088"/>
                  </a:lnTo>
                  <a:cubicBezTo>
                    <a:pt x="3040" y="24088"/>
                    <a:pt x="3045" y="24088"/>
                    <a:pt x="3047" y="24086"/>
                  </a:cubicBezTo>
                  <a:cubicBezTo>
                    <a:pt x="3056" y="24079"/>
                    <a:pt x="3058" y="24068"/>
                    <a:pt x="3051" y="24059"/>
                  </a:cubicBezTo>
                  <a:lnTo>
                    <a:pt x="3003" y="23993"/>
                  </a:lnTo>
                  <a:cubicBezTo>
                    <a:pt x="2999" y="23987"/>
                    <a:pt x="2993" y="23985"/>
                    <a:pt x="2987" y="23985"/>
                  </a:cubicBezTo>
                  <a:close/>
                  <a:moveTo>
                    <a:pt x="27058" y="24044"/>
                  </a:moveTo>
                  <a:cubicBezTo>
                    <a:pt x="27052" y="24044"/>
                    <a:pt x="27046" y="24047"/>
                    <a:pt x="27042" y="24053"/>
                  </a:cubicBezTo>
                  <a:lnTo>
                    <a:pt x="26992" y="24116"/>
                  </a:lnTo>
                  <a:cubicBezTo>
                    <a:pt x="26987" y="24125"/>
                    <a:pt x="26987" y="24138"/>
                    <a:pt x="26996" y="24145"/>
                  </a:cubicBezTo>
                  <a:cubicBezTo>
                    <a:pt x="27000" y="24147"/>
                    <a:pt x="27005" y="24147"/>
                    <a:pt x="27009" y="24149"/>
                  </a:cubicBezTo>
                  <a:lnTo>
                    <a:pt x="27009" y="24145"/>
                  </a:lnTo>
                  <a:cubicBezTo>
                    <a:pt x="27014" y="24145"/>
                    <a:pt x="27020" y="24145"/>
                    <a:pt x="27025" y="24141"/>
                  </a:cubicBezTo>
                  <a:lnTo>
                    <a:pt x="27073" y="24075"/>
                  </a:lnTo>
                  <a:cubicBezTo>
                    <a:pt x="27080" y="24066"/>
                    <a:pt x="27077" y="24055"/>
                    <a:pt x="27069" y="24048"/>
                  </a:cubicBezTo>
                  <a:cubicBezTo>
                    <a:pt x="27065" y="24046"/>
                    <a:pt x="27061" y="24044"/>
                    <a:pt x="27058" y="24044"/>
                  </a:cubicBezTo>
                  <a:close/>
                  <a:moveTo>
                    <a:pt x="3085" y="24115"/>
                  </a:moveTo>
                  <a:cubicBezTo>
                    <a:pt x="3081" y="24115"/>
                    <a:pt x="3077" y="24116"/>
                    <a:pt x="3073" y="24119"/>
                  </a:cubicBezTo>
                  <a:cubicBezTo>
                    <a:pt x="3065" y="24127"/>
                    <a:pt x="3062" y="24138"/>
                    <a:pt x="3069" y="24147"/>
                  </a:cubicBezTo>
                  <a:lnTo>
                    <a:pt x="3119" y="24213"/>
                  </a:lnTo>
                  <a:cubicBezTo>
                    <a:pt x="3124" y="24217"/>
                    <a:pt x="3128" y="24222"/>
                    <a:pt x="3135" y="24222"/>
                  </a:cubicBezTo>
                  <a:lnTo>
                    <a:pt x="3135" y="24220"/>
                  </a:lnTo>
                  <a:cubicBezTo>
                    <a:pt x="3139" y="24220"/>
                    <a:pt x="3144" y="24220"/>
                    <a:pt x="3148" y="24217"/>
                  </a:cubicBezTo>
                  <a:cubicBezTo>
                    <a:pt x="3157" y="24211"/>
                    <a:pt x="3159" y="24198"/>
                    <a:pt x="3152" y="24189"/>
                  </a:cubicBezTo>
                  <a:lnTo>
                    <a:pt x="3102" y="24123"/>
                  </a:lnTo>
                  <a:cubicBezTo>
                    <a:pt x="3098" y="24118"/>
                    <a:pt x="3091" y="24115"/>
                    <a:pt x="3085" y="24115"/>
                  </a:cubicBezTo>
                  <a:close/>
                  <a:moveTo>
                    <a:pt x="26960" y="24174"/>
                  </a:moveTo>
                  <a:cubicBezTo>
                    <a:pt x="26954" y="24174"/>
                    <a:pt x="26947" y="24177"/>
                    <a:pt x="26943" y="24182"/>
                  </a:cubicBezTo>
                  <a:lnTo>
                    <a:pt x="26893" y="24246"/>
                  </a:lnTo>
                  <a:cubicBezTo>
                    <a:pt x="26886" y="24255"/>
                    <a:pt x="26888" y="24268"/>
                    <a:pt x="26897" y="24275"/>
                  </a:cubicBezTo>
                  <a:cubicBezTo>
                    <a:pt x="26902" y="24277"/>
                    <a:pt x="26906" y="24279"/>
                    <a:pt x="26910" y="24279"/>
                  </a:cubicBezTo>
                  <a:lnTo>
                    <a:pt x="26908" y="24275"/>
                  </a:lnTo>
                  <a:lnTo>
                    <a:pt x="26908" y="24275"/>
                  </a:lnTo>
                  <a:cubicBezTo>
                    <a:pt x="26910" y="24275"/>
                    <a:pt x="26912" y="24275"/>
                    <a:pt x="26913" y="24275"/>
                  </a:cubicBezTo>
                  <a:cubicBezTo>
                    <a:pt x="26918" y="24275"/>
                    <a:pt x="26922" y="24273"/>
                    <a:pt x="26924" y="24270"/>
                  </a:cubicBezTo>
                  <a:lnTo>
                    <a:pt x="26974" y="24204"/>
                  </a:lnTo>
                  <a:cubicBezTo>
                    <a:pt x="26981" y="24196"/>
                    <a:pt x="26978" y="24185"/>
                    <a:pt x="26972" y="24178"/>
                  </a:cubicBezTo>
                  <a:cubicBezTo>
                    <a:pt x="26968" y="24175"/>
                    <a:pt x="26964" y="24174"/>
                    <a:pt x="26960" y="24174"/>
                  </a:cubicBezTo>
                  <a:close/>
                  <a:moveTo>
                    <a:pt x="3184" y="24247"/>
                  </a:moveTo>
                  <a:cubicBezTo>
                    <a:pt x="3180" y="24247"/>
                    <a:pt x="3176" y="24248"/>
                    <a:pt x="3172" y="24250"/>
                  </a:cubicBezTo>
                  <a:cubicBezTo>
                    <a:pt x="3166" y="24257"/>
                    <a:pt x="3163" y="24270"/>
                    <a:pt x="3170" y="24277"/>
                  </a:cubicBezTo>
                  <a:cubicBezTo>
                    <a:pt x="3185" y="24299"/>
                    <a:pt x="3203" y="24321"/>
                    <a:pt x="3221" y="24343"/>
                  </a:cubicBezTo>
                  <a:cubicBezTo>
                    <a:pt x="3225" y="24347"/>
                    <a:pt x="3229" y="24349"/>
                    <a:pt x="3236" y="24349"/>
                  </a:cubicBezTo>
                  <a:lnTo>
                    <a:pt x="3236" y="24347"/>
                  </a:lnTo>
                  <a:cubicBezTo>
                    <a:pt x="3238" y="24348"/>
                    <a:pt x="3240" y="24349"/>
                    <a:pt x="3243" y="24349"/>
                  </a:cubicBezTo>
                  <a:cubicBezTo>
                    <a:pt x="3245" y="24349"/>
                    <a:pt x="3247" y="24348"/>
                    <a:pt x="3249" y="24347"/>
                  </a:cubicBezTo>
                  <a:cubicBezTo>
                    <a:pt x="3258" y="24341"/>
                    <a:pt x="3260" y="24327"/>
                    <a:pt x="3251" y="24319"/>
                  </a:cubicBezTo>
                  <a:cubicBezTo>
                    <a:pt x="3236" y="24297"/>
                    <a:pt x="3218" y="24275"/>
                    <a:pt x="3201" y="24255"/>
                  </a:cubicBezTo>
                  <a:cubicBezTo>
                    <a:pt x="3197" y="24250"/>
                    <a:pt x="3190" y="24247"/>
                    <a:pt x="3184" y="24247"/>
                  </a:cubicBezTo>
                  <a:close/>
                  <a:moveTo>
                    <a:pt x="26857" y="24304"/>
                  </a:moveTo>
                  <a:cubicBezTo>
                    <a:pt x="26851" y="24304"/>
                    <a:pt x="26846" y="24306"/>
                    <a:pt x="26842" y="24310"/>
                  </a:cubicBezTo>
                  <a:lnTo>
                    <a:pt x="26792" y="24376"/>
                  </a:lnTo>
                  <a:cubicBezTo>
                    <a:pt x="26785" y="24385"/>
                    <a:pt x="26785" y="24396"/>
                    <a:pt x="26794" y="24402"/>
                  </a:cubicBezTo>
                  <a:cubicBezTo>
                    <a:pt x="26798" y="24404"/>
                    <a:pt x="26803" y="24407"/>
                    <a:pt x="26807" y="24407"/>
                  </a:cubicBezTo>
                  <a:lnTo>
                    <a:pt x="26807" y="24404"/>
                  </a:lnTo>
                  <a:cubicBezTo>
                    <a:pt x="26814" y="24404"/>
                    <a:pt x="26818" y="24402"/>
                    <a:pt x="26822" y="24400"/>
                  </a:cubicBezTo>
                  <a:cubicBezTo>
                    <a:pt x="26838" y="24378"/>
                    <a:pt x="26855" y="24356"/>
                    <a:pt x="26873" y="24334"/>
                  </a:cubicBezTo>
                  <a:cubicBezTo>
                    <a:pt x="26880" y="24325"/>
                    <a:pt x="26877" y="24314"/>
                    <a:pt x="26869" y="24308"/>
                  </a:cubicBezTo>
                  <a:cubicBezTo>
                    <a:pt x="26865" y="24305"/>
                    <a:pt x="26861" y="24304"/>
                    <a:pt x="26857" y="24304"/>
                  </a:cubicBezTo>
                  <a:close/>
                  <a:moveTo>
                    <a:pt x="3286" y="24375"/>
                  </a:moveTo>
                  <a:cubicBezTo>
                    <a:pt x="3282" y="24375"/>
                    <a:pt x="3277" y="24377"/>
                    <a:pt x="3273" y="24380"/>
                  </a:cubicBezTo>
                  <a:cubicBezTo>
                    <a:pt x="3265" y="24387"/>
                    <a:pt x="3262" y="24398"/>
                    <a:pt x="3269" y="24407"/>
                  </a:cubicBezTo>
                  <a:lnTo>
                    <a:pt x="3319" y="24470"/>
                  </a:lnTo>
                  <a:cubicBezTo>
                    <a:pt x="3324" y="24475"/>
                    <a:pt x="3330" y="24479"/>
                    <a:pt x="3337" y="24479"/>
                  </a:cubicBezTo>
                  <a:lnTo>
                    <a:pt x="3337" y="24475"/>
                  </a:lnTo>
                  <a:cubicBezTo>
                    <a:pt x="3339" y="24476"/>
                    <a:pt x="3341" y="24476"/>
                    <a:pt x="3343" y="24476"/>
                  </a:cubicBezTo>
                  <a:cubicBezTo>
                    <a:pt x="3345" y="24476"/>
                    <a:pt x="3347" y="24476"/>
                    <a:pt x="3348" y="24475"/>
                  </a:cubicBezTo>
                  <a:cubicBezTo>
                    <a:pt x="3357" y="24468"/>
                    <a:pt x="3359" y="24455"/>
                    <a:pt x="3350" y="24446"/>
                  </a:cubicBezTo>
                  <a:lnTo>
                    <a:pt x="3300" y="24382"/>
                  </a:lnTo>
                  <a:cubicBezTo>
                    <a:pt x="3296" y="24378"/>
                    <a:pt x="3291" y="24375"/>
                    <a:pt x="3286" y="24375"/>
                  </a:cubicBezTo>
                  <a:close/>
                  <a:moveTo>
                    <a:pt x="26754" y="24430"/>
                  </a:moveTo>
                  <a:cubicBezTo>
                    <a:pt x="26749" y="24430"/>
                    <a:pt x="26744" y="24432"/>
                    <a:pt x="26739" y="24437"/>
                  </a:cubicBezTo>
                  <a:cubicBezTo>
                    <a:pt x="26724" y="24457"/>
                    <a:pt x="26706" y="24479"/>
                    <a:pt x="26688" y="24501"/>
                  </a:cubicBezTo>
                  <a:cubicBezTo>
                    <a:pt x="26677" y="24514"/>
                    <a:pt x="26686" y="24534"/>
                    <a:pt x="26704" y="24534"/>
                  </a:cubicBezTo>
                  <a:lnTo>
                    <a:pt x="26706" y="24532"/>
                  </a:lnTo>
                  <a:cubicBezTo>
                    <a:pt x="26710" y="24532"/>
                    <a:pt x="26717" y="24530"/>
                    <a:pt x="26721" y="24525"/>
                  </a:cubicBezTo>
                  <a:cubicBezTo>
                    <a:pt x="26737" y="24505"/>
                    <a:pt x="26754" y="24483"/>
                    <a:pt x="26772" y="24461"/>
                  </a:cubicBezTo>
                  <a:cubicBezTo>
                    <a:pt x="26782" y="24447"/>
                    <a:pt x="26769" y="24430"/>
                    <a:pt x="26754" y="24430"/>
                  </a:cubicBezTo>
                  <a:close/>
                  <a:moveTo>
                    <a:pt x="3386" y="24499"/>
                  </a:moveTo>
                  <a:cubicBezTo>
                    <a:pt x="3382" y="24499"/>
                    <a:pt x="3378" y="24501"/>
                    <a:pt x="3374" y="24503"/>
                  </a:cubicBezTo>
                  <a:cubicBezTo>
                    <a:pt x="3366" y="24512"/>
                    <a:pt x="3366" y="24523"/>
                    <a:pt x="3372" y="24534"/>
                  </a:cubicBezTo>
                  <a:lnTo>
                    <a:pt x="3425" y="24596"/>
                  </a:lnTo>
                  <a:cubicBezTo>
                    <a:pt x="3427" y="24600"/>
                    <a:pt x="3434" y="24604"/>
                    <a:pt x="3440" y="24604"/>
                  </a:cubicBezTo>
                  <a:lnTo>
                    <a:pt x="3440" y="24602"/>
                  </a:lnTo>
                  <a:cubicBezTo>
                    <a:pt x="3445" y="24602"/>
                    <a:pt x="3449" y="24602"/>
                    <a:pt x="3451" y="24600"/>
                  </a:cubicBezTo>
                  <a:cubicBezTo>
                    <a:pt x="3460" y="24591"/>
                    <a:pt x="3462" y="24578"/>
                    <a:pt x="3454" y="24571"/>
                  </a:cubicBezTo>
                  <a:lnTo>
                    <a:pt x="3403" y="24508"/>
                  </a:lnTo>
                  <a:cubicBezTo>
                    <a:pt x="3399" y="24502"/>
                    <a:pt x="3393" y="24499"/>
                    <a:pt x="3386" y="24499"/>
                  </a:cubicBezTo>
                  <a:close/>
                  <a:moveTo>
                    <a:pt x="26651" y="24556"/>
                  </a:moveTo>
                  <a:cubicBezTo>
                    <a:pt x="26646" y="24556"/>
                    <a:pt x="26640" y="24558"/>
                    <a:pt x="26636" y="24563"/>
                  </a:cubicBezTo>
                  <a:lnTo>
                    <a:pt x="26585" y="24626"/>
                  </a:lnTo>
                  <a:cubicBezTo>
                    <a:pt x="26576" y="24633"/>
                    <a:pt x="26578" y="24646"/>
                    <a:pt x="26587" y="24655"/>
                  </a:cubicBezTo>
                  <a:cubicBezTo>
                    <a:pt x="26592" y="24657"/>
                    <a:pt x="26596" y="24659"/>
                    <a:pt x="26600" y="24659"/>
                  </a:cubicBezTo>
                  <a:cubicBezTo>
                    <a:pt x="26607" y="24657"/>
                    <a:pt x="26611" y="24655"/>
                    <a:pt x="26614" y="24650"/>
                  </a:cubicBezTo>
                  <a:lnTo>
                    <a:pt x="26666" y="24587"/>
                  </a:lnTo>
                  <a:cubicBezTo>
                    <a:pt x="26673" y="24578"/>
                    <a:pt x="26671" y="24567"/>
                    <a:pt x="26664" y="24560"/>
                  </a:cubicBezTo>
                  <a:cubicBezTo>
                    <a:pt x="26660" y="24557"/>
                    <a:pt x="26656" y="24556"/>
                    <a:pt x="26651" y="24556"/>
                  </a:cubicBezTo>
                  <a:close/>
                  <a:moveTo>
                    <a:pt x="3490" y="24625"/>
                  </a:moveTo>
                  <a:cubicBezTo>
                    <a:pt x="3486" y="24625"/>
                    <a:pt x="3482" y="24626"/>
                    <a:pt x="3480" y="24628"/>
                  </a:cubicBezTo>
                  <a:cubicBezTo>
                    <a:pt x="3471" y="24637"/>
                    <a:pt x="3469" y="24650"/>
                    <a:pt x="3475" y="24659"/>
                  </a:cubicBezTo>
                  <a:lnTo>
                    <a:pt x="3528" y="24721"/>
                  </a:lnTo>
                  <a:cubicBezTo>
                    <a:pt x="3533" y="24725"/>
                    <a:pt x="3539" y="24727"/>
                    <a:pt x="3544" y="24727"/>
                  </a:cubicBezTo>
                  <a:lnTo>
                    <a:pt x="3546" y="24727"/>
                  </a:lnTo>
                  <a:cubicBezTo>
                    <a:pt x="3550" y="24727"/>
                    <a:pt x="3552" y="24725"/>
                    <a:pt x="3557" y="24723"/>
                  </a:cubicBezTo>
                  <a:cubicBezTo>
                    <a:pt x="3566" y="24716"/>
                    <a:pt x="3566" y="24703"/>
                    <a:pt x="3559" y="24694"/>
                  </a:cubicBezTo>
                  <a:lnTo>
                    <a:pt x="3506" y="24633"/>
                  </a:lnTo>
                  <a:cubicBezTo>
                    <a:pt x="3502" y="24628"/>
                    <a:pt x="3496" y="24625"/>
                    <a:pt x="3490" y="24625"/>
                  </a:cubicBezTo>
                  <a:close/>
                  <a:moveTo>
                    <a:pt x="26547" y="24681"/>
                  </a:moveTo>
                  <a:cubicBezTo>
                    <a:pt x="26542" y="24681"/>
                    <a:pt x="26537" y="24683"/>
                    <a:pt x="26532" y="24688"/>
                  </a:cubicBezTo>
                  <a:lnTo>
                    <a:pt x="26480" y="24752"/>
                  </a:lnTo>
                  <a:cubicBezTo>
                    <a:pt x="26473" y="24758"/>
                    <a:pt x="26473" y="24771"/>
                    <a:pt x="26482" y="24778"/>
                  </a:cubicBezTo>
                  <a:cubicBezTo>
                    <a:pt x="26486" y="24782"/>
                    <a:pt x="26491" y="24782"/>
                    <a:pt x="26495" y="24782"/>
                  </a:cubicBezTo>
                  <a:lnTo>
                    <a:pt x="26495" y="24785"/>
                  </a:lnTo>
                  <a:cubicBezTo>
                    <a:pt x="26502" y="24785"/>
                    <a:pt x="26506" y="24782"/>
                    <a:pt x="26510" y="24778"/>
                  </a:cubicBezTo>
                  <a:cubicBezTo>
                    <a:pt x="26528" y="24758"/>
                    <a:pt x="26546" y="24736"/>
                    <a:pt x="26563" y="24716"/>
                  </a:cubicBezTo>
                  <a:cubicBezTo>
                    <a:pt x="26576" y="24700"/>
                    <a:pt x="26562" y="24681"/>
                    <a:pt x="26547" y="24681"/>
                  </a:cubicBezTo>
                  <a:close/>
                  <a:moveTo>
                    <a:pt x="3597" y="24749"/>
                  </a:moveTo>
                  <a:cubicBezTo>
                    <a:pt x="3592" y="24749"/>
                    <a:pt x="3587" y="24751"/>
                    <a:pt x="3583" y="24754"/>
                  </a:cubicBezTo>
                  <a:cubicBezTo>
                    <a:pt x="3574" y="24760"/>
                    <a:pt x="3574" y="24774"/>
                    <a:pt x="3581" y="24782"/>
                  </a:cubicBezTo>
                  <a:cubicBezTo>
                    <a:pt x="3599" y="24804"/>
                    <a:pt x="3616" y="24824"/>
                    <a:pt x="3636" y="24844"/>
                  </a:cubicBezTo>
                  <a:cubicBezTo>
                    <a:pt x="3638" y="24848"/>
                    <a:pt x="3645" y="24853"/>
                    <a:pt x="3651" y="24853"/>
                  </a:cubicBezTo>
                  <a:cubicBezTo>
                    <a:pt x="3669" y="24853"/>
                    <a:pt x="3678" y="24831"/>
                    <a:pt x="3667" y="24817"/>
                  </a:cubicBezTo>
                  <a:lnTo>
                    <a:pt x="3612" y="24756"/>
                  </a:lnTo>
                  <a:cubicBezTo>
                    <a:pt x="3608" y="24751"/>
                    <a:pt x="3603" y="24749"/>
                    <a:pt x="3597" y="24749"/>
                  </a:cubicBezTo>
                  <a:close/>
                  <a:moveTo>
                    <a:pt x="26441" y="24805"/>
                  </a:moveTo>
                  <a:cubicBezTo>
                    <a:pt x="26436" y="24805"/>
                    <a:pt x="26431" y="24807"/>
                    <a:pt x="26427" y="24811"/>
                  </a:cubicBezTo>
                  <a:lnTo>
                    <a:pt x="26372" y="24872"/>
                  </a:lnTo>
                  <a:cubicBezTo>
                    <a:pt x="26361" y="24886"/>
                    <a:pt x="26370" y="24908"/>
                    <a:pt x="26387" y="24908"/>
                  </a:cubicBezTo>
                  <a:lnTo>
                    <a:pt x="26389" y="24908"/>
                  </a:lnTo>
                  <a:cubicBezTo>
                    <a:pt x="26394" y="24908"/>
                    <a:pt x="26398" y="24903"/>
                    <a:pt x="26400" y="24899"/>
                  </a:cubicBezTo>
                  <a:lnTo>
                    <a:pt x="26455" y="24837"/>
                  </a:lnTo>
                  <a:cubicBezTo>
                    <a:pt x="26462" y="24828"/>
                    <a:pt x="26462" y="24815"/>
                    <a:pt x="26453" y="24809"/>
                  </a:cubicBezTo>
                  <a:cubicBezTo>
                    <a:pt x="26450" y="24806"/>
                    <a:pt x="26445" y="24805"/>
                    <a:pt x="26441" y="24805"/>
                  </a:cubicBezTo>
                  <a:close/>
                  <a:moveTo>
                    <a:pt x="3702" y="24871"/>
                  </a:moveTo>
                  <a:cubicBezTo>
                    <a:pt x="3687" y="24871"/>
                    <a:pt x="3673" y="24891"/>
                    <a:pt x="3686" y="24905"/>
                  </a:cubicBezTo>
                  <a:lnTo>
                    <a:pt x="3741" y="24967"/>
                  </a:lnTo>
                  <a:cubicBezTo>
                    <a:pt x="3746" y="24971"/>
                    <a:pt x="3752" y="24974"/>
                    <a:pt x="3757" y="24976"/>
                  </a:cubicBezTo>
                  <a:lnTo>
                    <a:pt x="3759" y="24976"/>
                  </a:lnTo>
                  <a:cubicBezTo>
                    <a:pt x="3763" y="24976"/>
                    <a:pt x="3768" y="24974"/>
                    <a:pt x="3772" y="24969"/>
                  </a:cubicBezTo>
                  <a:cubicBezTo>
                    <a:pt x="3781" y="24963"/>
                    <a:pt x="3781" y="24949"/>
                    <a:pt x="3772" y="24941"/>
                  </a:cubicBezTo>
                  <a:lnTo>
                    <a:pt x="3717" y="24879"/>
                  </a:lnTo>
                  <a:cubicBezTo>
                    <a:pt x="3713" y="24873"/>
                    <a:pt x="3707" y="24871"/>
                    <a:pt x="3702" y="24871"/>
                  </a:cubicBezTo>
                  <a:close/>
                  <a:moveTo>
                    <a:pt x="26334" y="24927"/>
                  </a:moveTo>
                  <a:cubicBezTo>
                    <a:pt x="26329" y="24927"/>
                    <a:pt x="26324" y="24929"/>
                    <a:pt x="26319" y="24934"/>
                  </a:cubicBezTo>
                  <a:lnTo>
                    <a:pt x="26264" y="24996"/>
                  </a:lnTo>
                  <a:cubicBezTo>
                    <a:pt x="26258" y="25004"/>
                    <a:pt x="26258" y="25017"/>
                    <a:pt x="26266" y="25024"/>
                  </a:cubicBezTo>
                  <a:cubicBezTo>
                    <a:pt x="26271" y="25028"/>
                    <a:pt x="26275" y="25031"/>
                    <a:pt x="26280" y="25031"/>
                  </a:cubicBezTo>
                  <a:lnTo>
                    <a:pt x="26282" y="25031"/>
                  </a:lnTo>
                  <a:cubicBezTo>
                    <a:pt x="26286" y="25031"/>
                    <a:pt x="26293" y="25028"/>
                    <a:pt x="26295" y="25022"/>
                  </a:cubicBezTo>
                  <a:lnTo>
                    <a:pt x="26350" y="24960"/>
                  </a:lnTo>
                  <a:cubicBezTo>
                    <a:pt x="26359" y="24954"/>
                    <a:pt x="26357" y="24941"/>
                    <a:pt x="26348" y="24932"/>
                  </a:cubicBezTo>
                  <a:cubicBezTo>
                    <a:pt x="26344" y="24929"/>
                    <a:pt x="26339" y="24927"/>
                    <a:pt x="26334" y="24927"/>
                  </a:cubicBezTo>
                  <a:close/>
                  <a:moveTo>
                    <a:pt x="3813" y="24995"/>
                  </a:moveTo>
                  <a:cubicBezTo>
                    <a:pt x="3808" y="24995"/>
                    <a:pt x="3803" y="24997"/>
                    <a:pt x="3799" y="25000"/>
                  </a:cubicBezTo>
                  <a:cubicBezTo>
                    <a:pt x="3790" y="25006"/>
                    <a:pt x="3790" y="25020"/>
                    <a:pt x="3796" y="25028"/>
                  </a:cubicBezTo>
                  <a:lnTo>
                    <a:pt x="3851" y="25090"/>
                  </a:lnTo>
                  <a:cubicBezTo>
                    <a:pt x="3856" y="25094"/>
                    <a:pt x="3860" y="25097"/>
                    <a:pt x="3867" y="25097"/>
                  </a:cubicBezTo>
                  <a:cubicBezTo>
                    <a:pt x="3884" y="25097"/>
                    <a:pt x="3893" y="25075"/>
                    <a:pt x="3882" y="25064"/>
                  </a:cubicBezTo>
                  <a:lnTo>
                    <a:pt x="3827" y="25002"/>
                  </a:lnTo>
                  <a:cubicBezTo>
                    <a:pt x="3824" y="24997"/>
                    <a:pt x="3818" y="24995"/>
                    <a:pt x="3813" y="24995"/>
                  </a:cubicBezTo>
                  <a:close/>
                  <a:moveTo>
                    <a:pt x="26226" y="25048"/>
                  </a:moveTo>
                  <a:cubicBezTo>
                    <a:pt x="26220" y="25048"/>
                    <a:pt x="26214" y="25051"/>
                    <a:pt x="26209" y="25057"/>
                  </a:cubicBezTo>
                  <a:lnTo>
                    <a:pt x="26154" y="25116"/>
                  </a:lnTo>
                  <a:cubicBezTo>
                    <a:pt x="26143" y="25130"/>
                    <a:pt x="26152" y="25152"/>
                    <a:pt x="26170" y="25152"/>
                  </a:cubicBezTo>
                  <a:lnTo>
                    <a:pt x="26172" y="25154"/>
                  </a:lnTo>
                  <a:cubicBezTo>
                    <a:pt x="26176" y="25152"/>
                    <a:pt x="26183" y="25149"/>
                    <a:pt x="26185" y="25145"/>
                  </a:cubicBezTo>
                  <a:cubicBezTo>
                    <a:pt x="26205" y="25125"/>
                    <a:pt x="26222" y="25105"/>
                    <a:pt x="26240" y="25083"/>
                  </a:cubicBezTo>
                  <a:cubicBezTo>
                    <a:pt x="26256" y="25069"/>
                    <a:pt x="26242" y="25048"/>
                    <a:pt x="26226" y="25048"/>
                  </a:cubicBezTo>
                  <a:close/>
                  <a:moveTo>
                    <a:pt x="3923" y="25117"/>
                  </a:moveTo>
                  <a:cubicBezTo>
                    <a:pt x="3908" y="25117"/>
                    <a:pt x="3895" y="25135"/>
                    <a:pt x="3906" y="25152"/>
                  </a:cubicBezTo>
                  <a:lnTo>
                    <a:pt x="3961" y="25211"/>
                  </a:lnTo>
                  <a:cubicBezTo>
                    <a:pt x="3966" y="25215"/>
                    <a:pt x="3970" y="25217"/>
                    <a:pt x="3977" y="25217"/>
                  </a:cubicBezTo>
                  <a:lnTo>
                    <a:pt x="3977" y="25220"/>
                  </a:lnTo>
                  <a:cubicBezTo>
                    <a:pt x="3983" y="25220"/>
                    <a:pt x="3988" y="25217"/>
                    <a:pt x="3992" y="25213"/>
                  </a:cubicBezTo>
                  <a:cubicBezTo>
                    <a:pt x="4001" y="25204"/>
                    <a:pt x="4001" y="25191"/>
                    <a:pt x="3992" y="25185"/>
                  </a:cubicBezTo>
                  <a:lnTo>
                    <a:pt x="3937" y="25123"/>
                  </a:lnTo>
                  <a:cubicBezTo>
                    <a:pt x="3933" y="25119"/>
                    <a:pt x="3928" y="25117"/>
                    <a:pt x="3923" y="25117"/>
                  </a:cubicBezTo>
                  <a:close/>
                  <a:moveTo>
                    <a:pt x="26113" y="25174"/>
                  </a:moveTo>
                  <a:cubicBezTo>
                    <a:pt x="26109" y="25174"/>
                    <a:pt x="26105" y="25176"/>
                    <a:pt x="26102" y="25180"/>
                  </a:cubicBezTo>
                  <a:lnTo>
                    <a:pt x="26047" y="25239"/>
                  </a:lnTo>
                  <a:cubicBezTo>
                    <a:pt x="26038" y="25248"/>
                    <a:pt x="26038" y="25259"/>
                    <a:pt x="26047" y="25268"/>
                  </a:cubicBezTo>
                  <a:cubicBezTo>
                    <a:pt x="26049" y="25270"/>
                    <a:pt x="26055" y="25272"/>
                    <a:pt x="26060" y="25272"/>
                  </a:cubicBezTo>
                  <a:lnTo>
                    <a:pt x="26060" y="25275"/>
                  </a:lnTo>
                  <a:cubicBezTo>
                    <a:pt x="26066" y="25275"/>
                    <a:pt x="26073" y="25272"/>
                    <a:pt x="26075" y="25268"/>
                  </a:cubicBezTo>
                  <a:lnTo>
                    <a:pt x="26130" y="25206"/>
                  </a:lnTo>
                  <a:cubicBezTo>
                    <a:pt x="26145" y="25195"/>
                    <a:pt x="26128" y="25174"/>
                    <a:pt x="26113" y="25174"/>
                  </a:cubicBezTo>
                  <a:close/>
                  <a:moveTo>
                    <a:pt x="4033" y="25237"/>
                  </a:moveTo>
                  <a:cubicBezTo>
                    <a:pt x="4018" y="25237"/>
                    <a:pt x="4003" y="25257"/>
                    <a:pt x="4018" y="25272"/>
                  </a:cubicBezTo>
                  <a:cubicBezTo>
                    <a:pt x="4036" y="25292"/>
                    <a:pt x="4054" y="25312"/>
                    <a:pt x="4073" y="25332"/>
                  </a:cubicBezTo>
                  <a:cubicBezTo>
                    <a:pt x="4078" y="25336"/>
                    <a:pt x="4082" y="25338"/>
                    <a:pt x="4089" y="25338"/>
                  </a:cubicBezTo>
                  <a:lnTo>
                    <a:pt x="4089" y="25341"/>
                  </a:lnTo>
                  <a:cubicBezTo>
                    <a:pt x="4095" y="25341"/>
                    <a:pt x="4100" y="25338"/>
                    <a:pt x="4102" y="25334"/>
                  </a:cubicBezTo>
                  <a:cubicBezTo>
                    <a:pt x="4111" y="25325"/>
                    <a:pt x="4111" y="25312"/>
                    <a:pt x="4102" y="25303"/>
                  </a:cubicBezTo>
                  <a:lnTo>
                    <a:pt x="4047" y="25244"/>
                  </a:lnTo>
                  <a:cubicBezTo>
                    <a:pt x="4043" y="25239"/>
                    <a:pt x="4038" y="25237"/>
                    <a:pt x="4033" y="25237"/>
                  </a:cubicBezTo>
                  <a:close/>
                  <a:moveTo>
                    <a:pt x="26003" y="25294"/>
                  </a:moveTo>
                  <a:cubicBezTo>
                    <a:pt x="25998" y="25294"/>
                    <a:pt x="25993" y="25295"/>
                    <a:pt x="25989" y="25299"/>
                  </a:cubicBezTo>
                  <a:lnTo>
                    <a:pt x="25935" y="25358"/>
                  </a:lnTo>
                  <a:cubicBezTo>
                    <a:pt x="25926" y="25367"/>
                    <a:pt x="25926" y="25380"/>
                    <a:pt x="25935" y="25387"/>
                  </a:cubicBezTo>
                  <a:cubicBezTo>
                    <a:pt x="25937" y="25391"/>
                    <a:pt x="25943" y="25393"/>
                    <a:pt x="25948" y="25393"/>
                  </a:cubicBezTo>
                  <a:cubicBezTo>
                    <a:pt x="25954" y="25393"/>
                    <a:pt x="25959" y="25391"/>
                    <a:pt x="25961" y="25387"/>
                  </a:cubicBezTo>
                  <a:cubicBezTo>
                    <a:pt x="25978" y="25367"/>
                    <a:pt x="25998" y="25347"/>
                    <a:pt x="26016" y="25327"/>
                  </a:cubicBezTo>
                  <a:cubicBezTo>
                    <a:pt x="26025" y="25321"/>
                    <a:pt x="26025" y="25308"/>
                    <a:pt x="26016" y="25299"/>
                  </a:cubicBezTo>
                  <a:cubicBezTo>
                    <a:pt x="26013" y="25295"/>
                    <a:pt x="26008" y="25294"/>
                    <a:pt x="26003" y="25294"/>
                  </a:cubicBezTo>
                  <a:close/>
                  <a:moveTo>
                    <a:pt x="4144" y="25360"/>
                  </a:moveTo>
                  <a:cubicBezTo>
                    <a:pt x="4139" y="25360"/>
                    <a:pt x="4134" y="25361"/>
                    <a:pt x="4130" y="25365"/>
                  </a:cubicBezTo>
                  <a:cubicBezTo>
                    <a:pt x="4122" y="25374"/>
                    <a:pt x="4122" y="25385"/>
                    <a:pt x="4130" y="25393"/>
                  </a:cubicBezTo>
                  <a:lnTo>
                    <a:pt x="4185" y="25453"/>
                  </a:lnTo>
                  <a:cubicBezTo>
                    <a:pt x="4190" y="25455"/>
                    <a:pt x="4194" y="25457"/>
                    <a:pt x="4201" y="25459"/>
                  </a:cubicBezTo>
                  <a:cubicBezTo>
                    <a:pt x="4205" y="25459"/>
                    <a:pt x="4212" y="25457"/>
                    <a:pt x="4214" y="25453"/>
                  </a:cubicBezTo>
                  <a:cubicBezTo>
                    <a:pt x="4223" y="25446"/>
                    <a:pt x="4223" y="25433"/>
                    <a:pt x="4214" y="25424"/>
                  </a:cubicBezTo>
                  <a:lnTo>
                    <a:pt x="4159" y="25365"/>
                  </a:lnTo>
                  <a:cubicBezTo>
                    <a:pt x="4155" y="25361"/>
                    <a:pt x="4149" y="25360"/>
                    <a:pt x="4144" y="25360"/>
                  </a:cubicBezTo>
                  <a:close/>
                  <a:moveTo>
                    <a:pt x="25892" y="25413"/>
                  </a:moveTo>
                  <a:cubicBezTo>
                    <a:pt x="25887" y="25413"/>
                    <a:pt x="25882" y="25414"/>
                    <a:pt x="25877" y="25417"/>
                  </a:cubicBezTo>
                  <a:lnTo>
                    <a:pt x="25822" y="25477"/>
                  </a:lnTo>
                  <a:cubicBezTo>
                    <a:pt x="25809" y="25490"/>
                    <a:pt x="25818" y="25512"/>
                    <a:pt x="25836" y="25512"/>
                  </a:cubicBezTo>
                  <a:cubicBezTo>
                    <a:pt x="25840" y="25512"/>
                    <a:pt x="25844" y="25510"/>
                    <a:pt x="25849" y="25505"/>
                  </a:cubicBezTo>
                  <a:lnTo>
                    <a:pt x="25906" y="25446"/>
                  </a:lnTo>
                  <a:cubicBezTo>
                    <a:pt x="25915" y="25439"/>
                    <a:pt x="25915" y="25426"/>
                    <a:pt x="25906" y="25417"/>
                  </a:cubicBezTo>
                  <a:cubicBezTo>
                    <a:pt x="25902" y="25414"/>
                    <a:pt x="25897" y="25413"/>
                    <a:pt x="25892" y="25413"/>
                  </a:cubicBezTo>
                  <a:close/>
                  <a:moveTo>
                    <a:pt x="4263" y="25477"/>
                  </a:moveTo>
                  <a:cubicBezTo>
                    <a:pt x="4249" y="25477"/>
                    <a:pt x="4229" y="25500"/>
                    <a:pt x="4245" y="25512"/>
                  </a:cubicBezTo>
                  <a:lnTo>
                    <a:pt x="4302" y="25569"/>
                  </a:lnTo>
                  <a:cubicBezTo>
                    <a:pt x="4306" y="25574"/>
                    <a:pt x="4311" y="25576"/>
                    <a:pt x="4317" y="25576"/>
                  </a:cubicBezTo>
                  <a:lnTo>
                    <a:pt x="4317" y="25578"/>
                  </a:lnTo>
                  <a:cubicBezTo>
                    <a:pt x="4335" y="25578"/>
                    <a:pt x="4344" y="25556"/>
                    <a:pt x="4330" y="25543"/>
                  </a:cubicBezTo>
                  <a:lnTo>
                    <a:pt x="4273" y="25483"/>
                  </a:lnTo>
                  <a:cubicBezTo>
                    <a:pt x="4271" y="25479"/>
                    <a:pt x="4267" y="25477"/>
                    <a:pt x="4263" y="25477"/>
                  </a:cubicBezTo>
                  <a:close/>
                  <a:moveTo>
                    <a:pt x="25778" y="25530"/>
                  </a:moveTo>
                  <a:cubicBezTo>
                    <a:pt x="25773" y="25530"/>
                    <a:pt x="25768" y="25532"/>
                    <a:pt x="25763" y="25536"/>
                  </a:cubicBezTo>
                  <a:lnTo>
                    <a:pt x="25706" y="25593"/>
                  </a:lnTo>
                  <a:cubicBezTo>
                    <a:pt x="25695" y="25606"/>
                    <a:pt x="25704" y="25628"/>
                    <a:pt x="25721" y="25628"/>
                  </a:cubicBezTo>
                  <a:cubicBezTo>
                    <a:pt x="25726" y="25628"/>
                    <a:pt x="25732" y="25626"/>
                    <a:pt x="25737" y="25624"/>
                  </a:cubicBezTo>
                  <a:lnTo>
                    <a:pt x="25794" y="25565"/>
                  </a:lnTo>
                  <a:cubicBezTo>
                    <a:pt x="25800" y="25556"/>
                    <a:pt x="25800" y="25543"/>
                    <a:pt x="25794" y="25536"/>
                  </a:cubicBezTo>
                  <a:cubicBezTo>
                    <a:pt x="25789" y="25532"/>
                    <a:pt x="25784" y="25530"/>
                    <a:pt x="25778" y="25530"/>
                  </a:cubicBezTo>
                  <a:close/>
                  <a:moveTo>
                    <a:pt x="4371" y="25591"/>
                  </a:moveTo>
                  <a:cubicBezTo>
                    <a:pt x="4355" y="25591"/>
                    <a:pt x="4341" y="25614"/>
                    <a:pt x="4359" y="25628"/>
                  </a:cubicBezTo>
                  <a:lnTo>
                    <a:pt x="4416" y="25686"/>
                  </a:lnTo>
                  <a:cubicBezTo>
                    <a:pt x="4421" y="25690"/>
                    <a:pt x="4425" y="25692"/>
                    <a:pt x="4432" y="25692"/>
                  </a:cubicBezTo>
                  <a:cubicBezTo>
                    <a:pt x="4449" y="25692"/>
                    <a:pt x="4458" y="25670"/>
                    <a:pt x="4445" y="25657"/>
                  </a:cubicBezTo>
                  <a:cubicBezTo>
                    <a:pt x="4425" y="25637"/>
                    <a:pt x="4407" y="25620"/>
                    <a:pt x="4388" y="25600"/>
                  </a:cubicBezTo>
                  <a:cubicBezTo>
                    <a:pt x="4383" y="25594"/>
                    <a:pt x="4377" y="25591"/>
                    <a:pt x="4371" y="25591"/>
                  </a:cubicBezTo>
                  <a:close/>
                  <a:moveTo>
                    <a:pt x="25659" y="25649"/>
                  </a:moveTo>
                  <a:cubicBezTo>
                    <a:pt x="25656" y="25649"/>
                    <a:pt x="25652" y="25650"/>
                    <a:pt x="25649" y="25653"/>
                  </a:cubicBezTo>
                  <a:lnTo>
                    <a:pt x="25589" y="25710"/>
                  </a:lnTo>
                  <a:cubicBezTo>
                    <a:pt x="25578" y="25723"/>
                    <a:pt x="25587" y="25745"/>
                    <a:pt x="25605" y="25745"/>
                  </a:cubicBezTo>
                  <a:cubicBezTo>
                    <a:pt x="25609" y="25743"/>
                    <a:pt x="25614" y="25741"/>
                    <a:pt x="25618" y="25738"/>
                  </a:cubicBezTo>
                  <a:lnTo>
                    <a:pt x="25675" y="25679"/>
                  </a:lnTo>
                  <a:cubicBezTo>
                    <a:pt x="25684" y="25665"/>
                    <a:pt x="25673" y="25649"/>
                    <a:pt x="25659" y="25649"/>
                  </a:cubicBezTo>
                  <a:close/>
                  <a:moveTo>
                    <a:pt x="4491" y="25710"/>
                  </a:moveTo>
                  <a:cubicBezTo>
                    <a:pt x="4475" y="25710"/>
                    <a:pt x="4462" y="25729"/>
                    <a:pt x="4475" y="25745"/>
                  </a:cubicBezTo>
                  <a:lnTo>
                    <a:pt x="4533" y="25802"/>
                  </a:lnTo>
                  <a:cubicBezTo>
                    <a:pt x="4537" y="25806"/>
                    <a:pt x="4541" y="25809"/>
                    <a:pt x="4548" y="25809"/>
                  </a:cubicBezTo>
                  <a:cubicBezTo>
                    <a:pt x="4552" y="25806"/>
                    <a:pt x="4557" y="25804"/>
                    <a:pt x="4561" y="25802"/>
                  </a:cubicBezTo>
                  <a:cubicBezTo>
                    <a:pt x="4570" y="25793"/>
                    <a:pt x="4570" y="25780"/>
                    <a:pt x="4561" y="25774"/>
                  </a:cubicBezTo>
                  <a:lnTo>
                    <a:pt x="4504" y="25714"/>
                  </a:lnTo>
                  <a:cubicBezTo>
                    <a:pt x="4500" y="25711"/>
                    <a:pt x="4495" y="25710"/>
                    <a:pt x="4491" y="25710"/>
                  </a:cubicBezTo>
                  <a:close/>
                  <a:moveTo>
                    <a:pt x="25542" y="25764"/>
                  </a:moveTo>
                  <a:cubicBezTo>
                    <a:pt x="25539" y="25764"/>
                    <a:pt x="25536" y="25765"/>
                    <a:pt x="25532" y="25767"/>
                  </a:cubicBezTo>
                  <a:lnTo>
                    <a:pt x="25473" y="25824"/>
                  </a:lnTo>
                  <a:cubicBezTo>
                    <a:pt x="25464" y="25831"/>
                    <a:pt x="25464" y="25844"/>
                    <a:pt x="25473" y="25853"/>
                  </a:cubicBezTo>
                  <a:cubicBezTo>
                    <a:pt x="25477" y="25857"/>
                    <a:pt x="25482" y="25859"/>
                    <a:pt x="25488" y="25859"/>
                  </a:cubicBezTo>
                  <a:cubicBezTo>
                    <a:pt x="25493" y="25859"/>
                    <a:pt x="25497" y="25857"/>
                    <a:pt x="25499" y="25853"/>
                  </a:cubicBezTo>
                  <a:lnTo>
                    <a:pt x="25559" y="25795"/>
                  </a:lnTo>
                  <a:cubicBezTo>
                    <a:pt x="25569" y="25781"/>
                    <a:pt x="25557" y="25764"/>
                    <a:pt x="25542" y="25764"/>
                  </a:cubicBezTo>
                  <a:close/>
                  <a:moveTo>
                    <a:pt x="4608" y="25823"/>
                  </a:moveTo>
                  <a:cubicBezTo>
                    <a:pt x="4593" y="25823"/>
                    <a:pt x="4574" y="25848"/>
                    <a:pt x="4590" y="25857"/>
                  </a:cubicBezTo>
                  <a:lnTo>
                    <a:pt x="4649" y="25914"/>
                  </a:lnTo>
                  <a:cubicBezTo>
                    <a:pt x="4653" y="25919"/>
                    <a:pt x="4658" y="25921"/>
                    <a:pt x="4664" y="25921"/>
                  </a:cubicBezTo>
                  <a:cubicBezTo>
                    <a:pt x="4669" y="25921"/>
                    <a:pt x="4673" y="25919"/>
                    <a:pt x="4678" y="25914"/>
                  </a:cubicBezTo>
                  <a:cubicBezTo>
                    <a:pt x="4684" y="25905"/>
                    <a:pt x="4684" y="25894"/>
                    <a:pt x="4678" y="25886"/>
                  </a:cubicBezTo>
                  <a:lnTo>
                    <a:pt x="4618" y="25828"/>
                  </a:lnTo>
                  <a:cubicBezTo>
                    <a:pt x="4616" y="25824"/>
                    <a:pt x="4612" y="25823"/>
                    <a:pt x="4608" y="25823"/>
                  </a:cubicBezTo>
                  <a:close/>
                  <a:moveTo>
                    <a:pt x="25428" y="25875"/>
                  </a:moveTo>
                  <a:cubicBezTo>
                    <a:pt x="25423" y="25875"/>
                    <a:pt x="25418" y="25877"/>
                    <a:pt x="25414" y="25881"/>
                  </a:cubicBezTo>
                  <a:lnTo>
                    <a:pt x="25354" y="25936"/>
                  </a:lnTo>
                  <a:cubicBezTo>
                    <a:pt x="25341" y="25949"/>
                    <a:pt x="25350" y="25971"/>
                    <a:pt x="25368" y="25971"/>
                  </a:cubicBezTo>
                  <a:lnTo>
                    <a:pt x="25370" y="25974"/>
                  </a:lnTo>
                  <a:cubicBezTo>
                    <a:pt x="25374" y="25971"/>
                    <a:pt x="25378" y="25969"/>
                    <a:pt x="25383" y="25965"/>
                  </a:cubicBezTo>
                  <a:lnTo>
                    <a:pt x="25442" y="25910"/>
                  </a:lnTo>
                  <a:cubicBezTo>
                    <a:pt x="25449" y="25901"/>
                    <a:pt x="25449" y="25888"/>
                    <a:pt x="25442" y="25881"/>
                  </a:cubicBezTo>
                  <a:cubicBezTo>
                    <a:pt x="25438" y="25877"/>
                    <a:pt x="25433" y="25875"/>
                    <a:pt x="25428" y="25875"/>
                  </a:cubicBezTo>
                  <a:close/>
                  <a:moveTo>
                    <a:pt x="4722" y="25935"/>
                  </a:moveTo>
                  <a:cubicBezTo>
                    <a:pt x="4705" y="25935"/>
                    <a:pt x="4690" y="25958"/>
                    <a:pt x="4708" y="25974"/>
                  </a:cubicBezTo>
                  <a:lnTo>
                    <a:pt x="4770" y="26028"/>
                  </a:lnTo>
                  <a:cubicBezTo>
                    <a:pt x="4772" y="26031"/>
                    <a:pt x="4777" y="26033"/>
                    <a:pt x="4783" y="26033"/>
                  </a:cubicBezTo>
                  <a:cubicBezTo>
                    <a:pt x="4801" y="26033"/>
                    <a:pt x="4810" y="26011"/>
                    <a:pt x="4796" y="25998"/>
                  </a:cubicBezTo>
                  <a:lnTo>
                    <a:pt x="4737" y="25943"/>
                  </a:lnTo>
                  <a:cubicBezTo>
                    <a:pt x="4732" y="25938"/>
                    <a:pt x="4727" y="25935"/>
                    <a:pt x="4722" y="25935"/>
                  </a:cubicBezTo>
                  <a:close/>
                  <a:moveTo>
                    <a:pt x="25308" y="25989"/>
                  </a:moveTo>
                  <a:cubicBezTo>
                    <a:pt x="25303" y="25989"/>
                    <a:pt x="25298" y="25991"/>
                    <a:pt x="25295" y="25995"/>
                  </a:cubicBezTo>
                  <a:lnTo>
                    <a:pt x="25236" y="26050"/>
                  </a:lnTo>
                  <a:cubicBezTo>
                    <a:pt x="25227" y="26057"/>
                    <a:pt x="25227" y="26070"/>
                    <a:pt x="25236" y="26077"/>
                  </a:cubicBezTo>
                  <a:cubicBezTo>
                    <a:pt x="25238" y="26081"/>
                    <a:pt x="25244" y="26083"/>
                    <a:pt x="25249" y="26083"/>
                  </a:cubicBezTo>
                  <a:lnTo>
                    <a:pt x="25251" y="26083"/>
                  </a:lnTo>
                  <a:cubicBezTo>
                    <a:pt x="25255" y="26083"/>
                    <a:pt x="25258" y="26081"/>
                    <a:pt x="25262" y="26079"/>
                  </a:cubicBezTo>
                  <a:lnTo>
                    <a:pt x="25321" y="26024"/>
                  </a:lnTo>
                  <a:cubicBezTo>
                    <a:pt x="25330" y="26015"/>
                    <a:pt x="25330" y="26002"/>
                    <a:pt x="25321" y="25995"/>
                  </a:cubicBezTo>
                  <a:cubicBezTo>
                    <a:pt x="25318" y="25991"/>
                    <a:pt x="25313" y="25989"/>
                    <a:pt x="25308" y="25989"/>
                  </a:cubicBezTo>
                  <a:close/>
                  <a:moveTo>
                    <a:pt x="4844" y="26050"/>
                  </a:moveTo>
                  <a:cubicBezTo>
                    <a:pt x="4830" y="26050"/>
                    <a:pt x="4817" y="26070"/>
                    <a:pt x="4829" y="26083"/>
                  </a:cubicBezTo>
                  <a:lnTo>
                    <a:pt x="4889" y="26138"/>
                  </a:lnTo>
                  <a:cubicBezTo>
                    <a:pt x="4893" y="26143"/>
                    <a:pt x="4897" y="26145"/>
                    <a:pt x="4904" y="26145"/>
                  </a:cubicBezTo>
                  <a:cubicBezTo>
                    <a:pt x="4908" y="26145"/>
                    <a:pt x="4913" y="26141"/>
                    <a:pt x="4917" y="26138"/>
                  </a:cubicBezTo>
                  <a:cubicBezTo>
                    <a:pt x="4926" y="26130"/>
                    <a:pt x="4926" y="26116"/>
                    <a:pt x="4917" y="26110"/>
                  </a:cubicBezTo>
                  <a:cubicBezTo>
                    <a:pt x="4897" y="26092"/>
                    <a:pt x="4878" y="26072"/>
                    <a:pt x="4856" y="26055"/>
                  </a:cubicBezTo>
                  <a:cubicBezTo>
                    <a:pt x="4852" y="26052"/>
                    <a:pt x="4848" y="26050"/>
                    <a:pt x="4844" y="26050"/>
                  </a:cubicBezTo>
                  <a:close/>
                  <a:moveTo>
                    <a:pt x="25186" y="26098"/>
                  </a:moveTo>
                  <a:cubicBezTo>
                    <a:pt x="25182" y="26098"/>
                    <a:pt x="25179" y="26100"/>
                    <a:pt x="25176" y="26103"/>
                  </a:cubicBezTo>
                  <a:lnTo>
                    <a:pt x="25115" y="26158"/>
                  </a:lnTo>
                  <a:cubicBezTo>
                    <a:pt x="25102" y="26171"/>
                    <a:pt x="25110" y="26193"/>
                    <a:pt x="25128" y="26193"/>
                  </a:cubicBezTo>
                  <a:lnTo>
                    <a:pt x="25130" y="26193"/>
                  </a:lnTo>
                  <a:cubicBezTo>
                    <a:pt x="25135" y="26193"/>
                    <a:pt x="25139" y="26191"/>
                    <a:pt x="25143" y="26189"/>
                  </a:cubicBezTo>
                  <a:lnTo>
                    <a:pt x="25203" y="26134"/>
                  </a:lnTo>
                  <a:cubicBezTo>
                    <a:pt x="25219" y="26123"/>
                    <a:pt x="25200" y="26098"/>
                    <a:pt x="25186" y="26098"/>
                  </a:cubicBezTo>
                  <a:close/>
                  <a:moveTo>
                    <a:pt x="4965" y="26160"/>
                  </a:moveTo>
                  <a:cubicBezTo>
                    <a:pt x="4948" y="26160"/>
                    <a:pt x="4936" y="26179"/>
                    <a:pt x="4950" y="26193"/>
                  </a:cubicBezTo>
                  <a:lnTo>
                    <a:pt x="5012" y="26248"/>
                  </a:lnTo>
                  <a:cubicBezTo>
                    <a:pt x="5016" y="26253"/>
                    <a:pt x="5021" y="26255"/>
                    <a:pt x="5025" y="26255"/>
                  </a:cubicBezTo>
                  <a:cubicBezTo>
                    <a:pt x="5045" y="26255"/>
                    <a:pt x="5053" y="26231"/>
                    <a:pt x="5038" y="26220"/>
                  </a:cubicBezTo>
                  <a:cubicBezTo>
                    <a:pt x="5018" y="26200"/>
                    <a:pt x="4999" y="26182"/>
                    <a:pt x="4979" y="26165"/>
                  </a:cubicBezTo>
                  <a:cubicBezTo>
                    <a:pt x="4974" y="26161"/>
                    <a:pt x="4969" y="26160"/>
                    <a:pt x="4965" y="26160"/>
                  </a:cubicBezTo>
                  <a:close/>
                  <a:moveTo>
                    <a:pt x="25070" y="26206"/>
                  </a:moveTo>
                  <a:cubicBezTo>
                    <a:pt x="25065" y="26206"/>
                    <a:pt x="25060" y="26208"/>
                    <a:pt x="25055" y="26213"/>
                  </a:cubicBezTo>
                  <a:lnTo>
                    <a:pt x="24994" y="26268"/>
                  </a:lnTo>
                  <a:cubicBezTo>
                    <a:pt x="24985" y="26277"/>
                    <a:pt x="24985" y="26288"/>
                    <a:pt x="24992" y="26297"/>
                  </a:cubicBezTo>
                  <a:cubicBezTo>
                    <a:pt x="24996" y="26301"/>
                    <a:pt x="25003" y="26303"/>
                    <a:pt x="25007" y="26303"/>
                  </a:cubicBezTo>
                  <a:cubicBezTo>
                    <a:pt x="25011" y="26303"/>
                    <a:pt x="25018" y="26301"/>
                    <a:pt x="25020" y="26299"/>
                  </a:cubicBezTo>
                  <a:lnTo>
                    <a:pt x="25082" y="26244"/>
                  </a:lnTo>
                  <a:cubicBezTo>
                    <a:pt x="25101" y="26230"/>
                    <a:pt x="25086" y="26206"/>
                    <a:pt x="25070" y="26206"/>
                  </a:cubicBezTo>
                  <a:close/>
                  <a:moveTo>
                    <a:pt x="5088" y="26267"/>
                  </a:moveTo>
                  <a:cubicBezTo>
                    <a:pt x="5071" y="26267"/>
                    <a:pt x="5058" y="26289"/>
                    <a:pt x="5073" y="26303"/>
                  </a:cubicBezTo>
                  <a:lnTo>
                    <a:pt x="5135" y="26358"/>
                  </a:lnTo>
                  <a:cubicBezTo>
                    <a:pt x="5138" y="26361"/>
                    <a:pt x="5141" y="26363"/>
                    <a:pt x="5144" y="26363"/>
                  </a:cubicBezTo>
                  <a:cubicBezTo>
                    <a:pt x="5146" y="26363"/>
                    <a:pt x="5147" y="26363"/>
                    <a:pt x="5148" y="26363"/>
                  </a:cubicBezTo>
                  <a:cubicBezTo>
                    <a:pt x="5155" y="26363"/>
                    <a:pt x="5161" y="26360"/>
                    <a:pt x="5163" y="26356"/>
                  </a:cubicBezTo>
                  <a:cubicBezTo>
                    <a:pt x="5172" y="26347"/>
                    <a:pt x="5170" y="26334"/>
                    <a:pt x="5163" y="26327"/>
                  </a:cubicBezTo>
                  <a:lnTo>
                    <a:pt x="5102" y="26272"/>
                  </a:lnTo>
                  <a:cubicBezTo>
                    <a:pt x="5097" y="26269"/>
                    <a:pt x="5092" y="26267"/>
                    <a:pt x="5088" y="26267"/>
                  </a:cubicBezTo>
                  <a:close/>
                  <a:moveTo>
                    <a:pt x="24946" y="26316"/>
                  </a:moveTo>
                  <a:cubicBezTo>
                    <a:pt x="24941" y="26316"/>
                    <a:pt x="24936" y="26318"/>
                    <a:pt x="24932" y="26321"/>
                  </a:cubicBezTo>
                  <a:lnTo>
                    <a:pt x="24871" y="26376"/>
                  </a:lnTo>
                  <a:cubicBezTo>
                    <a:pt x="24858" y="26389"/>
                    <a:pt x="24866" y="26411"/>
                    <a:pt x="24884" y="26413"/>
                  </a:cubicBezTo>
                  <a:cubicBezTo>
                    <a:pt x="24891" y="26411"/>
                    <a:pt x="24895" y="26409"/>
                    <a:pt x="24897" y="26406"/>
                  </a:cubicBezTo>
                  <a:lnTo>
                    <a:pt x="24961" y="26352"/>
                  </a:lnTo>
                  <a:cubicBezTo>
                    <a:pt x="24968" y="26343"/>
                    <a:pt x="24968" y="26332"/>
                    <a:pt x="24961" y="26323"/>
                  </a:cubicBezTo>
                  <a:cubicBezTo>
                    <a:pt x="24957" y="26318"/>
                    <a:pt x="24952" y="26316"/>
                    <a:pt x="24946" y="26316"/>
                  </a:cubicBezTo>
                  <a:close/>
                  <a:moveTo>
                    <a:pt x="5210" y="26374"/>
                  </a:moveTo>
                  <a:cubicBezTo>
                    <a:pt x="5193" y="26374"/>
                    <a:pt x="5181" y="26396"/>
                    <a:pt x="5196" y="26411"/>
                  </a:cubicBezTo>
                  <a:lnTo>
                    <a:pt x="5260" y="26466"/>
                  </a:lnTo>
                  <a:cubicBezTo>
                    <a:pt x="5262" y="26468"/>
                    <a:pt x="5267" y="26470"/>
                    <a:pt x="5273" y="26470"/>
                  </a:cubicBezTo>
                  <a:cubicBezTo>
                    <a:pt x="5278" y="26470"/>
                    <a:pt x="5284" y="26468"/>
                    <a:pt x="5289" y="26461"/>
                  </a:cubicBezTo>
                  <a:cubicBezTo>
                    <a:pt x="5295" y="26453"/>
                    <a:pt x="5295" y="26439"/>
                    <a:pt x="5286" y="26433"/>
                  </a:cubicBezTo>
                  <a:lnTo>
                    <a:pt x="5225" y="26380"/>
                  </a:lnTo>
                  <a:cubicBezTo>
                    <a:pt x="5220" y="26376"/>
                    <a:pt x="5215" y="26374"/>
                    <a:pt x="5210" y="26374"/>
                  </a:cubicBezTo>
                  <a:close/>
                  <a:moveTo>
                    <a:pt x="24821" y="26424"/>
                  </a:moveTo>
                  <a:cubicBezTo>
                    <a:pt x="24817" y="26424"/>
                    <a:pt x="24813" y="26426"/>
                    <a:pt x="24809" y="26428"/>
                  </a:cubicBezTo>
                  <a:lnTo>
                    <a:pt x="24748" y="26481"/>
                  </a:lnTo>
                  <a:cubicBezTo>
                    <a:pt x="24739" y="26490"/>
                    <a:pt x="24737" y="26503"/>
                    <a:pt x="24746" y="26512"/>
                  </a:cubicBezTo>
                  <a:cubicBezTo>
                    <a:pt x="24748" y="26516"/>
                    <a:pt x="24754" y="26519"/>
                    <a:pt x="24761" y="26519"/>
                  </a:cubicBezTo>
                  <a:cubicBezTo>
                    <a:pt x="24765" y="26516"/>
                    <a:pt x="24770" y="26516"/>
                    <a:pt x="24772" y="26512"/>
                  </a:cubicBezTo>
                  <a:lnTo>
                    <a:pt x="24836" y="26459"/>
                  </a:lnTo>
                  <a:cubicBezTo>
                    <a:pt x="24842" y="26453"/>
                    <a:pt x="24842" y="26439"/>
                    <a:pt x="24838" y="26431"/>
                  </a:cubicBezTo>
                  <a:cubicBezTo>
                    <a:pt x="24833" y="26427"/>
                    <a:pt x="24827" y="26424"/>
                    <a:pt x="24821" y="26424"/>
                  </a:cubicBezTo>
                  <a:close/>
                  <a:moveTo>
                    <a:pt x="5334" y="26483"/>
                  </a:moveTo>
                  <a:cubicBezTo>
                    <a:pt x="5328" y="26483"/>
                    <a:pt x="5323" y="26485"/>
                    <a:pt x="5319" y="26490"/>
                  </a:cubicBezTo>
                  <a:cubicBezTo>
                    <a:pt x="5311" y="26499"/>
                    <a:pt x="5313" y="26512"/>
                    <a:pt x="5322" y="26519"/>
                  </a:cubicBezTo>
                  <a:lnTo>
                    <a:pt x="5383" y="26571"/>
                  </a:lnTo>
                  <a:cubicBezTo>
                    <a:pt x="5388" y="26576"/>
                    <a:pt x="5392" y="26576"/>
                    <a:pt x="5396" y="26578"/>
                  </a:cubicBezTo>
                  <a:cubicBezTo>
                    <a:pt x="5416" y="26576"/>
                    <a:pt x="5425" y="26554"/>
                    <a:pt x="5410" y="26541"/>
                  </a:cubicBezTo>
                  <a:lnTo>
                    <a:pt x="5348" y="26488"/>
                  </a:lnTo>
                  <a:cubicBezTo>
                    <a:pt x="5344" y="26485"/>
                    <a:pt x="5339" y="26483"/>
                    <a:pt x="5334" y="26483"/>
                  </a:cubicBezTo>
                  <a:close/>
                  <a:moveTo>
                    <a:pt x="24698" y="26530"/>
                  </a:moveTo>
                  <a:cubicBezTo>
                    <a:pt x="24694" y="26530"/>
                    <a:pt x="24690" y="26531"/>
                    <a:pt x="24686" y="26534"/>
                  </a:cubicBezTo>
                  <a:lnTo>
                    <a:pt x="24622" y="26587"/>
                  </a:lnTo>
                  <a:cubicBezTo>
                    <a:pt x="24609" y="26598"/>
                    <a:pt x="24618" y="26622"/>
                    <a:pt x="24636" y="26622"/>
                  </a:cubicBezTo>
                  <a:cubicBezTo>
                    <a:pt x="24640" y="26622"/>
                    <a:pt x="24644" y="26620"/>
                    <a:pt x="24649" y="26617"/>
                  </a:cubicBezTo>
                  <a:lnTo>
                    <a:pt x="24710" y="26565"/>
                  </a:lnTo>
                  <a:cubicBezTo>
                    <a:pt x="24719" y="26556"/>
                    <a:pt x="24719" y="26545"/>
                    <a:pt x="24713" y="26536"/>
                  </a:cubicBezTo>
                  <a:cubicBezTo>
                    <a:pt x="24709" y="26532"/>
                    <a:pt x="24703" y="26530"/>
                    <a:pt x="24698" y="26530"/>
                  </a:cubicBezTo>
                  <a:close/>
                  <a:moveTo>
                    <a:pt x="5463" y="26588"/>
                  </a:moveTo>
                  <a:cubicBezTo>
                    <a:pt x="5447" y="26588"/>
                    <a:pt x="5434" y="26610"/>
                    <a:pt x="5447" y="26624"/>
                  </a:cubicBezTo>
                  <a:lnTo>
                    <a:pt x="5511" y="26677"/>
                  </a:lnTo>
                  <a:cubicBezTo>
                    <a:pt x="5515" y="26679"/>
                    <a:pt x="5519" y="26681"/>
                    <a:pt x="5524" y="26681"/>
                  </a:cubicBezTo>
                  <a:cubicBezTo>
                    <a:pt x="5544" y="26681"/>
                    <a:pt x="5552" y="26657"/>
                    <a:pt x="5537" y="26644"/>
                  </a:cubicBezTo>
                  <a:lnTo>
                    <a:pt x="5473" y="26591"/>
                  </a:lnTo>
                  <a:cubicBezTo>
                    <a:pt x="5470" y="26589"/>
                    <a:pt x="5466" y="26588"/>
                    <a:pt x="5463" y="26588"/>
                  </a:cubicBezTo>
                  <a:close/>
                  <a:moveTo>
                    <a:pt x="24575" y="26633"/>
                  </a:moveTo>
                  <a:cubicBezTo>
                    <a:pt x="24570" y="26633"/>
                    <a:pt x="24565" y="26635"/>
                    <a:pt x="24561" y="26639"/>
                  </a:cubicBezTo>
                  <a:lnTo>
                    <a:pt x="24497" y="26690"/>
                  </a:lnTo>
                  <a:cubicBezTo>
                    <a:pt x="24482" y="26701"/>
                    <a:pt x="24490" y="26726"/>
                    <a:pt x="24509" y="26727"/>
                  </a:cubicBezTo>
                  <a:lnTo>
                    <a:pt x="24509" y="26727"/>
                  </a:lnTo>
                  <a:cubicBezTo>
                    <a:pt x="24515" y="26727"/>
                    <a:pt x="24519" y="26725"/>
                    <a:pt x="24524" y="26723"/>
                  </a:cubicBezTo>
                  <a:lnTo>
                    <a:pt x="24587" y="26670"/>
                  </a:lnTo>
                  <a:cubicBezTo>
                    <a:pt x="24604" y="26656"/>
                    <a:pt x="24591" y="26633"/>
                    <a:pt x="24575" y="26633"/>
                  </a:cubicBezTo>
                  <a:close/>
                  <a:moveTo>
                    <a:pt x="24509" y="26727"/>
                  </a:moveTo>
                  <a:cubicBezTo>
                    <a:pt x="24509" y="26727"/>
                    <a:pt x="24509" y="26727"/>
                    <a:pt x="24508" y="26727"/>
                  </a:cubicBezTo>
                  <a:lnTo>
                    <a:pt x="24510" y="26727"/>
                  </a:lnTo>
                  <a:cubicBezTo>
                    <a:pt x="24510" y="26727"/>
                    <a:pt x="24510" y="26727"/>
                    <a:pt x="24509" y="26727"/>
                  </a:cubicBezTo>
                  <a:close/>
                  <a:moveTo>
                    <a:pt x="5587" y="26691"/>
                  </a:moveTo>
                  <a:cubicBezTo>
                    <a:pt x="5570" y="26691"/>
                    <a:pt x="5557" y="26713"/>
                    <a:pt x="5574" y="26727"/>
                  </a:cubicBezTo>
                  <a:lnTo>
                    <a:pt x="5638" y="26780"/>
                  </a:lnTo>
                  <a:cubicBezTo>
                    <a:pt x="5642" y="26782"/>
                    <a:pt x="5647" y="26784"/>
                    <a:pt x="5651" y="26784"/>
                  </a:cubicBezTo>
                  <a:cubicBezTo>
                    <a:pt x="5656" y="26784"/>
                    <a:pt x="5662" y="26782"/>
                    <a:pt x="5667" y="26776"/>
                  </a:cubicBezTo>
                  <a:cubicBezTo>
                    <a:pt x="5673" y="26767"/>
                    <a:pt x="5673" y="26756"/>
                    <a:pt x="5664" y="26747"/>
                  </a:cubicBezTo>
                  <a:lnTo>
                    <a:pt x="5601" y="26697"/>
                  </a:lnTo>
                  <a:cubicBezTo>
                    <a:pt x="5596" y="26693"/>
                    <a:pt x="5591" y="26691"/>
                    <a:pt x="5587" y="26691"/>
                  </a:cubicBezTo>
                  <a:close/>
                  <a:moveTo>
                    <a:pt x="24445" y="26738"/>
                  </a:moveTo>
                  <a:cubicBezTo>
                    <a:pt x="24441" y="26738"/>
                    <a:pt x="24437" y="26739"/>
                    <a:pt x="24433" y="26741"/>
                  </a:cubicBezTo>
                  <a:lnTo>
                    <a:pt x="24370" y="26793"/>
                  </a:lnTo>
                  <a:cubicBezTo>
                    <a:pt x="24355" y="26804"/>
                    <a:pt x="24363" y="26827"/>
                    <a:pt x="24382" y="26828"/>
                  </a:cubicBezTo>
                  <a:lnTo>
                    <a:pt x="24382" y="26828"/>
                  </a:lnTo>
                  <a:cubicBezTo>
                    <a:pt x="24386" y="26828"/>
                    <a:pt x="24390" y="26826"/>
                    <a:pt x="24394" y="26824"/>
                  </a:cubicBezTo>
                  <a:lnTo>
                    <a:pt x="24458" y="26773"/>
                  </a:lnTo>
                  <a:cubicBezTo>
                    <a:pt x="24466" y="26767"/>
                    <a:pt x="24466" y="26754"/>
                    <a:pt x="24460" y="26745"/>
                  </a:cubicBezTo>
                  <a:cubicBezTo>
                    <a:pt x="24456" y="26740"/>
                    <a:pt x="24451" y="26738"/>
                    <a:pt x="24445" y="26738"/>
                  </a:cubicBezTo>
                  <a:close/>
                  <a:moveTo>
                    <a:pt x="24382" y="26828"/>
                  </a:moveTo>
                  <a:cubicBezTo>
                    <a:pt x="24381" y="26828"/>
                    <a:pt x="24381" y="26828"/>
                    <a:pt x="24381" y="26828"/>
                  </a:cubicBezTo>
                  <a:lnTo>
                    <a:pt x="24383" y="26828"/>
                  </a:lnTo>
                  <a:cubicBezTo>
                    <a:pt x="24382" y="26828"/>
                    <a:pt x="24382" y="26828"/>
                    <a:pt x="24382" y="26828"/>
                  </a:cubicBezTo>
                  <a:close/>
                  <a:moveTo>
                    <a:pt x="5716" y="26793"/>
                  </a:moveTo>
                  <a:cubicBezTo>
                    <a:pt x="5699" y="26793"/>
                    <a:pt x="5686" y="26816"/>
                    <a:pt x="5702" y="26831"/>
                  </a:cubicBezTo>
                  <a:cubicBezTo>
                    <a:pt x="5724" y="26848"/>
                    <a:pt x="5746" y="26864"/>
                    <a:pt x="5768" y="26881"/>
                  </a:cubicBezTo>
                  <a:cubicBezTo>
                    <a:pt x="5770" y="26883"/>
                    <a:pt x="5774" y="26886"/>
                    <a:pt x="5779" y="26886"/>
                  </a:cubicBezTo>
                  <a:cubicBezTo>
                    <a:pt x="5785" y="26886"/>
                    <a:pt x="5792" y="26881"/>
                    <a:pt x="5796" y="26877"/>
                  </a:cubicBezTo>
                  <a:cubicBezTo>
                    <a:pt x="5801" y="26868"/>
                    <a:pt x="5801" y="26855"/>
                    <a:pt x="5792" y="26848"/>
                  </a:cubicBezTo>
                  <a:lnTo>
                    <a:pt x="5728" y="26798"/>
                  </a:lnTo>
                  <a:cubicBezTo>
                    <a:pt x="5724" y="26795"/>
                    <a:pt x="5720" y="26793"/>
                    <a:pt x="5716" y="26793"/>
                  </a:cubicBezTo>
                  <a:close/>
                  <a:moveTo>
                    <a:pt x="24319" y="26839"/>
                  </a:moveTo>
                  <a:cubicBezTo>
                    <a:pt x="24315" y="26839"/>
                    <a:pt x="24310" y="26841"/>
                    <a:pt x="24306" y="26844"/>
                  </a:cubicBezTo>
                  <a:cubicBezTo>
                    <a:pt x="24284" y="26859"/>
                    <a:pt x="24262" y="26877"/>
                    <a:pt x="24240" y="26892"/>
                  </a:cubicBezTo>
                  <a:cubicBezTo>
                    <a:pt x="24225" y="26905"/>
                    <a:pt x="24233" y="26930"/>
                    <a:pt x="24253" y="26930"/>
                  </a:cubicBezTo>
                  <a:cubicBezTo>
                    <a:pt x="24258" y="26930"/>
                    <a:pt x="24262" y="26927"/>
                    <a:pt x="24264" y="26925"/>
                  </a:cubicBezTo>
                  <a:lnTo>
                    <a:pt x="24328" y="26875"/>
                  </a:lnTo>
                  <a:cubicBezTo>
                    <a:pt x="24339" y="26868"/>
                    <a:pt x="24339" y="26855"/>
                    <a:pt x="24332" y="26846"/>
                  </a:cubicBezTo>
                  <a:cubicBezTo>
                    <a:pt x="24329" y="26841"/>
                    <a:pt x="24324" y="26839"/>
                    <a:pt x="24319" y="26839"/>
                  </a:cubicBezTo>
                  <a:close/>
                  <a:moveTo>
                    <a:pt x="5845" y="26895"/>
                  </a:moveTo>
                  <a:cubicBezTo>
                    <a:pt x="5839" y="26895"/>
                    <a:pt x="5832" y="26898"/>
                    <a:pt x="5827" y="26903"/>
                  </a:cubicBezTo>
                  <a:cubicBezTo>
                    <a:pt x="5823" y="26912"/>
                    <a:pt x="5823" y="26923"/>
                    <a:pt x="5832" y="26930"/>
                  </a:cubicBezTo>
                  <a:lnTo>
                    <a:pt x="5897" y="26980"/>
                  </a:lnTo>
                  <a:cubicBezTo>
                    <a:pt x="5900" y="26982"/>
                    <a:pt x="5904" y="26984"/>
                    <a:pt x="5908" y="26984"/>
                  </a:cubicBezTo>
                  <a:lnTo>
                    <a:pt x="5908" y="26987"/>
                  </a:lnTo>
                  <a:cubicBezTo>
                    <a:pt x="5928" y="26987"/>
                    <a:pt x="5935" y="26960"/>
                    <a:pt x="5919" y="26949"/>
                  </a:cubicBezTo>
                  <a:lnTo>
                    <a:pt x="5856" y="26899"/>
                  </a:lnTo>
                  <a:cubicBezTo>
                    <a:pt x="5852" y="26896"/>
                    <a:pt x="5848" y="26895"/>
                    <a:pt x="5845" y="26895"/>
                  </a:cubicBezTo>
                  <a:close/>
                  <a:moveTo>
                    <a:pt x="24187" y="26939"/>
                  </a:moveTo>
                  <a:cubicBezTo>
                    <a:pt x="24183" y="26939"/>
                    <a:pt x="24180" y="26940"/>
                    <a:pt x="24176" y="26943"/>
                  </a:cubicBezTo>
                  <a:lnTo>
                    <a:pt x="24110" y="26993"/>
                  </a:lnTo>
                  <a:cubicBezTo>
                    <a:pt x="24102" y="27000"/>
                    <a:pt x="24102" y="27011"/>
                    <a:pt x="24106" y="27020"/>
                  </a:cubicBezTo>
                  <a:cubicBezTo>
                    <a:pt x="24110" y="27026"/>
                    <a:pt x="24117" y="27028"/>
                    <a:pt x="24124" y="27028"/>
                  </a:cubicBezTo>
                  <a:lnTo>
                    <a:pt x="24124" y="27031"/>
                  </a:lnTo>
                  <a:cubicBezTo>
                    <a:pt x="24128" y="27031"/>
                    <a:pt x="24132" y="27028"/>
                    <a:pt x="24135" y="27026"/>
                  </a:cubicBezTo>
                  <a:lnTo>
                    <a:pt x="24200" y="26976"/>
                  </a:lnTo>
                  <a:cubicBezTo>
                    <a:pt x="24215" y="26961"/>
                    <a:pt x="24203" y="26939"/>
                    <a:pt x="24187" y="26939"/>
                  </a:cubicBezTo>
                  <a:close/>
                  <a:moveTo>
                    <a:pt x="5974" y="26994"/>
                  </a:moveTo>
                  <a:cubicBezTo>
                    <a:pt x="5967" y="26994"/>
                    <a:pt x="5961" y="26997"/>
                    <a:pt x="5957" y="27002"/>
                  </a:cubicBezTo>
                  <a:cubicBezTo>
                    <a:pt x="5950" y="27011"/>
                    <a:pt x="5952" y="27022"/>
                    <a:pt x="5961" y="27031"/>
                  </a:cubicBezTo>
                  <a:lnTo>
                    <a:pt x="6027" y="27079"/>
                  </a:lnTo>
                  <a:cubicBezTo>
                    <a:pt x="6029" y="27081"/>
                    <a:pt x="6034" y="27083"/>
                    <a:pt x="6038" y="27083"/>
                  </a:cubicBezTo>
                  <a:cubicBezTo>
                    <a:pt x="6058" y="27083"/>
                    <a:pt x="6067" y="27057"/>
                    <a:pt x="6049" y="27046"/>
                  </a:cubicBezTo>
                  <a:lnTo>
                    <a:pt x="5985" y="26998"/>
                  </a:lnTo>
                  <a:cubicBezTo>
                    <a:pt x="5982" y="26995"/>
                    <a:pt x="5978" y="26994"/>
                    <a:pt x="5974" y="26994"/>
                  </a:cubicBezTo>
                  <a:close/>
                  <a:moveTo>
                    <a:pt x="24057" y="27038"/>
                  </a:moveTo>
                  <a:cubicBezTo>
                    <a:pt x="24053" y="27038"/>
                    <a:pt x="24049" y="27039"/>
                    <a:pt x="24044" y="27042"/>
                  </a:cubicBezTo>
                  <a:lnTo>
                    <a:pt x="23981" y="27090"/>
                  </a:lnTo>
                  <a:cubicBezTo>
                    <a:pt x="23972" y="27097"/>
                    <a:pt x="23970" y="27110"/>
                    <a:pt x="23976" y="27119"/>
                  </a:cubicBezTo>
                  <a:cubicBezTo>
                    <a:pt x="23981" y="27123"/>
                    <a:pt x="23985" y="27125"/>
                    <a:pt x="23992" y="27125"/>
                  </a:cubicBezTo>
                  <a:lnTo>
                    <a:pt x="23992" y="27127"/>
                  </a:lnTo>
                  <a:cubicBezTo>
                    <a:pt x="23996" y="27127"/>
                    <a:pt x="24000" y="27125"/>
                    <a:pt x="24005" y="27123"/>
                  </a:cubicBezTo>
                  <a:cubicBezTo>
                    <a:pt x="24027" y="27105"/>
                    <a:pt x="24049" y="27090"/>
                    <a:pt x="24071" y="27072"/>
                  </a:cubicBezTo>
                  <a:cubicBezTo>
                    <a:pt x="24077" y="27066"/>
                    <a:pt x="24080" y="27055"/>
                    <a:pt x="24075" y="27046"/>
                  </a:cubicBezTo>
                  <a:cubicBezTo>
                    <a:pt x="24070" y="27041"/>
                    <a:pt x="24064" y="27038"/>
                    <a:pt x="24057" y="27038"/>
                  </a:cubicBezTo>
                  <a:close/>
                  <a:moveTo>
                    <a:pt x="6104" y="27093"/>
                  </a:moveTo>
                  <a:cubicBezTo>
                    <a:pt x="6098" y="27093"/>
                    <a:pt x="6093" y="27096"/>
                    <a:pt x="6089" y="27101"/>
                  </a:cubicBezTo>
                  <a:cubicBezTo>
                    <a:pt x="6082" y="27110"/>
                    <a:pt x="6084" y="27121"/>
                    <a:pt x="6093" y="27127"/>
                  </a:cubicBezTo>
                  <a:cubicBezTo>
                    <a:pt x="6115" y="27145"/>
                    <a:pt x="6137" y="27160"/>
                    <a:pt x="6159" y="27178"/>
                  </a:cubicBezTo>
                  <a:cubicBezTo>
                    <a:pt x="6161" y="27180"/>
                    <a:pt x="6166" y="27180"/>
                    <a:pt x="6170" y="27180"/>
                  </a:cubicBezTo>
                  <a:lnTo>
                    <a:pt x="6170" y="27182"/>
                  </a:lnTo>
                  <a:cubicBezTo>
                    <a:pt x="6190" y="27182"/>
                    <a:pt x="6196" y="27156"/>
                    <a:pt x="6181" y="27145"/>
                  </a:cubicBezTo>
                  <a:cubicBezTo>
                    <a:pt x="6159" y="27130"/>
                    <a:pt x="6137" y="27112"/>
                    <a:pt x="6115" y="27097"/>
                  </a:cubicBezTo>
                  <a:cubicBezTo>
                    <a:pt x="6112" y="27094"/>
                    <a:pt x="6108" y="27093"/>
                    <a:pt x="6104" y="27093"/>
                  </a:cubicBezTo>
                  <a:close/>
                  <a:moveTo>
                    <a:pt x="23927" y="27134"/>
                  </a:moveTo>
                  <a:cubicBezTo>
                    <a:pt x="23922" y="27134"/>
                    <a:pt x="23918" y="27136"/>
                    <a:pt x="23915" y="27138"/>
                  </a:cubicBezTo>
                  <a:cubicBezTo>
                    <a:pt x="23893" y="27156"/>
                    <a:pt x="23871" y="27171"/>
                    <a:pt x="23849" y="27187"/>
                  </a:cubicBezTo>
                  <a:cubicBezTo>
                    <a:pt x="23840" y="27193"/>
                    <a:pt x="23838" y="27204"/>
                    <a:pt x="23844" y="27215"/>
                  </a:cubicBezTo>
                  <a:cubicBezTo>
                    <a:pt x="23847" y="27220"/>
                    <a:pt x="23853" y="27222"/>
                    <a:pt x="23860" y="27222"/>
                  </a:cubicBezTo>
                  <a:lnTo>
                    <a:pt x="23860" y="27224"/>
                  </a:lnTo>
                  <a:cubicBezTo>
                    <a:pt x="23864" y="27224"/>
                    <a:pt x="23869" y="27222"/>
                    <a:pt x="23873" y="27220"/>
                  </a:cubicBezTo>
                  <a:lnTo>
                    <a:pt x="23939" y="27171"/>
                  </a:lnTo>
                  <a:cubicBezTo>
                    <a:pt x="23948" y="27165"/>
                    <a:pt x="23950" y="27152"/>
                    <a:pt x="23943" y="27143"/>
                  </a:cubicBezTo>
                  <a:cubicBezTo>
                    <a:pt x="23939" y="27137"/>
                    <a:pt x="23933" y="27134"/>
                    <a:pt x="23927" y="27134"/>
                  </a:cubicBezTo>
                  <a:close/>
                  <a:moveTo>
                    <a:pt x="6237" y="27189"/>
                  </a:moveTo>
                  <a:cubicBezTo>
                    <a:pt x="6220" y="27189"/>
                    <a:pt x="6207" y="27214"/>
                    <a:pt x="6225" y="27226"/>
                  </a:cubicBezTo>
                  <a:lnTo>
                    <a:pt x="6291" y="27275"/>
                  </a:lnTo>
                  <a:cubicBezTo>
                    <a:pt x="6295" y="27277"/>
                    <a:pt x="6300" y="27277"/>
                    <a:pt x="6304" y="27277"/>
                  </a:cubicBezTo>
                  <a:cubicBezTo>
                    <a:pt x="6324" y="27277"/>
                    <a:pt x="6330" y="27253"/>
                    <a:pt x="6315" y="27242"/>
                  </a:cubicBezTo>
                  <a:lnTo>
                    <a:pt x="6249" y="27193"/>
                  </a:lnTo>
                  <a:cubicBezTo>
                    <a:pt x="6245" y="27190"/>
                    <a:pt x="6241" y="27189"/>
                    <a:pt x="6237" y="27189"/>
                  </a:cubicBezTo>
                  <a:close/>
                  <a:moveTo>
                    <a:pt x="23794" y="27231"/>
                  </a:moveTo>
                  <a:cubicBezTo>
                    <a:pt x="23790" y="27231"/>
                    <a:pt x="23786" y="27232"/>
                    <a:pt x="23783" y="27235"/>
                  </a:cubicBezTo>
                  <a:lnTo>
                    <a:pt x="23717" y="27283"/>
                  </a:lnTo>
                  <a:cubicBezTo>
                    <a:pt x="23708" y="27290"/>
                    <a:pt x="23706" y="27301"/>
                    <a:pt x="23710" y="27310"/>
                  </a:cubicBezTo>
                  <a:cubicBezTo>
                    <a:pt x="23715" y="27316"/>
                    <a:pt x="23721" y="27319"/>
                    <a:pt x="23728" y="27319"/>
                  </a:cubicBezTo>
                  <a:lnTo>
                    <a:pt x="23728" y="27321"/>
                  </a:lnTo>
                  <a:cubicBezTo>
                    <a:pt x="23732" y="27319"/>
                    <a:pt x="23735" y="27319"/>
                    <a:pt x="23739" y="27314"/>
                  </a:cubicBezTo>
                  <a:lnTo>
                    <a:pt x="23805" y="27268"/>
                  </a:lnTo>
                  <a:cubicBezTo>
                    <a:pt x="23814" y="27261"/>
                    <a:pt x="23816" y="27248"/>
                    <a:pt x="23809" y="27239"/>
                  </a:cubicBezTo>
                  <a:cubicBezTo>
                    <a:pt x="23805" y="27234"/>
                    <a:pt x="23800" y="27231"/>
                    <a:pt x="23794" y="27231"/>
                  </a:cubicBezTo>
                  <a:close/>
                  <a:moveTo>
                    <a:pt x="6370" y="27287"/>
                  </a:moveTo>
                  <a:cubicBezTo>
                    <a:pt x="6355" y="27287"/>
                    <a:pt x="6343" y="27308"/>
                    <a:pt x="6359" y="27323"/>
                  </a:cubicBezTo>
                  <a:lnTo>
                    <a:pt x="6425" y="27369"/>
                  </a:lnTo>
                  <a:cubicBezTo>
                    <a:pt x="6429" y="27371"/>
                    <a:pt x="6434" y="27373"/>
                    <a:pt x="6438" y="27373"/>
                  </a:cubicBezTo>
                  <a:cubicBezTo>
                    <a:pt x="6458" y="27373"/>
                    <a:pt x="6464" y="27347"/>
                    <a:pt x="6449" y="27336"/>
                  </a:cubicBezTo>
                  <a:lnTo>
                    <a:pt x="6381" y="27290"/>
                  </a:lnTo>
                  <a:cubicBezTo>
                    <a:pt x="6377" y="27288"/>
                    <a:pt x="6374" y="27287"/>
                    <a:pt x="6370" y="27287"/>
                  </a:cubicBezTo>
                  <a:close/>
                  <a:moveTo>
                    <a:pt x="23664" y="27328"/>
                  </a:moveTo>
                  <a:cubicBezTo>
                    <a:pt x="23661" y="27328"/>
                    <a:pt x="23657" y="27329"/>
                    <a:pt x="23653" y="27332"/>
                  </a:cubicBezTo>
                  <a:lnTo>
                    <a:pt x="23585" y="27378"/>
                  </a:lnTo>
                  <a:cubicBezTo>
                    <a:pt x="23576" y="27384"/>
                    <a:pt x="23574" y="27398"/>
                    <a:pt x="23581" y="27406"/>
                  </a:cubicBezTo>
                  <a:cubicBezTo>
                    <a:pt x="23585" y="27410"/>
                    <a:pt x="23589" y="27414"/>
                    <a:pt x="23596" y="27415"/>
                  </a:cubicBezTo>
                  <a:lnTo>
                    <a:pt x="23596" y="27415"/>
                  </a:lnTo>
                  <a:cubicBezTo>
                    <a:pt x="23600" y="27415"/>
                    <a:pt x="23603" y="27413"/>
                    <a:pt x="23607" y="27411"/>
                  </a:cubicBezTo>
                  <a:lnTo>
                    <a:pt x="23675" y="27365"/>
                  </a:lnTo>
                  <a:cubicBezTo>
                    <a:pt x="23684" y="27358"/>
                    <a:pt x="23686" y="27345"/>
                    <a:pt x="23680" y="27336"/>
                  </a:cubicBezTo>
                  <a:cubicBezTo>
                    <a:pt x="23676" y="27331"/>
                    <a:pt x="23670" y="27328"/>
                    <a:pt x="23664" y="27328"/>
                  </a:cubicBezTo>
                  <a:close/>
                  <a:moveTo>
                    <a:pt x="23596" y="27415"/>
                  </a:moveTo>
                  <a:cubicBezTo>
                    <a:pt x="23595" y="27415"/>
                    <a:pt x="23595" y="27415"/>
                    <a:pt x="23594" y="27415"/>
                  </a:cubicBezTo>
                  <a:lnTo>
                    <a:pt x="23598" y="27415"/>
                  </a:lnTo>
                  <a:cubicBezTo>
                    <a:pt x="23597" y="27415"/>
                    <a:pt x="23597" y="27415"/>
                    <a:pt x="23596" y="27415"/>
                  </a:cubicBezTo>
                  <a:close/>
                  <a:moveTo>
                    <a:pt x="6508" y="27380"/>
                  </a:moveTo>
                  <a:cubicBezTo>
                    <a:pt x="6490" y="27380"/>
                    <a:pt x="6477" y="27405"/>
                    <a:pt x="6495" y="27417"/>
                  </a:cubicBezTo>
                  <a:lnTo>
                    <a:pt x="6563" y="27464"/>
                  </a:lnTo>
                  <a:cubicBezTo>
                    <a:pt x="6567" y="27466"/>
                    <a:pt x="6570" y="27468"/>
                    <a:pt x="6573" y="27468"/>
                  </a:cubicBezTo>
                  <a:lnTo>
                    <a:pt x="6573" y="27468"/>
                  </a:lnTo>
                  <a:cubicBezTo>
                    <a:pt x="6580" y="27468"/>
                    <a:pt x="6588" y="27465"/>
                    <a:pt x="6592" y="27459"/>
                  </a:cubicBezTo>
                  <a:cubicBezTo>
                    <a:pt x="6599" y="27448"/>
                    <a:pt x="6596" y="27437"/>
                    <a:pt x="6588" y="27431"/>
                  </a:cubicBezTo>
                  <a:lnTo>
                    <a:pt x="6519" y="27384"/>
                  </a:lnTo>
                  <a:cubicBezTo>
                    <a:pt x="6515" y="27382"/>
                    <a:pt x="6511" y="27380"/>
                    <a:pt x="6508" y="27380"/>
                  </a:cubicBezTo>
                  <a:close/>
                  <a:moveTo>
                    <a:pt x="6573" y="27468"/>
                  </a:moveTo>
                  <a:cubicBezTo>
                    <a:pt x="6573" y="27468"/>
                    <a:pt x="6573" y="27468"/>
                    <a:pt x="6572" y="27468"/>
                  </a:cubicBezTo>
                  <a:lnTo>
                    <a:pt x="6574" y="27468"/>
                  </a:lnTo>
                  <a:cubicBezTo>
                    <a:pt x="6574" y="27468"/>
                    <a:pt x="6574" y="27468"/>
                    <a:pt x="6573" y="27468"/>
                  </a:cubicBezTo>
                  <a:close/>
                  <a:moveTo>
                    <a:pt x="23530" y="27420"/>
                  </a:moveTo>
                  <a:cubicBezTo>
                    <a:pt x="23526" y="27420"/>
                    <a:pt x="23523" y="27421"/>
                    <a:pt x="23519" y="27424"/>
                  </a:cubicBezTo>
                  <a:lnTo>
                    <a:pt x="23451" y="27470"/>
                  </a:lnTo>
                  <a:cubicBezTo>
                    <a:pt x="23434" y="27481"/>
                    <a:pt x="23442" y="27506"/>
                    <a:pt x="23461" y="27508"/>
                  </a:cubicBezTo>
                  <a:lnTo>
                    <a:pt x="23461" y="27508"/>
                  </a:lnTo>
                  <a:cubicBezTo>
                    <a:pt x="23465" y="27507"/>
                    <a:pt x="23469" y="27505"/>
                    <a:pt x="23473" y="27503"/>
                  </a:cubicBezTo>
                  <a:lnTo>
                    <a:pt x="23541" y="27457"/>
                  </a:lnTo>
                  <a:cubicBezTo>
                    <a:pt x="23550" y="27450"/>
                    <a:pt x="23552" y="27437"/>
                    <a:pt x="23546" y="27428"/>
                  </a:cubicBezTo>
                  <a:cubicBezTo>
                    <a:pt x="23542" y="27423"/>
                    <a:pt x="23536" y="27420"/>
                    <a:pt x="23530" y="27420"/>
                  </a:cubicBezTo>
                  <a:close/>
                  <a:moveTo>
                    <a:pt x="23461" y="27508"/>
                  </a:moveTo>
                  <a:lnTo>
                    <a:pt x="23461" y="27508"/>
                  </a:lnTo>
                  <a:cubicBezTo>
                    <a:pt x="23460" y="27508"/>
                    <a:pt x="23460" y="27508"/>
                    <a:pt x="23460" y="27508"/>
                  </a:cubicBezTo>
                  <a:lnTo>
                    <a:pt x="23462" y="27508"/>
                  </a:lnTo>
                  <a:cubicBezTo>
                    <a:pt x="23462" y="27508"/>
                    <a:pt x="23461" y="27508"/>
                    <a:pt x="23461" y="27508"/>
                  </a:cubicBezTo>
                  <a:close/>
                  <a:moveTo>
                    <a:pt x="6644" y="27475"/>
                  </a:moveTo>
                  <a:cubicBezTo>
                    <a:pt x="6637" y="27475"/>
                    <a:pt x="6630" y="27478"/>
                    <a:pt x="6627" y="27483"/>
                  </a:cubicBezTo>
                  <a:cubicBezTo>
                    <a:pt x="6621" y="27492"/>
                    <a:pt x="6623" y="27505"/>
                    <a:pt x="6631" y="27510"/>
                  </a:cubicBezTo>
                  <a:lnTo>
                    <a:pt x="6700" y="27556"/>
                  </a:lnTo>
                  <a:cubicBezTo>
                    <a:pt x="6704" y="27558"/>
                    <a:pt x="6706" y="27560"/>
                    <a:pt x="6710" y="27560"/>
                  </a:cubicBezTo>
                  <a:lnTo>
                    <a:pt x="6710" y="27560"/>
                  </a:lnTo>
                  <a:cubicBezTo>
                    <a:pt x="6716" y="27560"/>
                    <a:pt x="6722" y="27558"/>
                    <a:pt x="6728" y="27552"/>
                  </a:cubicBezTo>
                  <a:cubicBezTo>
                    <a:pt x="6733" y="27543"/>
                    <a:pt x="6730" y="27530"/>
                    <a:pt x="6722" y="27523"/>
                  </a:cubicBezTo>
                  <a:lnTo>
                    <a:pt x="6653" y="27477"/>
                  </a:lnTo>
                  <a:cubicBezTo>
                    <a:pt x="6651" y="27475"/>
                    <a:pt x="6647" y="27475"/>
                    <a:pt x="6644" y="27475"/>
                  </a:cubicBezTo>
                  <a:close/>
                  <a:moveTo>
                    <a:pt x="6710" y="27560"/>
                  </a:moveTo>
                  <a:lnTo>
                    <a:pt x="6710" y="27560"/>
                  </a:lnTo>
                  <a:cubicBezTo>
                    <a:pt x="6709" y="27560"/>
                    <a:pt x="6709" y="27560"/>
                    <a:pt x="6708" y="27560"/>
                  </a:cubicBezTo>
                  <a:lnTo>
                    <a:pt x="6711" y="27560"/>
                  </a:lnTo>
                  <a:cubicBezTo>
                    <a:pt x="6710" y="27560"/>
                    <a:pt x="6710" y="27560"/>
                    <a:pt x="6710" y="27560"/>
                  </a:cubicBezTo>
                  <a:close/>
                  <a:moveTo>
                    <a:pt x="23395" y="27513"/>
                  </a:moveTo>
                  <a:cubicBezTo>
                    <a:pt x="23391" y="27513"/>
                    <a:pt x="23386" y="27514"/>
                    <a:pt x="23383" y="27516"/>
                  </a:cubicBezTo>
                  <a:lnTo>
                    <a:pt x="23315" y="27560"/>
                  </a:lnTo>
                  <a:cubicBezTo>
                    <a:pt x="23300" y="27571"/>
                    <a:pt x="23306" y="27597"/>
                    <a:pt x="23325" y="27598"/>
                  </a:cubicBezTo>
                  <a:lnTo>
                    <a:pt x="23325" y="27598"/>
                  </a:lnTo>
                  <a:cubicBezTo>
                    <a:pt x="23329" y="27597"/>
                    <a:pt x="23333" y="27595"/>
                    <a:pt x="23337" y="27593"/>
                  </a:cubicBezTo>
                  <a:lnTo>
                    <a:pt x="23405" y="27547"/>
                  </a:lnTo>
                  <a:cubicBezTo>
                    <a:pt x="23414" y="27543"/>
                    <a:pt x="23416" y="27530"/>
                    <a:pt x="23411" y="27521"/>
                  </a:cubicBezTo>
                  <a:cubicBezTo>
                    <a:pt x="23407" y="27515"/>
                    <a:pt x="23401" y="27513"/>
                    <a:pt x="23395" y="27513"/>
                  </a:cubicBezTo>
                  <a:close/>
                  <a:moveTo>
                    <a:pt x="23325" y="27598"/>
                  </a:moveTo>
                  <a:lnTo>
                    <a:pt x="23325" y="27598"/>
                  </a:lnTo>
                  <a:cubicBezTo>
                    <a:pt x="23324" y="27598"/>
                    <a:pt x="23324" y="27598"/>
                    <a:pt x="23324" y="27598"/>
                  </a:cubicBezTo>
                  <a:lnTo>
                    <a:pt x="23326" y="27598"/>
                  </a:lnTo>
                  <a:cubicBezTo>
                    <a:pt x="23325" y="27598"/>
                    <a:pt x="23325" y="27598"/>
                    <a:pt x="23325" y="27598"/>
                  </a:cubicBezTo>
                  <a:close/>
                  <a:moveTo>
                    <a:pt x="6778" y="27565"/>
                  </a:moveTo>
                  <a:cubicBezTo>
                    <a:pt x="6772" y="27565"/>
                    <a:pt x="6765" y="27568"/>
                    <a:pt x="6761" y="27573"/>
                  </a:cubicBezTo>
                  <a:cubicBezTo>
                    <a:pt x="6757" y="27584"/>
                    <a:pt x="6759" y="27595"/>
                    <a:pt x="6768" y="27602"/>
                  </a:cubicBezTo>
                  <a:lnTo>
                    <a:pt x="6836" y="27646"/>
                  </a:lnTo>
                  <a:cubicBezTo>
                    <a:pt x="6840" y="27648"/>
                    <a:pt x="6844" y="27650"/>
                    <a:pt x="6846" y="27650"/>
                  </a:cubicBezTo>
                  <a:lnTo>
                    <a:pt x="6846" y="27650"/>
                  </a:lnTo>
                  <a:cubicBezTo>
                    <a:pt x="6853" y="27650"/>
                    <a:pt x="6860" y="27648"/>
                    <a:pt x="6864" y="27642"/>
                  </a:cubicBezTo>
                  <a:cubicBezTo>
                    <a:pt x="6869" y="27631"/>
                    <a:pt x="6867" y="27620"/>
                    <a:pt x="6858" y="27613"/>
                  </a:cubicBezTo>
                  <a:lnTo>
                    <a:pt x="6790" y="27569"/>
                  </a:lnTo>
                  <a:cubicBezTo>
                    <a:pt x="6786" y="27566"/>
                    <a:pt x="6782" y="27565"/>
                    <a:pt x="6778" y="27565"/>
                  </a:cubicBezTo>
                  <a:close/>
                  <a:moveTo>
                    <a:pt x="6846" y="27650"/>
                  </a:moveTo>
                  <a:cubicBezTo>
                    <a:pt x="6846" y="27650"/>
                    <a:pt x="6845" y="27650"/>
                    <a:pt x="6845" y="27650"/>
                  </a:cubicBezTo>
                  <a:lnTo>
                    <a:pt x="6847" y="27650"/>
                  </a:lnTo>
                  <a:cubicBezTo>
                    <a:pt x="6847" y="27650"/>
                    <a:pt x="6847" y="27650"/>
                    <a:pt x="6846" y="27650"/>
                  </a:cubicBezTo>
                  <a:close/>
                  <a:moveTo>
                    <a:pt x="23258" y="27603"/>
                  </a:moveTo>
                  <a:cubicBezTo>
                    <a:pt x="23254" y="27603"/>
                    <a:pt x="23250" y="27604"/>
                    <a:pt x="23247" y="27606"/>
                  </a:cubicBezTo>
                  <a:lnTo>
                    <a:pt x="23179" y="27650"/>
                  </a:lnTo>
                  <a:cubicBezTo>
                    <a:pt x="23170" y="27657"/>
                    <a:pt x="23168" y="27668"/>
                    <a:pt x="23172" y="27679"/>
                  </a:cubicBezTo>
                  <a:cubicBezTo>
                    <a:pt x="23176" y="27683"/>
                    <a:pt x="23183" y="27688"/>
                    <a:pt x="23189" y="27688"/>
                  </a:cubicBezTo>
                  <a:lnTo>
                    <a:pt x="23189" y="27688"/>
                  </a:lnTo>
                  <a:cubicBezTo>
                    <a:pt x="23193" y="27688"/>
                    <a:pt x="23197" y="27687"/>
                    <a:pt x="23201" y="27686"/>
                  </a:cubicBezTo>
                  <a:lnTo>
                    <a:pt x="23269" y="27639"/>
                  </a:lnTo>
                  <a:cubicBezTo>
                    <a:pt x="23289" y="27629"/>
                    <a:pt x="23276" y="27603"/>
                    <a:pt x="23258" y="27603"/>
                  </a:cubicBezTo>
                  <a:close/>
                  <a:moveTo>
                    <a:pt x="23189" y="27688"/>
                  </a:moveTo>
                  <a:lnTo>
                    <a:pt x="23189" y="27688"/>
                  </a:lnTo>
                  <a:cubicBezTo>
                    <a:pt x="23189" y="27688"/>
                    <a:pt x="23188" y="27688"/>
                    <a:pt x="23187" y="27688"/>
                  </a:cubicBezTo>
                  <a:lnTo>
                    <a:pt x="23190" y="27688"/>
                  </a:lnTo>
                  <a:cubicBezTo>
                    <a:pt x="23189" y="27688"/>
                    <a:pt x="23189" y="27688"/>
                    <a:pt x="23189" y="27688"/>
                  </a:cubicBezTo>
                  <a:close/>
                  <a:moveTo>
                    <a:pt x="6917" y="27655"/>
                  </a:moveTo>
                  <a:cubicBezTo>
                    <a:pt x="6910" y="27655"/>
                    <a:pt x="6904" y="27658"/>
                    <a:pt x="6900" y="27664"/>
                  </a:cubicBezTo>
                  <a:cubicBezTo>
                    <a:pt x="6893" y="27672"/>
                    <a:pt x="6897" y="27686"/>
                    <a:pt x="6906" y="27692"/>
                  </a:cubicBezTo>
                  <a:lnTo>
                    <a:pt x="6974" y="27736"/>
                  </a:lnTo>
                  <a:cubicBezTo>
                    <a:pt x="6979" y="27738"/>
                    <a:pt x="6981" y="27738"/>
                    <a:pt x="6985" y="27738"/>
                  </a:cubicBezTo>
                  <a:lnTo>
                    <a:pt x="6983" y="27738"/>
                  </a:lnTo>
                  <a:cubicBezTo>
                    <a:pt x="6984" y="27739"/>
                    <a:pt x="6986" y="27739"/>
                    <a:pt x="6987" y="27739"/>
                  </a:cubicBezTo>
                  <a:cubicBezTo>
                    <a:pt x="6993" y="27739"/>
                    <a:pt x="6999" y="27735"/>
                    <a:pt x="7003" y="27730"/>
                  </a:cubicBezTo>
                  <a:cubicBezTo>
                    <a:pt x="7007" y="27721"/>
                    <a:pt x="7005" y="27708"/>
                    <a:pt x="6996" y="27703"/>
                  </a:cubicBezTo>
                  <a:lnTo>
                    <a:pt x="6926" y="27657"/>
                  </a:lnTo>
                  <a:cubicBezTo>
                    <a:pt x="6923" y="27656"/>
                    <a:pt x="6920" y="27655"/>
                    <a:pt x="6917" y="27655"/>
                  </a:cubicBezTo>
                  <a:close/>
                  <a:moveTo>
                    <a:pt x="23120" y="27692"/>
                  </a:moveTo>
                  <a:cubicBezTo>
                    <a:pt x="23117" y="27692"/>
                    <a:pt x="23114" y="27693"/>
                    <a:pt x="23110" y="27694"/>
                  </a:cubicBezTo>
                  <a:lnTo>
                    <a:pt x="23042" y="27738"/>
                  </a:lnTo>
                  <a:cubicBezTo>
                    <a:pt x="23025" y="27749"/>
                    <a:pt x="23031" y="27774"/>
                    <a:pt x="23052" y="27776"/>
                  </a:cubicBezTo>
                  <a:lnTo>
                    <a:pt x="23052" y="27776"/>
                  </a:lnTo>
                  <a:cubicBezTo>
                    <a:pt x="23055" y="27775"/>
                    <a:pt x="23059" y="27775"/>
                    <a:pt x="23062" y="27771"/>
                  </a:cubicBezTo>
                  <a:lnTo>
                    <a:pt x="23132" y="27730"/>
                  </a:lnTo>
                  <a:cubicBezTo>
                    <a:pt x="23149" y="27716"/>
                    <a:pt x="23137" y="27692"/>
                    <a:pt x="23120" y="27692"/>
                  </a:cubicBezTo>
                  <a:close/>
                  <a:moveTo>
                    <a:pt x="23052" y="27776"/>
                  </a:moveTo>
                  <a:lnTo>
                    <a:pt x="23052" y="27776"/>
                  </a:lnTo>
                  <a:cubicBezTo>
                    <a:pt x="23051" y="27776"/>
                    <a:pt x="23050" y="27776"/>
                    <a:pt x="23049" y="27776"/>
                  </a:cubicBezTo>
                  <a:lnTo>
                    <a:pt x="23053" y="27776"/>
                  </a:lnTo>
                  <a:cubicBezTo>
                    <a:pt x="23053" y="27776"/>
                    <a:pt x="23052" y="27776"/>
                    <a:pt x="23052" y="27776"/>
                  </a:cubicBezTo>
                  <a:close/>
                  <a:moveTo>
                    <a:pt x="7054" y="27740"/>
                  </a:moveTo>
                  <a:cubicBezTo>
                    <a:pt x="7035" y="27740"/>
                    <a:pt x="7021" y="27769"/>
                    <a:pt x="7045" y="27780"/>
                  </a:cubicBezTo>
                  <a:lnTo>
                    <a:pt x="7113" y="27824"/>
                  </a:lnTo>
                  <a:cubicBezTo>
                    <a:pt x="7117" y="27826"/>
                    <a:pt x="7122" y="27826"/>
                    <a:pt x="7124" y="27826"/>
                  </a:cubicBezTo>
                  <a:cubicBezTo>
                    <a:pt x="7144" y="27826"/>
                    <a:pt x="7152" y="27800"/>
                    <a:pt x="7135" y="27789"/>
                  </a:cubicBezTo>
                  <a:lnTo>
                    <a:pt x="7067" y="27745"/>
                  </a:lnTo>
                  <a:cubicBezTo>
                    <a:pt x="7062" y="27742"/>
                    <a:pt x="7058" y="27740"/>
                    <a:pt x="7054" y="27740"/>
                  </a:cubicBezTo>
                  <a:close/>
                  <a:moveTo>
                    <a:pt x="22982" y="27779"/>
                  </a:moveTo>
                  <a:cubicBezTo>
                    <a:pt x="22978" y="27779"/>
                    <a:pt x="22975" y="27780"/>
                    <a:pt x="22972" y="27782"/>
                  </a:cubicBezTo>
                  <a:lnTo>
                    <a:pt x="22904" y="27824"/>
                  </a:lnTo>
                  <a:cubicBezTo>
                    <a:pt x="22893" y="27831"/>
                    <a:pt x="22891" y="27842"/>
                    <a:pt x="22897" y="27853"/>
                  </a:cubicBezTo>
                  <a:cubicBezTo>
                    <a:pt x="22899" y="27857"/>
                    <a:pt x="22906" y="27861"/>
                    <a:pt x="22912" y="27861"/>
                  </a:cubicBezTo>
                  <a:lnTo>
                    <a:pt x="22912" y="27861"/>
                  </a:lnTo>
                  <a:cubicBezTo>
                    <a:pt x="22916" y="27861"/>
                    <a:pt x="22920" y="27861"/>
                    <a:pt x="22924" y="27859"/>
                  </a:cubicBezTo>
                  <a:lnTo>
                    <a:pt x="22994" y="27815"/>
                  </a:lnTo>
                  <a:cubicBezTo>
                    <a:pt x="23003" y="27811"/>
                    <a:pt x="23005" y="27798"/>
                    <a:pt x="23001" y="27789"/>
                  </a:cubicBezTo>
                  <a:cubicBezTo>
                    <a:pt x="22996" y="27783"/>
                    <a:pt x="22989" y="27779"/>
                    <a:pt x="22982" y="27779"/>
                  </a:cubicBezTo>
                  <a:close/>
                  <a:moveTo>
                    <a:pt x="22912" y="27861"/>
                  </a:moveTo>
                  <a:lnTo>
                    <a:pt x="22912" y="27861"/>
                  </a:lnTo>
                  <a:cubicBezTo>
                    <a:pt x="22912" y="27861"/>
                    <a:pt x="22911" y="27861"/>
                    <a:pt x="22910" y="27861"/>
                  </a:cubicBezTo>
                  <a:lnTo>
                    <a:pt x="22913" y="27861"/>
                  </a:lnTo>
                  <a:cubicBezTo>
                    <a:pt x="22912" y="27861"/>
                    <a:pt x="22912" y="27861"/>
                    <a:pt x="22912" y="27861"/>
                  </a:cubicBezTo>
                  <a:close/>
                  <a:moveTo>
                    <a:pt x="7194" y="27830"/>
                  </a:moveTo>
                  <a:cubicBezTo>
                    <a:pt x="7187" y="27830"/>
                    <a:pt x="7181" y="27834"/>
                    <a:pt x="7177" y="27839"/>
                  </a:cubicBezTo>
                  <a:cubicBezTo>
                    <a:pt x="7172" y="27848"/>
                    <a:pt x="7174" y="27861"/>
                    <a:pt x="7183" y="27866"/>
                  </a:cubicBezTo>
                  <a:lnTo>
                    <a:pt x="7253" y="27910"/>
                  </a:lnTo>
                  <a:cubicBezTo>
                    <a:pt x="7255" y="27911"/>
                    <a:pt x="7258" y="27912"/>
                    <a:pt x="7262" y="27912"/>
                  </a:cubicBezTo>
                  <a:lnTo>
                    <a:pt x="7262" y="27912"/>
                  </a:lnTo>
                  <a:cubicBezTo>
                    <a:pt x="7270" y="27912"/>
                    <a:pt x="7278" y="27909"/>
                    <a:pt x="7282" y="27903"/>
                  </a:cubicBezTo>
                  <a:cubicBezTo>
                    <a:pt x="7286" y="27892"/>
                    <a:pt x="7284" y="27881"/>
                    <a:pt x="7275" y="27875"/>
                  </a:cubicBezTo>
                  <a:lnTo>
                    <a:pt x="7205" y="27833"/>
                  </a:lnTo>
                  <a:cubicBezTo>
                    <a:pt x="7201" y="27831"/>
                    <a:pt x="7198" y="27830"/>
                    <a:pt x="7194" y="27830"/>
                  </a:cubicBezTo>
                  <a:close/>
                  <a:moveTo>
                    <a:pt x="7262" y="27912"/>
                  </a:moveTo>
                  <a:lnTo>
                    <a:pt x="7262" y="27912"/>
                  </a:lnTo>
                  <a:cubicBezTo>
                    <a:pt x="7261" y="27912"/>
                    <a:pt x="7261" y="27912"/>
                    <a:pt x="7260" y="27912"/>
                  </a:cubicBezTo>
                  <a:lnTo>
                    <a:pt x="7264" y="27912"/>
                  </a:lnTo>
                  <a:cubicBezTo>
                    <a:pt x="7263" y="27912"/>
                    <a:pt x="7263" y="27912"/>
                    <a:pt x="7262" y="27912"/>
                  </a:cubicBezTo>
                  <a:close/>
                  <a:moveTo>
                    <a:pt x="22843" y="27866"/>
                  </a:moveTo>
                  <a:cubicBezTo>
                    <a:pt x="22840" y="27866"/>
                    <a:pt x="22837" y="27866"/>
                    <a:pt x="22833" y="27868"/>
                  </a:cubicBezTo>
                  <a:lnTo>
                    <a:pt x="22763" y="27910"/>
                  </a:lnTo>
                  <a:cubicBezTo>
                    <a:pt x="22754" y="27914"/>
                    <a:pt x="22750" y="27927"/>
                    <a:pt x="22757" y="27936"/>
                  </a:cubicBezTo>
                  <a:cubicBezTo>
                    <a:pt x="22761" y="27943"/>
                    <a:pt x="22767" y="27947"/>
                    <a:pt x="22774" y="27947"/>
                  </a:cubicBezTo>
                  <a:lnTo>
                    <a:pt x="22774" y="27947"/>
                  </a:lnTo>
                  <a:cubicBezTo>
                    <a:pt x="22778" y="27947"/>
                    <a:pt x="22781" y="27947"/>
                    <a:pt x="22785" y="27945"/>
                  </a:cubicBezTo>
                  <a:lnTo>
                    <a:pt x="22855" y="27903"/>
                  </a:lnTo>
                  <a:cubicBezTo>
                    <a:pt x="22872" y="27890"/>
                    <a:pt x="22860" y="27866"/>
                    <a:pt x="22843" y="27866"/>
                  </a:cubicBezTo>
                  <a:close/>
                  <a:moveTo>
                    <a:pt x="22774" y="27947"/>
                  </a:moveTo>
                  <a:lnTo>
                    <a:pt x="22774" y="27947"/>
                  </a:lnTo>
                  <a:cubicBezTo>
                    <a:pt x="22773" y="27947"/>
                    <a:pt x="22773" y="27947"/>
                    <a:pt x="22772" y="27947"/>
                  </a:cubicBezTo>
                  <a:lnTo>
                    <a:pt x="22774" y="27947"/>
                  </a:lnTo>
                  <a:cubicBezTo>
                    <a:pt x="22774" y="27947"/>
                    <a:pt x="22774" y="27947"/>
                    <a:pt x="22774" y="27947"/>
                  </a:cubicBezTo>
                  <a:close/>
                  <a:moveTo>
                    <a:pt x="7336" y="27914"/>
                  </a:moveTo>
                  <a:cubicBezTo>
                    <a:pt x="7317" y="27914"/>
                    <a:pt x="7307" y="27938"/>
                    <a:pt x="7324" y="27952"/>
                  </a:cubicBezTo>
                  <a:lnTo>
                    <a:pt x="7394" y="27993"/>
                  </a:lnTo>
                  <a:cubicBezTo>
                    <a:pt x="7399" y="27995"/>
                    <a:pt x="7401" y="27998"/>
                    <a:pt x="7405" y="27998"/>
                  </a:cubicBezTo>
                  <a:cubicBezTo>
                    <a:pt x="7425" y="27998"/>
                    <a:pt x="7434" y="27969"/>
                    <a:pt x="7416" y="27958"/>
                  </a:cubicBezTo>
                  <a:lnTo>
                    <a:pt x="7346" y="27916"/>
                  </a:lnTo>
                  <a:cubicBezTo>
                    <a:pt x="7342" y="27915"/>
                    <a:pt x="7339" y="27914"/>
                    <a:pt x="7336" y="27914"/>
                  </a:cubicBezTo>
                  <a:close/>
                  <a:moveTo>
                    <a:pt x="22702" y="27948"/>
                  </a:moveTo>
                  <a:cubicBezTo>
                    <a:pt x="22698" y="27948"/>
                    <a:pt x="22694" y="27949"/>
                    <a:pt x="22691" y="27952"/>
                  </a:cubicBezTo>
                  <a:lnTo>
                    <a:pt x="22622" y="27993"/>
                  </a:lnTo>
                  <a:cubicBezTo>
                    <a:pt x="22614" y="27998"/>
                    <a:pt x="22611" y="28011"/>
                    <a:pt x="22616" y="28020"/>
                  </a:cubicBezTo>
                  <a:cubicBezTo>
                    <a:pt x="22620" y="28026"/>
                    <a:pt x="22626" y="28030"/>
                    <a:pt x="22632" y="28031"/>
                  </a:cubicBezTo>
                  <a:lnTo>
                    <a:pt x="22632" y="28031"/>
                  </a:lnTo>
                  <a:cubicBezTo>
                    <a:pt x="22634" y="28030"/>
                    <a:pt x="22638" y="28028"/>
                    <a:pt x="22640" y="28026"/>
                  </a:cubicBezTo>
                  <a:lnTo>
                    <a:pt x="22710" y="27987"/>
                  </a:lnTo>
                  <a:cubicBezTo>
                    <a:pt x="22730" y="27974"/>
                    <a:pt x="22719" y="27948"/>
                    <a:pt x="22702" y="27948"/>
                  </a:cubicBezTo>
                  <a:close/>
                  <a:moveTo>
                    <a:pt x="22632" y="28031"/>
                  </a:moveTo>
                  <a:lnTo>
                    <a:pt x="22632" y="28031"/>
                  </a:lnTo>
                  <a:cubicBezTo>
                    <a:pt x="22632" y="28031"/>
                    <a:pt x="22632" y="28031"/>
                    <a:pt x="22631" y="28031"/>
                  </a:cubicBezTo>
                  <a:lnTo>
                    <a:pt x="22633" y="28031"/>
                  </a:lnTo>
                  <a:cubicBezTo>
                    <a:pt x="22633" y="28031"/>
                    <a:pt x="22633" y="28031"/>
                    <a:pt x="22632" y="28031"/>
                  </a:cubicBezTo>
                  <a:close/>
                  <a:moveTo>
                    <a:pt x="7476" y="27998"/>
                  </a:moveTo>
                  <a:cubicBezTo>
                    <a:pt x="7469" y="27998"/>
                    <a:pt x="7462" y="28001"/>
                    <a:pt x="7458" y="28009"/>
                  </a:cubicBezTo>
                  <a:cubicBezTo>
                    <a:pt x="7453" y="28017"/>
                    <a:pt x="7456" y="28031"/>
                    <a:pt x="7464" y="28035"/>
                  </a:cubicBezTo>
                  <a:lnTo>
                    <a:pt x="7537" y="28077"/>
                  </a:lnTo>
                  <a:cubicBezTo>
                    <a:pt x="7539" y="28079"/>
                    <a:pt x="7544" y="28079"/>
                    <a:pt x="7546" y="28079"/>
                  </a:cubicBezTo>
                  <a:lnTo>
                    <a:pt x="7544" y="28079"/>
                  </a:lnTo>
                  <a:cubicBezTo>
                    <a:pt x="7545" y="28079"/>
                    <a:pt x="7547" y="28080"/>
                    <a:pt x="7548" y="28080"/>
                  </a:cubicBezTo>
                  <a:cubicBezTo>
                    <a:pt x="7555" y="28080"/>
                    <a:pt x="7560" y="28076"/>
                    <a:pt x="7563" y="28070"/>
                  </a:cubicBezTo>
                  <a:cubicBezTo>
                    <a:pt x="7570" y="28059"/>
                    <a:pt x="7566" y="28048"/>
                    <a:pt x="7557" y="28042"/>
                  </a:cubicBezTo>
                  <a:lnTo>
                    <a:pt x="7486" y="28000"/>
                  </a:lnTo>
                  <a:cubicBezTo>
                    <a:pt x="7483" y="27998"/>
                    <a:pt x="7479" y="27998"/>
                    <a:pt x="7476" y="27998"/>
                  </a:cubicBezTo>
                  <a:close/>
                  <a:moveTo>
                    <a:pt x="22561" y="28031"/>
                  </a:moveTo>
                  <a:cubicBezTo>
                    <a:pt x="22558" y="28031"/>
                    <a:pt x="22555" y="28031"/>
                    <a:pt x="22552" y="28033"/>
                  </a:cubicBezTo>
                  <a:cubicBezTo>
                    <a:pt x="22528" y="28046"/>
                    <a:pt x="22506" y="28061"/>
                    <a:pt x="22482" y="28075"/>
                  </a:cubicBezTo>
                  <a:cubicBezTo>
                    <a:pt x="22471" y="28079"/>
                    <a:pt x="22469" y="28092"/>
                    <a:pt x="22473" y="28101"/>
                  </a:cubicBezTo>
                  <a:cubicBezTo>
                    <a:pt x="22477" y="28107"/>
                    <a:pt x="22484" y="28112"/>
                    <a:pt x="22490" y="28112"/>
                  </a:cubicBezTo>
                  <a:lnTo>
                    <a:pt x="22490" y="28112"/>
                  </a:lnTo>
                  <a:cubicBezTo>
                    <a:pt x="22494" y="28112"/>
                    <a:pt x="22498" y="28112"/>
                    <a:pt x="22502" y="28110"/>
                  </a:cubicBezTo>
                  <a:lnTo>
                    <a:pt x="22572" y="28068"/>
                  </a:lnTo>
                  <a:cubicBezTo>
                    <a:pt x="22581" y="28064"/>
                    <a:pt x="22585" y="28050"/>
                    <a:pt x="22579" y="28042"/>
                  </a:cubicBezTo>
                  <a:cubicBezTo>
                    <a:pt x="22576" y="28034"/>
                    <a:pt x="22568" y="28031"/>
                    <a:pt x="22561" y="28031"/>
                  </a:cubicBezTo>
                  <a:close/>
                  <a:moveTo>
                    <a:pt x="22490" y="28112"/>
                  </a:moveTo>
                  <a:cubicBezTo>
                    <a:pt x="22490" y="28112"/>
                    <a:pt x="22489" y="28112"/>
                    <a:pt x="22488" y="28112"/>
                  </a:cubicBezTo>
                  <a:lnTo>
                    <a:pt x="22491" y="28112"/>
                  </a:lnTo>
                  <a:cubicBezTo>
                    <a:pt x="22490" y="28112"/>
                    <a:pt x="22490" y="28112"/>
                    <a:pt x="22490" y="28112"/>
                  </a:cubicBezTo>
                  <a:close/>
                  <a:moveTo>
                    <a:pt x="7616" y="28078"/>
                  </a:moveTo>
                  <a:cubicBezTo>
                    <a:pt x="7597" y="28078"/>
                    <a:pt x="7585" y="28107"/>
                    <a:pt x="7607" y="28119"/>
                  </a:cubicBezTo>
                  <a:lnTo>
                    <a:pt x="7678" y="28158"/>
                  </a:lnTo>
                  <a:cubicBezTo>
                    <a:pt x="7682" y="28160"/>
                    <a:pt x="7684" y="28160"/>
                    <a:pt x="7689" y="28160"/>
                  </a:cubicBezTo>
                  <a:cubicBezTo>
                    <a:pt x="7711" y="28160"/>
                    <a:pt x="7717" y="28132"/>
                    <a:pt x="7700" y="28123"/>
                  </a:cubicBezTo>
                  <a:lnTo>
                    <a:pt x="7627" y="28081"/>
                  </a:lnTo>
                  <a:cubicBezTo>
                    <a:pt x="7623" y="28079"/>
                    <a:pt x="7619" y="28078"/>
                    <a:pt x="7616" y="28078"/>
                  </a:cubicBezTo>
                  <a:close/>
                  <a:moveTo>
                    <a:pt x="22420" y="28112"/>
                  </a:moveTo>
                  <a:cubicBezTo>
                    <a:pt x="22417" y="28112"/>
                    <a:pt x="22414" y="28113"/>
                    <a:pt x="22412" y="28114"/>
                  </a:cubicBezTo>
                  <a:lnTo>
                    <a:pt x="22339" y="28154"/>
                  </a:lnTo>
                  <a:cubicBezTo>
                    <a:pt x="22330" y="28160"/>
                    <a:pt x="22326" y="28171"/>
                    <a:pt x="22332" y="28182"/>
                  </a:cubicBezTo>
                  <a:cubicBezTo>
                    <a:pt x="22335" y="28189"/>
                    <a:pt x="22341" y="28193"/>
                    <a:pt x="22350" y="28193"/>
                  </a:cubicBezTo>
                  <a:lnTo>
                    <a:pt x="22348" y="28191"/>
                  </a:lnTo>
                  <a:cubicBezTo>
                    <a:pt x="22350" y="28191"/>
                    <a:pt x="22354" y="28191"/>
                    <a:pt x="22359" y="28189"/>
                  </a:cubicBezTo>
                  <a:lnTo>
                    <a:pt x="22431" y="28149"/>
                  </a:lnTo>
                  <a:cubicBezTo>
                    <a:pt x="22440" y="28143"/>
                    <a:pt x="22442" y="28132"/>
                    <a:pt x="22438" y="28123"/>
                  </a:cubicBezTo>
                  <a:cubicBezTo>
                    <a:pt x="22433" y="28115"/>
                    <a:pt x="22427" y="28112"/>
                    <a:pt x="22420" y="28112"/>
                  </a:cubicBezTo>
                  <a:close/>
                  <a:moveTo>
                    <a:pt x="7757" y="28160"/>
                  </a:moveTo>
                  <a:cubicBezTo>
                    <a:pt x="7750" y="28160"/>
                    <a:pt x="7744" y="28164"/>
                    <a:pt x="7739" y="28171"/>
                  </a:cubicBezTo>
                  <a:cubicBezTo>
                    <a:pt x="7735" y="28180"/>
                    <a:pt x="7737" y="28193"/>
                    <a:pt x="7748" y="28198"/>
                  </a:cubicBezTo>
                  <a:lnTo>
                    <a:pt x="7823" y="28237"/>
                  </a:lnTo>
                  <a:cubicBezTo>
                    <a:pt x="7825" y="28239"/>
                    <a:pt x="7829" y="28239"/>
                    <a:pt x="7831" y="28242"/>
                  </a:cubicBezTo>
                  <a:lnTo>
                    <a:pt x="7829" y="28239"/>
                  </a:lnTo>
                  <a:cubicBezTo>
                    <a:pt x="7836" y="28239"/>
                    <a:pt x="7842" y="28235"/>
                    <a:pt x="7847" y="28228"/>
                  </a:cubicBezTo>
                  <a:cubicBezTo>
                    <a:pt x="7851" y="28220"/>
                    <a:pt x="7849" y="28206"/>
                    <a:pt x="7838" y="28202"/>
                  </a:cubicBezTo>
                  <a:lnTo>
                    <a:pt x="7768" y="28162"/>
                  </a:lnTo>
                  <a:cubicBezTo>
                    <a:pt x="7764" y="28161"/>
                    <a:pt x="7761" y="28160"/>
                    <a:pt x="7757" y="28160"/>
                  </a:cubicBezTo>
                  <a:close/>
                  <a:moveTo>
                    <a:pt x="22279" y="28190"/>
                  </a:moveTo>
                  <a:cubicBezTo>
                    <a:pt x="22276" y="28190"/>
                    <a:pt x="22272" y="28191"/>
                    <a:pt x="22269" y="28193"/>
                  </a:cubicBezTo>
                  <a:lnTo>
                    <a:pt x="22196" y="28233"/>
                  </a:lnTo>
                  <a:cubicBezTo>
                    <a:pt x="22179" y="28241"/>
                    <a:pt x="22185" y="28269"/>
                    <a:pt x="22206" y="28270"/>
                  </a:cubicBezTo>
                  <a:lnTo>
                    <a:pt x="22206" y="28270"/>
                  </a:lnTo>
                  <a:cubicBezTo>
                    <a:pt x="22209" y="28270"/>
                    <a:pt x="22213" y="28270"/>
                    <a:pt x="22216" y="28268"/>
                  </a:cubicBezTo>
                  <a:lnTo>
                    <a:pt x="22288" y="28228"/>
                  </a:lnTo>
                  <a:cubicBezTo>
                    <a:pt x="22309" y="28217"/>
                    <a:pt x="22298" y="28190"/>
                    <a:pt x="22279" y="28190"/>
                  </a:cubicBezTo>
                  <a:close/>
                  <a:moveTo>
                    <a:pt x="22206" y="28270"/>
                  </a:moveTo>
                  <a:lnTo>
                    <a:pt x="22206" y="28270"/>
                  </a:lnTo>
                  <a:cubicBezTo>
                    <a:pt x="22205" y="28270"/>
                    <a:pt x="22204" y="28270"/>
                    <a:pt x="22203" y="28270"/>
                  </a:cubicBezTo>
                  <a:lnTo>
                    <a:pt x="22207" y="28270"/>
                  </a:lnTo>
                  <a:cubicBezTo>
                    <a:pt x="22207" y="28270"/>
                    <a:pt x="22206" y="28270"/>
                    <a:pt x="22206" y="28270"/>
                  </a:cubicBezTo>
                  <a:close/>
                  <a:moveTo>
                    <a:pt x="7905" y="28240"/>
                  </a:moveTo>
                  <a:cubicBezTo>
                    <a:pt x="7887" y="28240"/>
                    <a:pt x="7876" y="28265"/>
                    <a:pt x="7893" y="28277"/>
                  </a:cubicBezTo>
                  <a:lnTo>
                    <a:pt x="7966" y="28316"/>
                  </a:lnTo>
                  <a:cubicBezTo>
                    <a:pt x="7970" y="28319"/>
                    <a:pt x="7972" y="28319"/>
                    <a:pt x="7977" y="28319"/>
                  </a:cubicBezTo>
                  <a:cubicBezTo>
                    <a:pt x="7996" y="28319"/>
                    <a:pt x="8005" y="28290"/>
                    <a:pt x="7985" y="28281"/>
                  </a:cubicBezTo>
                  <a:lnTo>
                    <a:pt x="7913" y="28242"/>
                  </a:lnTo>
                  <a:cubicBezTo>
                    <a:pt x="7910" y="28241"/>
                    <a:pt x="7908" y="28240"/>
                    <a:pt x="7905" y="28240"/>
                  </a:cubicBezTo>
                  <a:close/>
                  <a:moveTo>
                    <a:pt x="22134" y="28269"/>
                  </a:moveTo>
                  <a:cubicBezTo>
                    <a:pt x="22131" y="28269"/>
                    <a:pt x="22127" y="28270"/>
                    <a:pt x="22124" y="28272"/>
                  </a:cubicBezTo>
                  <a:lnTo>
                    <a:pt x="22053" y="28310"/>
                  </a:lnTo>
                  <a:cubicBezTo>
                    <a:pt x="22042" y="28314"/>
                    <a:pt x="22038" y="28327"/>
                    <a:pt x="22044" y="28336"/>
                  </a:cubicBezTo>
                  <a:cubicBezTo>
                    <a:pt x="22047" y="28343"/>
                    <a:pt x="22053" y="28347"/>
                    <a:pt x="22062" y="28347"/>
                  </a:cubicBezTo>
                  <a:lnTo>
                    <a:pt x="22062" y="28347"/>
                  </a:lnTo>
                  <a:cubicBezTo>
                    <a:pt x="22065" y="28347"/>
                    <a:pt x="22069" y="28347"/>
                    <a:pt x="22071" y="28345"/>
                  </a:cubicBezTo>
                  <a:lnTo>
                    <a:pt x="22143" y="28308"/>
                  </a:lnTo>
                  <a:cubicBezTo>
                    <a:pt x="22152" y="28301"/>
                    <a:pt x="22157" y="28290"/>
                    <a:pt x="22152" y="28279"/>
                  </a:cubicBezTo>
                  <a:cubicBezTo>
                    <a:pt x="22148" y="28273"/>
                    <a:pt x="22141" y="28269"/>
                    <a:pt x="22134" y="28269"/>
                  </a:cubicBezTo>
                  <a:close/>
                  <a:moveTo>
                    <a:pt x="22062" y="28347"/>
                  </a:moveTo>
                  <a:cubicBezTo>
                    <a:pt x="22061" y="28347"/>
                    <a:pt x="22060" y="28347"/>
                    <a:pt x="22060" y="28347"/>
                  </a:cubicBezTo>
                  <a:lnTo>
                    <a:pt x="22062" y="28347"/>
                  </a:lnTo>
                  <a:cubicBezTo>
                    <a:pt x="22062" y="28347"/>
                    <a:pt x="22062" y="28347"/>
                    <a:pt x="22062" y="28347"/>
                  </a:cubicBezTo>
                  <a:close/>
                  <a:moveTo>
                    <a:pt x="8049" y="28317"/>
                  </a:moveTo>
                  <a:cubicBezTo>
                    <a:pt x="8041" y="28317"/>
                    <a:pt x="8034" y="28321"/>
                    <a:pt x="8029" y="28327"/>
                  </a:cubicBezTo>
                  <a:cubicBezTo>
                    <a:pt x="8025" y="28338"/>
                    <a:pt x="8029" y="28349"/>
                    <a:pt x="8038" y="28356"/>
                  </a:cubicBezTo>
                  <a:lnTo>
                    <a:pt x="8113" y="28393"/>
                  </a:lnTo>
                  <a:cubicBezTo>
                    <a:pt x="8115" y="28395"/>
                    <a:pt x="8117" y="28395"/>
                    <a:pt x="8120" y="28395"/>
                  </a:cubicBezTo>
                  <a:lnTo>
                    <a:pt x="8120" y="28395"/>
                  </a:lnTo>
                  <a:cubicBezTo>
                    <a:pt x="8126" y="28395"/>
                    <a:pt x="8135" y="28391"/>
                    <a:pt x="8139" y="28384"/>
                  </a:cubicBezTo>
                  <a:cubicBezTo>
                    <a:pt x="8144" y="28373"/>
                    <a:pt x="8139" y="28362"/>
                    <a:pt x="8130" y="28358"/>
                  </a:cubicBezTo>
                  <a:lnTo>
                    <a:pt x="8058" y="28319"/>
                  </a:lnTo>
                  <a:cubicBezTo>
                    <a:pt x="8055" y="28317"/>
                    <a:pt x="8052" y="28317"/>
                    <a:pt x="8049" y="28317"/>
                  </a:cubicBezTo>
                  <a:close/>
                  <a:moveTo>
                    <a:pt x="8120" y="28395"/>
                  </a:moveTo>
                  <a:lnTo>
                    <a:pt x="8120" y="28395"/>
                  </a:lnTo>
                  <a:cubicBezTo>
                    <a:pt x="8120" y="28395"/>
                    <a:pt x="8120" y="28395"/>
                    <a:pt x="8119" y="28395"/>
                  </a:cubicBezTo>
                  <a:lnTo>
                    <a:pt x="8122" y="28395"/>
                  </a:lnTo>
                  <a:cubicBezTo>
                    <a:pt x="8121" y="28395"/>
                    <a:pt x="8120" y="28395"/>
                    <a:pt x="8120" y="28395"/>
                  </a:cubicBezTo>
                  <a:close/>
                  <a:moveTo>
                    <a:pt x="21990" y="28344"/>
                  </a:moveTo>
                  <a:cubicBezTo>
                    <a:pt x="21987" y="28344"/>
                    <a:pt x="21984" y="28345"/>
                    <a:pt x="21981" y="28347"/>
                  </a:cubicBezTo>
                  <a:lnTo>
                    <a:pt x="21908" y="28384"/>
                  </a:lnTo>
                  <a:cubicBezTo>
                    <a:pt x="21888" y="28393"/>
                    <a:pt x="21895" y="28422"/>
                    <a:pt x="21917" y="28422"/>
                  </a:cubicBezTo>
                  <a:lnTo>
                    <a:pt x="21915" y="28422"/>
                  </a:lnTo>
                  <a:cubicBezTo>
                    <a:pt x="21916" y="28422"/>
                    <a:pt x="21917" y="28423"/>
                    <a:pt x="21919" y="28423"/>
                  </a:cubicBezTo>
                  <a:cubicBezTo>
                    <a:pt x="21922" y="28423"/>
                    <a:pt x="21924" y="28421"/>
                    <a:pt x="21926" y="28420"/>
                  </a:cubicBezTo>
                  <a:lnTo>
                    <a:pt x="21998" y="28382"/>
                  </a:lnTo>
                  <a:cubicBezTo>
                    <a:pt x="22009" y="28378"/>
                    <a:pt x="22014" y="28365"/>
                    <a:pt x="22007" y="28356"/>
                  </a:cubicBezTo>
                  <a:cubicBezTo>
                    <a:pt x="22004" y="28348"/>
                    <a:pt x="21997" y="28344"/>
                    <a:pt x="21990" y="28344"/>
                  </a:cubicBezTo>
                  <a:close/>
                  <a:moveTo>
                    <a:pt x="8195" y="28392"/>
                  </a:moveTo>
                  <a:cubicBezTo>
                    <a:pt x="8188" y="28392"/>
                    <a:pt x="8180" y="28396"/>
                    <a:pt x="8177" y="28402"/>
                  </a:cubicBezTo>
                  <a:cubicBezTo>
                    <a:pt x="8170" y="28413"/>
                    <a:pt x="8174" y="28424"/>
                    <a:pt x="8185" y="28431"/>
                  </a:cubicBezTo>
                  <a:lnTo>
                    <a:pt x="8258" y="28468"/>
                  </a:lnTo>
                  <a:cubicBezTo>
                    <a:pt x="8260" y="28468"/>
                    <a:pt x="8264" y="28470"/>
                    <a:pt x="8267" y="28470"/>
                  </a:cubicBezTo>
                  <a:cubicBezTo>
                    <a:pt x="8289" y="28470"/>
                    <a:pt x="8297" y="28439"/>
                    <a:pt x="8275" y="28431"/>
                  </a:cubicBezTo>
                  <a:lnTo>
                    <a:pt x="8203" y="28393"/>
                  </a:lnTo>
                  <a:cubicBezTo>
                    <a:pt x="8201" y="28392"/>
                    <a:pt x="8198" y="28392"/>
                    <a:pt x="8195" y="28392"/>
                  </a:cubicBezTo>
                  <a:close/>
                  <a:moveTo>
                    <a:pt x="21846" y="28419"/>
                  </a:moveTo>
                  <a:cubicBezTo>
                    <a:pt x="21843" y="28419"/>
                    <a:pt x="21839" y="28420"/>
                    <a:pt x="21836" y="28422"/>
                  </a:cubicBezTo>
                  <a:lnTo>
                    <a:pt x="21763" y="28459"/>
                  </a:lnTo>
                  <a:cubicBezTo>
                    <a:pt x="21752" y="28464"/>
                    <a:pt x="21748" y="28475"/>
                    <a:pt x="21754" y="28486"/>
                  </a:cubicBezTo>
                  <a:cubicBezTo>
                    <a:pt x="21757" y="28492"/>
                    <a:pt x="21763" y="28496"/>
                    <a:pt x="21771" y="28497"/>
                  </a:cubicBezTo>
                  <a:lnTo>
                    <a:pt x="21771" y="28497"/>
                  </a:lnTo>
                  <a:cubicBezTo>
                    <a:pt x="21775" y="28497"/>
                    <a:pt x="21777" y="28496"/>
                    <a:pt x="21781" y="28494"/>
                  </a:cubicBezTo>
                  <a:lnTo>
                    <a:pt x="21853" y="28457"/>
                  </a:lnTo>
                  <a:cubicBezTo>
                    <a:pt x="21874" y="28448"/>
                    <a:pt x="21864" y="28419"/>
                    <a:pt x="21846" y="28419"/>
                  </a:cubicBezTo>
                  <a:close/>
                  <a:moveTo>
                    <a:pt x="21771" y="28497"/>
                  </a:moveTo>
                  <a:cubicBezTo>
                    <a:pt x="21771" y="28497"/>
                    <a:pt x="21770" y="28497"/>
                    <a:pt x="21770" y="28497"/>
                  </a:cubicBezTo>
                  <a:lnTo>
                    <a:pt x="21772" y="28497"/>
                  </a:lnTo>
                  <a:cubicBezTo>
                    <a:pt x="21772" y="28497"/>
                    <a:pt x="21772" y="28497"/>
                    <a:pt x="21771" y="28497"/>
                  </a:cubicBezTo>
                  <a:close/>
                  <a:moveTo>
                    <a:pt x="8341" y="28466"/>
                  </a:moveTo>
                  <a:cubicBezTo>
                    <a:pt x="8334" y="28466"/>
                    <a:pt x="8326" y="28470"/>
                    <a:pt x="8322" y="28477"/>
                  </a:cubicBezTo>
                  <a:cubicBezTo>
                    <a:pt x="8317" y="28488"/>
                    <a:pt x="8322" y="28499"/>
                    <a:pt x="8330" y="28505"/>
                  </a:cubicBezTo>
                  <a:lnTo>
                    <a:pt x="8405" y="28541"/>
                  </a:lnTo>
                  <a:cubicBezTo>
                    <a:pt x="8407" y="28543"/>
                    <a:pt x="8412" y="28543"/>
                    <a:pt x="8414" y="28543"/>
                  </a:cubicBezTo>
                  <a:cubicBezTo>
                    <a:pt x="8436" y="28543"/>
                    <a:pt x="8442" y="28514"/>
                    <a:pt x="8423" y="28505"/>
                  </a:cubicBezTo>
                  <a:lnTo>
                    <a:pt x="8350" y="28468"/>
                  </a:lnTo>
                  <a:cubicBezTo>
                    <a:pt x="8347" y="28467"/>
                    <a:pt x="8344" y="28466"/>
                    <a:pt x="8341" y="28466"/>
                  </a:cubicBezTo>
                  <a:close/>
                  <a:moveTo>
                    <a:pt x="21698" y="28493"/>
                  </a:moveTo>
                  <a:cubicBezTo>
                    <a:pt x="21696" y="28493"/>
                    <a:pt x="21693" y="28493"/>
                    <a:pt x="21691" y="28494"/>
                  </a:cubicBezTo>
                  <a:lnTo>
                    <a:pt x="21616" y="28530"/>
                  </a:lnTo>
                  <a:cubicBezTo>
                    <a:pt x="21596" y="28540"/>
                    <a:pt x="21603" y="28569"/>
                    <a:pt x="21624" y="28569"/>
                  </a:cubicBezTo>
                  <a:lnTo>
                    <a:pt x="21624" y="28569"/>
                  </a:lnTo>
                  <a:cubicBezTo>
                    <a:pt x="21628" y="28569"/>
                    <a:pt x="21632" y="28569"/>
                    <a:pt x="21636" y="28567"/>
                  </a:cubicBezTo>
                  <a:lnTo>
                    <a:pt x="21708" y="28532"/>
                  </a:lnTo>
                  <a:cubicBezTo>
                    <a:pt x="21726" y="28520"/>
                    <a:pt x="21716" y="28493"/>
                    <a:pt x="21698" y="28493"/>
                  </a:cubicBezTo>
                  <a:close/>
                  <a:moveTo>
                    <a:pt x="21624" y="28569"/>
                  </a:moveTo>
                  <a:lnTo>
                    <a:pt x="21624" y="28569"/>
                  </a:lnTo>
                  <a:cubicBezTo>
                    <a:pt x="21624" y="28569"/>
                    <a:pt x="21623" y="28569"/>
                    <a:pt x="21623" y="28569"/>
                  </a:cubicBezTo>
                  <a:lnTo>
                    <a:pt x="21625" y="28569"/>
                  </a:lnTo>
                  <a:cubicBezTo>
                    <a:pt x="21625" y="28569"/>
                    <a:pt x="21624" y="28569"/>
                    <a:pt x="21624" y="28569"/>
                  </a:cubicBezTo>
                  <a:close/>
                  <a:moveTo>
                    <a:pt x="8487" y="28538"/>
                  </a:moveTo>
                  <a:cubicBezTo>
                    <a:pt x="8467" y="28538"/>
                    <a:pt x="8457" y="28567"/>
                    <a:pt x="8480" y="28578"/>
                  </a:cubicBezTo>
                  <a:lnTo>
                    <a:pt x="8552" y="28613"/>
                  </a:lnTo>
                  <a:cubicBezTo>
                    <a:pt x="8554" y="28615"/>
                    <a:pt x="8557" y="28615"/>
                    <a:pt x="8560" y="28615"/>
                  </a:cubicBezTo>
                  <a:lnTo>
                    <a:pt x="8560" y="28615"/>
                  </a:lnTo>
                  <a:cubicBezTo>
                    <a:pt x="8568" y="28615"/>
                    <a:pt x="8577" y="28611"/>
                    <a:pt x="8581" y="28604"/>
                  </a:cubicBezTo>
                  <a:cubicBezTo>
                    <a:pt x="8585" y="28593"/>
                    <a:pt x="8581" y="28580"/>
                    <a:pt x="8570" y="28576"/>
                  </a:cubicBezTo>
                  <a:lnTo>
                    <a:pt x="8497" y="28541"/>
                  </a:lnTo>
                  <a:cubicBezTo>
                    <a:pt x="8494" y="28539"/>
                    <a:pt x="8490" y="28538"/>
                    <a:pt x="8487" y="28538"/>
                  </a:cubicBezTo>
                  <a:close/>
                  <a:moveTo>
                    <a:pt x="8560" y="28615"/>
                  </a:moveTo>
                  <a:lnTo>
                    <a:pt x="8560" y="28615"/>
                  </a:lnTo>
                  <a:cubicBezTo>
                    <a:pt x="8559" y="28615"/>
                    <a:pt x="8559" y="28615"/>
                    <a:pt x="8559" y="28615"/>
                  </a:cubicBezTo>
                  <a:lnTo>
                    <a:pt x="8561" y="28615"/>
                  </a:lnTo>
                  <a:cubicBezTo>
                    <a:pt x="8561" y="28615"/>
                    <a:pt x="8560" y="28615"/>
                    <a:pt x="8560" y="28615"/>
                  </a:cubicBezTo>
                  <a:close/>
                  <a:moveTo>
                    <a:pt x="21552" y="28563"/>
                  </a:moveTo>
                  <a:cubicBezTo>
                    <a:pt x="21549" y="28563"/>
                    <a:pt x="21546" y="28564"/>
                    <a:pt x="21543" y="28565"/>
                  </a:cubicBezTo>
                  <a:lnTo>
                    <a:pt x="21471" y="28600"/>
                  </a:lnTo>
                  <a:cubicBezTo>
                    <a:pt x="21460" y="28606"/>
                    <a:pt x="21455" y="28617"/>
                    <a:pt x="21460" y="28628"/>
                  </a:cubicBezTo>
                  <a:cubicBezTo>
                    <a:pt x="21464" y="28635"/>
                    <a:pt x="21470" y="28639"/>
                    <a:pt x="21479" y="28639"/>
                  </a:cubicBezTo>
                  <a:lnTo>
                    <a:pt x="21479" y="28639"/>
                  </a:lnTo>
                  <a:cubicBezTo>
                    <a:pt x="21481" y="28639"/>
                    <a:pt x="21485" y="28639"/>
                    <a:pt x="21488" y="28637"/>
                  </a:cubicBezTo>
                  <a:lnTo>
                    <a:pt x="21561" y="28602"/>
                  </a:lnTo>
                  <a:cubicBezTo>
                    <a:pt x="21572" y="28598"/>
                    <a:pt x="21576" y="28584"/>
                    <a:pt x="21570" y="28576"/>
                  </a:cubicBezTo>
                  <a:cubicBezTo>
                    <a:pt x="21566" y="28568"/>
                    <a:pt x="21560" y="28563"/>
                    <a:pt x="21552" y="28563"/>
                  </a:cubicBezTo>
                  <a:close/>
                  <a:moveTo>
                    <a:pt x="21479" y="28639"/>
                  </a:moveTo>
                  <a:cubicBezTo>
                    <a:pt x="21478" y="28639"/>
                    <a:pt x="21478" y="28639"/>
                    <a:pt x="21477" y="28639"/>
                  </a:cubicBezTo>
                  <a:lnTo>
                    <a:pt x="21480" y="28639"/>
                  </a:lnTo>
                  <a:cubicBezTo>
                    <a:pt x="21479" y="28639"/>
                    <a:pt x="21479" y="28639"/>
                    <a:pt x="21479" y="28639"/>
                  </a:cubicBezTo>
                  <a:close/>
                  <a:moveTo>
                    <a:pt x="8632" y="28609"/>
                  </a:moveTo>
                  <a:cubicBezTo>
                    <a:pt x="8612" y="28609"/>
                    <a:pt x="8602" y="28639"/>
                    <a:pt x="8625" y="28648"/>
                  </a:cubicBezTo>
                  <a:lnTo>
                    <a:pt x="8702" y="28683"/>
                  </a:lnTo>
                  <a:cubicBezTo>
                    <a:pt x="8704" y="28683"/>
                    <a:pt x="8706" y="28685"/>
                    <a:pt x="8709" y="28685"/>
                  </a:cubicBezTo>
                  <a:lnTo>
                    <a:pt x="8709" y="28685"/>
                  </a:lnTo>
                  <a:cubicBezTo>
                    <a:pt x="8731" y="28683"/>
                    <a:pt x="8736" y="28654"/>
                    <a:pt x="8715" y="28646"/>
                  </a:cubicBezTo>
                  <a:lnTo>
                    <a:pt x="8640" y="28611"/>
                  </a:lnTo>
                  <a:cubicBezTo>
                    <a:pt x="8637" y="28609"/>
                    <a:pt x="8634" y="28609"/>
                    <a:pt x="8632" y="28609"/>
                  </a:cubicBezTo>
                  <a:close/>
                  <a:moveTo>
                    <a:pt x="8709" y="28685"/>
                  </a:moveTo>
                  <a:cubicBezTo>
                    <a:pt x="8708" y="28686"/>
                    <a:pt x="8707" y="28686"/>
                    <a:pt x="8706" y="28686"/>
                  </a:cubicBezTo>
                  <a:lnTo>
                    <a:pt x="8711" y="28686"/>
                  </a:lnTo>
                  <a:cubicBezTo>
                    <a:pt x="8710" y="28686"/>
                    <a:pt x="8709" y="28686"/>
                    <a:pt x="8709" y="28685"/>
                  </a:cubicBezTo>
                  <a:close/>
                  <a:moveTo>
                    <a:pt x="21405" y="28633"/>
                  </a:moveTo>
                  <a:cubicBezTo>
                    <a:pt x="21402" y="28633"/>
                    <a:pt x="21399" y="28634"/>
                    <a:pt x="21396" y="28635"/>
                  </a:cubicBezTo>
                  <a:lnTo>
                    <a:pt x="21321" y="28670"/>
                  </a:lnTo>
                  <a:cubicBezTo>
                    <a:pt x="21313" y="28675"/>
                    <a:pt x="21308" y="28688"/>
                    <a:pt x="21313" y="28697"/>
                  </a:cubicBezTo>
                  <a:cubicBezTo>
                    <a:pt x="21315" y="28705"/>
                    <a:pt x="21323" y="28709"/>
                    <a:pt x="21329" y="28710"/>
                  </a:cubicBezTo>
                  <a:lnTo>
                    <a:pt x="21329" y="28710"/>
                  </a:lnTo>
                  <a:cubicBezTo>
                    <a:pt x="21333" y="28709"/>
                    <a:pt x="21337" y="28708"/>
                    <a:pt x="21339" y="28708"/>
                  </a:cubicBezTo>
                  <a:lnTo>
                    <a:pt x="21414" y="28672"/>
                  </a:lnTo>
                  <a:cubicBezTo>
                    <a:pt x="21435" y="28663"/>
                    <a:pt x="21424" y="28633"/>
                    <a:pt x="21405" y="28633"/>
                  </a:cubicBezTo>
                  <a:close/>
                  <a:moveTo>
                    <a:pt x="21329" y="28710"/>
                  </a:moveTo>
                  <a:cubicBezTo>
                    <a:pt x="21329" y="28710"/>
                    <a:pt x="21328" y="28710"/>
                    <a:pt x="21328" y="28710"/>
                  </a:cubicBezTo>
                  <a:lnTo>
                    <a:pt x="21330" y="28710"/>
                  </a:lnTo>
                  <a:cubicBezTo>
                    <a:pt x="21330" y="28710"/>
                    <a:pt x="21329" y="28710"/>
                    <a:pt x="21329" y="28710"/>
                  </a:cubicBezTo>
                  <a:close/>
                  <a:moveTo>
                    <a:pt x="8783" y="28678"/>
                  </a:moveTo>
                  <a:cubicBezTo>
                    <a:pt x="8776" y="28678"/>
                    <a:pt x="8769" y="28682"/>
                    <a:pt x="8766" y="28690"/>
                  </a:cubicBezTo>
                  <a:cubicBezTo>
                    <a:pt x="8761" y="28701"/>
                    <a:pt x="8766" y="28712"/>
                    <a:pt x="8774" y="28719"/>
                  </a:cubicBezTo>
                  <a:lnTo>
                    <a:pt x="8849" y="28751"/>
                  </a:lnTo>
                  <a:cubicBezTo>
                    <a:pt x="8853" y="28754"/>
                    <a:pt x="8856" y="28754"/>
                    <a:pt x="8858" y="28754"/>
                  </a:cubicBezTo>
                  <a:cubicBezTo>
                    <a:pt x="8867" y="28754"/>
                    <a:pt x="8873" y="28749"/>
                    <a:pt x="8878" y="28741"/>
                  </a:cubicBezTo>
                  <a:cubicBezTo>
                    <a:pt x="8882" y="28732"/>
                    <a:pt x="8878" y="28719"/>
                    <a:pt x="8867" y="28714"/>
                  </a:cubicBezTo>
                  <a:lnTo>
                    <a:pt x="8792" y="28681"/>
                  </a:lnTo>
                  <a:cubicBezTo>
                    <a:pt x="8789" y="28679"/>
                    <a:pt x="8786" y="28678"/>
                    <a:pt x="8783" y="28678"/>
                  </a:cubicBezTo>
                  <a:close/>
                  <a:moveTo>
                    <a:pt x="21255" y="28701"/>
                  </a:moveTo>
                  <a:cubicBezTo>
                    <a:pt x="21253" y="28701"/>
                    <a:pt x="21250" y="28702"/>
                    <a:pt x="21247" y="28703"/>
                  </a:cubicBezTo>
                  <a:lnTo>
                    <a:pt x="21172" y="28736"/>
                  </a:lnTo>
                  <a:cubicBezTo>
                    <a:pt x="21163" y="28741"/>
                    <a:pt x="21157" y="28754"/>
                    <a:pt x="21163" y="28765"/>
                  </a:cubicBezTo>
                  <a:cubicBezTo>
                    <a:pt x="21165" y="28771"/>
                    <a:pt x="21174" y="28776"/>
                    <a:pt x="21181" y="28776"/>
                  </a:cubicBezTo>
                  <a:cubicBezTo>
                    <a:pt x="21183" y="28776"/>
                    <a:pt x="21187" y="28776"/>
                    <a:pt x="21190" y="28773"/>
                  </a:cubicBezTo>
                  <a:lnTo>
                    <a:pt x="21264" y="28741"/>
                  </a:lnTo>
                  <a:cubicBezTo>
                    <a:pt x="21285" y="28731"/>
                    <a:pt x="21275" y="28701"/>
                    <a:pt x="21255" y="28701"/>
                  </a:cubicBezTo>
                  <a:close/>
                  <a:moveTo>
                    <a:pt x="8930" y="28744"/>
                  </a:moveTo>
                  <a:cubicBezTo>
                    <a:pt x="8910" y="28744"/>
                    <a:pt x="8900" y="28777"/>
                    <a:pt x="8926" y="28784"/>
                  </a:cubicBezTo>
                  <a:lnTo>
                    <a:pt x="9001" y="28820"/>
                  </a:lnTo>
                  <a:lnTo>
                    <a:pt x="9009" y="28820"/>
                  </a:lnTo>
                  <a:cubicBezTo>
                    <a:pt x="9016" y="28820"/>
                    <a:pt x="9023" y="28815"/>
                    <a:pt x="9027" y="28809"/>
                  </a:cubicBezTo>
                  <a:cubicBezTo>
                    <a:pt x="9031" y="28798"/>
                    <a:pt x="9027" y="28787"/>
                    <a:pt x="9016" y="28780"/>
                  </a:cubicBezTo>
                  <a:lnTo>
                    <a:pt x="8941" y="28747"/>
                  </a:lnTo>
                  <a:cubicBezTo>
                    <a:pt x="8937" y="28745"/>
                    <a:pt x="8934" y="28744"/>
                    <a:pt x="8930" y="28744"/>
                  </a:cubicBezTo>
                  <a:close/>
                  <a:moveTo>
                    <a:pt x="21108" y="28769"/>
                  </a:moveTo>
                  <a:cubicBezTo>
                    <a:pt x="21105" y="28769"/>
                    <a:pt x="21102" y="28770"/>
                    <a:pt x="21099" y="28771"/>
                  </a:cubicBezTo>
                  <a:lnTo>
                    <a:pt x="21025" y="28804"/>
                  </a:lnTo>
                  <a:cubicBezTo>
                    <a:pt x="21005" y="28813"/>
                    <a:pt x="21009" y="28842"/>
                    <a:pt x="21031" y="28842"/>
                  </a:cubicBezTo>
                  <a:lnTo>
                    <a:pt x="21040" y="28842"/>
                  </a:lnTo>
                  <a:lnTo>
                    <a:pt x="21115" y="28809"/>
                  </a:lnTo>
                  <a:cubicBezTo>
                    <a:pt x="21136" y="28799"/>
                    <a:pt x="21127" y="28769"/>
                    <a:pt x="21108" y="28769"/>
                  </a:cubicBezTo>
                  <a:close/>
                  <a:moveTo>
                    <a:pt x="9084" y="28811"/>
                  </a:moveTo>
                  <a:cubicBezTo>
                    <a:pt x="9076" y="28811"/>
                    <a:pt x="9068" y="28816"/>
                    <a:pt x="9064" y="28824"/>
                  </a:cubicBezTo>
                  <a:cubicBezTo>
                    <a:pt x="9060" y="28835"/>
                    <a:pt x="9064" y="28846"/>
                    <a:pt x="9075" y="28853"/>
                  </a:cubicBezTo>
                  <a:lnTo>
                    <a:pt x="9150" y="28883"/>
                  </a:lnTo>
                  <a:cubicBezTo>
                    <a:pt x="9155" y="28886"/>
                    <a:pt x="9157" y="28886"/>
                    <a:pt x="9159" y="28886"/>
                  </a:cubicBezTo>
                  <a:cubicBezTo>
                    <a:pt x="9181" y="28886"/>
                    <a:pt x="9188" y="28855"/>
                    <a:pt x="9168" y="28846"/>
                  </a:cubicBezTo>
                  <a:lnTo>
                    <a:pt x="9093" y="28813"/>
                  </a:lnTo>
                  <a:cubicBezTo>
                    <a:pt x="9090" y="28812"/>
                    <a:pt x="9087" y="28811"/>
                    <a:pt x="9084" y="28811"/>
                  </a:cubicBezTo>
                  <a:close/>
                  <a:moveTo>
                    <a:pt x="20957" y="28833"/>
                  </a:moveTo>
                  <a:cubicBezTo>
                    <a:pt x="20955" y="28833"/>
                    <a:pt x="20952" y="28834"/>
                    <a:pt x="20950" y="28835"/>
                  </a:cubicBezTo>
                  <a:lnTo>
                    <a:pt x="20875" y="28866"/>
                  </a:lnTo>
                  <a:cubicBezTo>
                    <a:pt x="20864" y="28870"/>
                    <a:pt x="20858" y="28883"/>
                    <a:pt x="20864" y="28894"/>
                  </a:cubicBezTo>
                  <a:cubicBezTo>
                    <a:pt x="20866" y="28901"/>
                    <a:pt x="20873" y="28908"/>
                    <a:pt x="20882" y="28908"/>
                  </a:cubicBezTo>
                  <a:cubicBezTo>
                    <a:pt x="20884" y="28908"/>
                    <a:pt x="20888" y="28905"/>
                    <a:pt x="20891" y="28905"/>
                  </a:cubicBezTo>
                  <a:lnTo>
                    <a:pt x="20965" y="28872"/>
                  </a:lnTo>
                  <a:cubicBezTo>
                    <a:pt x="20976" y="28868"/>
                    <a:pt x="20981" y="28857"/>
                    <a:pt x="20976" y="28846"/>
                  </a:cubicBezTo>
                  <a:cubicBezTo>
                    <a:pt x="20973" y="28838"/>
                    <a:pt x="20965" y="28833"/>
                    <a:pt x="20957" y="28833"/>
                  </a:cubicBezTo>
                  <a:close/>
                  <a:moveTo>
                    <a:pt x="9234" y="28877"/>
                  </a:moveTo>
                  <a:cubicBezTo>
                    <a:pt x="9215" y="28877"/>
                    <a:pt x="9206" y="28907"/>
                    <a:pt x="9227" y="28916"/>
                  </a:cubicBezTo>
                  <a:lnTo>
                    <a:pt x="9304" y="28947"/>
                  </a:lnTo>
                  <a:cubicBezTo>
                    <a:pt x="9306" y="28949"/>
                    <a:pt x="9308" y="28949"/>
                    <a:pt x="9311" y="28949"/>
                  </a:cubicBezTo>
                  <a:cubicBezTo>
                    <a:pt x="9333" y="28949"/>
                    <a:pt x="9339" y="28919"/>
                    <a:pt x="9319" y="28910"/>
                  </a:cubicBezTo>
                  <a:lnTo>
                    <a:pt x="9242" y="28879"/>
                  </a:lnTo>
                  <a:cubicBezTo>
                    <a:pt x="9239" y="28878"/>
                    <a:pt x="9237" y="28877"/>
                    <a:pt x="9234" y="28877"/>
                  </a:cubicBezTo>
                  <a:close/>
                  <a:moveTo>
                    <a:pt x="20808" y="28897"/>
                  </a:moveTo>
                  <a:cubicBezTo>
                    <a:pt x="20805" y="28897"/>
                    <a:pt x="20802" y="28897"/>
                    <a:pt x="20798" y="28899"/>
                  </a:cubicBezTo>
                  <a:lnTo>
                    <a:pt x="20724" y="28930"/>
                  </a:lnTo>
                  <a:cubicBezTo>
                    <a:pt x="20702" y="28938"/>
                    <a:pt x="20708" y="28969"/>
                    <a:pt x="20730" y="28969"/>
                  </a:cubicBezTo>
                  <a:cubicBezTo>
                    <a:pt x="20732" y="28969"/>
                    <a:pt x="20737" y="28969"/>
                    <a:pt x="20739" y="28967"/>
                  </a:cubicBezTo>
                  <a:lnTo>
                    <a:pt x="20814" y="28936"/>
                  </a:lnTo>
                  <a:cubicBezTo>
                    <a:pt x="20837" y="28926"/>
                    <a:pt x="20828" y="28897"/>
                    <a:pt x="20808" y="28897"/>
                  </a:cubicBezTo>
                  <a:close/>
                  <a:moveTo>
                    <a:pt x="9386" y="28939"/>
                  </a:moveTo>
                  <a:cubicBezTo>
                    <a:pt x="9365" y="28939"/>
                    <a:pt x="9355" y="28970"/>
                    <a:pt x="9379" y="28980"/>
                  </a:cubicBezTo>
                  <a:lnTo>
                    <a:pt x="9456" y="29011"/>
                  </a:lnTo>
                  <a:lnTo>
                    <a:pt x="9462" y="29011"/>
                  </a:lnTo>
                  <a:cubicBezTo>
                    <a:pt x="9484" y="29011"/>
                    <a:pt x="9491" y="28980"/>
                    <a:pt x="9469" y="28971"/>
                  </a:cubicBezTo>
                  <a:lnTo>
                    <a:pt x="9394" y="28940"/>
                  </a:lnTo>
                  <a:cubicBezTo>
                    <a:pt x="9391" y="28940"/>
                    <a:pt x="9389" y="28939"/>
                    <a:pt x="9386" y="28939"/>
                  </a:cubicBezTo>
                  <a:close/>
                  <a:moveTo>
                    <a:pt x="20656" y="28958"/>
                  </a:moveTo>
                  <a:cubicBezTo>
                    <a:pt x="20653" y="28958"/>
                    <a:pt x="20650" y="28959"/>
                    <a:pt x="20647" y="28960"/>
                  </a:cubicBezTo>
                  <a:lnTo>
                    <a:pt x="20572" y="28991"/>
                  </a:lnTo>
                  <a:cubicBezTo>
                    <a:pt x="20561" y="28993"/>
                    <a:pt x="20554" y="29006"/>
                    <a:pt x="20561" y="29017"/>
                  </a:cubicBezTo>
                  <a:cubicBezTo>
                    <a:pt x="20563" y="29026"/>
                    <a:pt x="20570" y="29031"/>
                    <a:pt x="20579" y="29031"/>
                  </a:cubicBezTo>
                  <a:cubicBezTo>
                    <a:pt x="20581" y="29031"/>
                    <a:pt x="20583" y="29028"/>
                    <a:pt x="20587" y="29028"/>
                  </a:cubicBezTo>
                  <a:lnTo>
                    <a:pt x="20662" y="28998"/>
                  </a:lnTo>
                  <a:cubicBezTo>
                    <a:pt x="20685" y="28988"/>
                    <a:pt x="20676" y="28958"/>
                    <a:pt x="20656" y="28958"/>
                  </a:cubicBezTo>
                  <a:close/>
                  <a:moveTo>
                    <a:pt x="9536" y="29002"/>
                  </a:moveTo>
                  <a:cubicBezTo>
                    <a:pt x="9515" y="29002"/>
                    <a:pt x="9506" y="29034"/>
                    <a:pt x="9530" y="29042"/>
                  </a:cubicBezTo>
                  <a:lnTo>
                    <a:pt x="9607" y="29072"/>
                  </a:lnTo>
                  <a:lnTo>
                    <a:pt x="9614" y="29072"/>
                  </a:lnTo>
                  <a:cubicBezTo>
                    <a:pt x="9623" y="29072"/>
                    <a:pt x="9631" y="29068"/>
                    <a:pt x="9634" y="29061"/>
                  </a:cubicBezTo>
                  <a:cubicBezTo>
                    <a:pt x="9638" y="29050"/>
                    <a:pt x="9634" y="29037"/>
                    <a:pt x="9623" y="29033"/>
                  </a:cubicBezTo>
                  <a:lnTo>
                    <a:pt x="9546" y="29004"/>
                  </a:lnTo>
                  <a:cubicBezTo>
                    <a:pt x="9542" y="29002"/>
                    <a:pt x="9539" y="29002"/>
                    <a:pt x="9536" y="29002"/>
                  </a:cubicBezTo>
                  <a:close/>
                  <a:moveTo>
                    <a:pt x="20501" y="29019"/>
                  </a:moveTo>
                  <a:cubicBezTo>
                    <a:pt x="20499" y="29019"/>
                    <a:pt x="20497" y="29019"/>
                    <a:pt x="20495" y="29020"/>
                  </a:cubicBezTo>
                  <a:lnTo>
                    <a:pt x="20418" y="29050"/>
                  </a:lnTo>
                  <a:cubicBezTo>
                    <a:pt x="20407" y="29053"/>
                    <a:pt x="20403" y="29066"/>
                    <a:pt x="20407" y="29077"/>
                  </a:cubicBezTo>
                  <a:cubicBezTo>
                    <a:pt x="20412" y="29086"/>
                    <a:pt x="20418" y="29090"/>
                    <a:pt x="20427" y="29090"/>
                  </a:cubicBezTo>
                  <a:cubicBezTo>
                    <a:pt x="20429" y="29090"/>
                    <a:pt x="20431" y="29088"/>
                    <a:pt x="20434" y="29088"/>
                  </a:cubicBezTo>
                  <a:lnTo>
                    <a:pt x="20510" y="29057"/>
                  </a:lnTo>
                  <a:cubicBezTo>
                    <a:pt x="20530" y="29047"/>
                    <a:pt x="20521" y="29019"/>
                    <a:pt x="20501" y="29019"/>
                  </a:cubicBezTo>
                  <a:close/>
                  <a:moveTo>
                    <a:pt x="9692" y="29060"/>
                  </a:moveTo>
                  <a:cubicBezTo>
                    <a:pt x="9683" y="29060"/>
                    <a:pt x="9674" y="29066"/>
                    <a:pt x="9671" y="29075"/>
                  </a:cubicBezTo>
                  <a:cubicBezTo>
                    <a:pt x="9667" y="29083"/>
                    <a:pt x="9673" y="29097"/>
                    <a:pt x="9684" y="29101"/>
                  </a:cubicBezTo>
                  <a:lnTo>
                    <a:pt x="9761" y="29130"/>
                  </a:lnTo>
                  <a:lnTo>
                    <a:pt x="9768" y="29130"/>
                  </a:lnTo>
                  <a:cubicBezTo>
                    <a:pt x="9768" y="29130"/>
                    <a:pt x="9769" y="29130"/>
                    <a:pt x="9770" y="29130"/>
                  </a:cubicBezTo>
                  <a:cubicBezTo>
                    <a:pt x="9792" y="29130"/>
                    <a:pt x="9798" y="29098"/>
                    <a:pt x="9777" y="29090"/>
                  </a:cubicBezTo>
                  <a:lnTo>
                    <a:pt x="9700" y="29061"/>
                  </a:lnTo>
                  <a:cubicBezTo>
                    <a:pt x="9697" y="29060"/>
                    <a:pt x="9695" y="29060"/>
                    <a:pt x="9692" y="29060"/>
                  </a:cubicBezTo>
                  <a:close/>
                  <a:moveTo>
                    <a:pt x="20350" y="29079"/>
                  </a:moveTo>
                  <a:cubicBezTo>
                    <a:pt x="20347" y="29079"/>
                    <a:pt x="20344" y="29080"/>
                    <a:pt x="20341" y="29081"/>
                  </a:cubicBezTo>
                  <a:lnTo>
                    <a:pt x="20264" y="29108"/>
                  </a:lnTo>
                  <a:cubicBezTo>
                    <a:pt x="20243" y="29116"/>
                    <a:pt x="20248" y="29147"/>
                    <a:pt x="20271" y="29147"/>
                  </a:cubicBezTo>
                  <a:cubicBezTo>
                    <a:pt x="20272" y="29147"/>
                    <a:pt x="20272" y="29147"/>
                    <a:pt x="20273" y="29147"/>
                  </a:cubicBezTo>
                  <a:cubicBezTo>
                    <a:pt x="20275" y="29149"/>
                    <a:pt x="20277" y="29149"/>
                    <a:pt x="20280" y="29149"/>
                  </a:cubicBezTo>
                  <a:lnTo>
                    <a:pt x="20357" y="29121"/>
                  </a:lnTo>
                  <a:cubicBezTo>
                    <a:pt x="20368" y="29116"/>
                    <a:pt x="20374" y="29103"/>
                    <a:pt x="20370" y="29092"/>
                  </a:cubicBezTo>
                  <a:cubicBezTo>
                    <a:pt x="20367" y="29084"/>
                    <a:pt x="20358" y="29079"/>
                    <a:pt x="20350" y="29079"/>
                  </a:cubicBezTo>
                  <a:close/>
                  <a:moveTo>
                    <a:pt x="9844" y="29118"/>
                  </a:moveTo>
                  <a:cubicBezTo>
                    <a:pt x="9836" y="29118"/>
                    <a:pt x="9829" y="29124"/>
                    <a:pt x="9827" y="29132"/>
                  </a:cubicBezTo>
                  <a:cubicBezTo>
                    <a:pt x="9820" y="29143"/>
                    <a:pt x="9827" y="29156"/>
                    <a:pt x="9838" y="29160"/>
                  </a:cubicBezTo>
                  <a:lnTo>
                    <a:pt x="9915" y="29187"/>
                  </a:lnTo>
                  <a:lnTo>
                    <a:pt x="9924" y="29187"/>
                  </a:lnTo>
                  <a:cubicBezTo>
                    <a:pt x="9948" y="29187"/>
                    <a:pt x="9952" y="29154"/>
                    <a:pt x="9930" y="29147"/>
                  </a:cubicBezTo>
                  <a:lnTo>
                    <a:pt x="9853" y="29121"/>
                  </a:lnTo>
                  <a:cubicBezTo>
                    <a:pt x="9850" y="29119"/>
                    <a:pt x="9847" y="29118"/>
                    <a:pt x="9844" y="29118"/>
                  </a:cubicBezTo>
                  <a:close/>
                  <a:moveTo>
                    <a:pt x="20196" y="29137"/>
                  </a:moveTo>
                  <a:cubicBezTo>
                    <a:pt x="20194" y="29137"/>
                    <a:pt x="20192" y="29138"/>
                    <a:pt x="20190" y="29138"/>
                  </a:cubicBezTo>
                  <a:lnTo>
                    <a:pt x="20113" y="29165"/>
                  </a:lnTo>
                  <a:cubicBezTo>
                    <a:pt x="20091" y="29173"/>
                    <a:pt x="20097" y="29204"/>
                    <a:pt x="20119" y="29204"/>
                  </a:cubicBezTo>
                  <a:lnTo>
                    <a:pt x="20126" y="29204"/>
                  </a:lnTo>
                  <a:lnTo>
                    <a:pt x="20203" y="29176"/>
                  </a:lnTo>
                  <a:cubicBezTo>
                    <a:pt x="20223" y="29166"/>
                    <a:pt x="20215" y="29137"/>
                    <a:pt x="20196" y="29137"/>
                  </a:cubicBezTo>
                  <a:close/>
                  <a:moveTo>
                    <a:pt x="9998" y="29175"/>
                  </a:moveTo>
                  <a:cubicBezTo>
                    <a:pt x="9991" y="29175"/>
                    <a:pt x="9984" y="29181"/>
                    <a:pt x="9981" y="29189"/>
                  </a:cubicBezTo>
                  <a:cubicBezTo>
                    <a:pt x="9977" y="29200"/>
                    <a:pt x="9983" y="29211"/>
                    <a:pt x="9994" y="29215"/>
                  </a:cubicBezTo>
                  <a:lnTo>
                    <a:pt x="10071" y="29244"/>
                  </a:lnTo>
                  <a:lnTo>
                    <a:pt x="10078" y="29244"/>
                  </a:lnTo>
                  <a:lnTo>
                    <a:pt x="10078" y="29242"/>
                  </a:lnTo>
                  <a:cubicBezTo>
                    <a:pt x="10086" y="29242"/>
                    <a:pt x="10095" y="29237"/>
                    <a:pt x="10097" y="29231"/>
                  </a:cubicBezTo>
                  <a:cubicBezTo>
                    <a:pt x="10102" y="29220"/>
                    <a:pt x="10095" y="29209"/>
                    <a:pt x="10086" y="29204"/>
                  </a:cubicBezTo>
                  <a:lnTo>
                    <a:pt x="10007" y="29178"/>
                  </a:lnTo>
                  <a:cubicBezTo>
                    <a:pt x="10004" y="29176"/>
                    <a:pt x="10001" y="29175"/>
                    <a:pt x="9998" y="29175"/>
                  </a:cubicBezTo>
                  <a:close/>
                  <a:moveTo>
                    <a:pt x="20043" y="29190"/>
                  </a:moveTo>
                  <a:cubicBezTo>
                    <a:pt x="20041" y="29190"/>
                    <a:pt x="20038" y="29190"/>
                    <a:pt x="20036" y="29191"/>
                  </a:cubicBezTo>
                  <a:lnTo>
                    <a:pt x="19959" y="29217"/>
                  </a:lnTo>
                  <a:cubicBezTo>
                    <a:pt x="19946" y="29222"/>
                    <a:pt x="19941" y="29235"/>
                    <a:pt x="19946" y="29246"/>
                  </a:cubicBezTo>
                  <a:cubicBezTo>
                    <a:pt x="19948" y="29255"/>
                    <a:pt x="19957" y="29259"/>
                    <a:pt x="19965" y="29259"/>
                  </a:cubicBezTo>
                  <a:cubicBezTo>
                    <a:pt x="19968" y="29259"/>
                    <a:pt x="19970" y="29257"/>
                    <a:pt x="19972" y="29257"/>
                  </a:cubicBezTo>
                  <a:lnTo>
                    <a:pt x="20049" y="29228"/>
                  </a:lnTo>
                  <a:cubicBezTo>
                    <a:pt x="20073" y="29221"/>
                    <a:pt x="20063" y="29190"/>
                    <a:pt x="20043" y="29190"/>
                  </a:cubicBezTo>
                  <a:close/>
                  <a:moveTo>
                    <a:pt x="10154" y="29229"/>
                  </a:moveTo>
                  <a:cubicBezTo>
                    <a:pt x="10135" y="29229"/>
                    <a:pt x="10126" y="29260"/>
                    <a:pt x="10148" y="29270"/>
                  </a:cubicBezTo>
                  <a:lnTo>
                    <a:pt x="10227" y="29297"/>
                  </a:lnTo>
                  <a:lnTo>
                    <a:pt x="10234" y="29297"/>
                  </a:lnTo>
                  <a:cubicBezTo>
                    <a:pt x="10242" y="29297"/>
                    <a:pt x="10249" y="29292"/>
                    <a:pt x="10253" y="29283"/>
                  </a:cubicBezTo>
                  <a:cubicBezTo>
                    <a:pt x="10256" y="29272"/>
                    <a:pt x="10251" y="29261"/>
                    <a:pt x="10240" y="29259"/>
                  </a:cubicBezTo>
                  <a:lnTo>
                    <a:pt x="10161" y="29231"/>
                  </a:lnTo>
                  <a:cubicBezTo>
                    <a:pt x="10159" y="29230"/>
                    <a:pt x="10156" y="29229"/>
                    <a:pt x="10154" y="29229"/>
                  </a:cubicBezTo>
                  <a:close/>
                  <a:moveTo>
                    <a:pt x="19891" y="29243"/>
                  </a:moveTo>
                  <a:cubicBezTo>
                    <a:pt x="19888" y="29243"/>
                    <a:pt x="19885" y="29244"/>
                    <a:pt x="19882" y="29246"/>
                  </a:cubicBezTo>
                  <a:lnTo>
                    <a:pt x="19805" y="29270"/>
                  </a:lnTo>
                  <a:cubicBezTo>
                    <a:pt x="19794" y="29275"/>
                    <a:pt x="19787" y="29286"/>
                    <a:pt x="19792" y="29297"/>
                  </a:cubicBezTo>
                  <a:cubicBezTo>
                    <a:pt x="19794" y="29305"/>
                    <a:pt x="19802" y="29312"/>
                    <a:pt x="19811" y="29312"/>
                  </a:cubicBezTo>
                  <a:lnTo>
                    <a:pt x="19811" y="29312"/>
                  </a:lnTo>
                  <a:cubicBezTo>
                    <a:pt x="19813" y="29312"/>
                    <a:pt x="19816" y="29312"/>
                    <a:pt x="19818" y="29310"/>
                  </a:cubicBezTo>
                  <a:lnTo>
                    <a:pt x="19897" y="29283"/>
                  </a:lnTo>
                  <a:cubicBezTo>
                    <a:pt x="19906" y="29281"/>
                    <a:pt x="19913" y="29268"/>
                    <a:pt x="19908" y="29257"/>
                  </a:cubicBezTo>
                  <a:cubicBezTo>
                    <a:pt x="19907" y="29249"/>
                    <a:pt x="19899" y="29243"/>
                    <a:pt x="19891" y="29243"/>
                  </a:cubicBezTo>
                  <a:close/>
                  <a:moveTo>
                    <a:pt x="19811" y="29312"/>
                  </a:moveTo>
                  <a:cubicBezTo>
                    <a:pt x="19810" y="29312"/>
                    <a:pt x="19810" y="29312"/>
                    <a:pt x="19809" y="29312"/>
                  </a:cubicBezTo>
                  <a:lnTo>
                    <a:pt x="19812" y="29312"/>
                  </a:lnTo>
                  <a:cubicBezTo>
                    <a:pt x="19811" y="29312"/>
                    <a:pt x="19811" y="29312"/>
                    <a:pt x="19811" y="29312"/>
                  </a:cubicBezTo>
                  <a:close/>
                  <a:moveTo>
                    <a:pt x="10312" y="29282"/>
                  </a:moveTo>
                  <a:cubicBezTo>
                    <a:pt x="10291" y="29282"/>
                    <a:pt x="10282" y="29315"/>
                    <a:pt x="10306" y="29321"/>
                  </a:cubicBezTo>
                  <a:lnTo>
                    <a:pt x="10383" y="29347"/>
                  </a:lnTo>
                  <a:lnTo>
                    <a:pt x="10390" y="29347"/>
                  </a:lnTo>
                  <a:lnTo>
                    <a:pt x="10390" y="29349"/>
                  </a:lnTo>
                  <a:cubicBezTo>
                    <a:pt x="10414" y="29349"/>
                    <a:pt x="10418" y="29316"/>
                    <a:pt x="10396" y="29308"/>
                  </a:cubicBezTo>
                  <a:lnTo>
                    <a:pt x="10319" y="29283"/>
                  </a:lnTo>
                  <a:cubicBezTo>
                    <a:pt x="10317" y="29282"/>
                    <a:pt x="10314" y="29282"/>
                    <a:pt x="10312" y="29282"/>
                  </a:cubicBezTo>
                  <a:close/>
                  <a:moveTo>
                    <a:pt x="19732" y="29296"/>
                  </a:moveTo>
                  <a:cubicBezTo>
                    <a:pt x="19730" y="29296"/>
                    <a:pt x="19728" y="29296"/>
                    <a:pt x="19726" y="29297"/>
                  </a:cubicBezTo>
                  <a:lnTo>
                    <a:pt x="19649" y="29323"/>
                  </a:lnTo>
                  <a:cubicBezTo>
                    <a:pt x="19627" y="29329"/>
                    <a:pt x="19631" y="29362"/>
                    <a:pt x="19655" y="29362"/>
                  </a:cubicBezTo>
                  <a:lnTo>
                    <a:pt x="19655" y="29362"/>
                  </a:lnTo>
                  <a:cubicBezTo>
                    <a:pt x="19657" y="29362"/>
                    <a:pt x="19660" y="29362"/>
                    <a:pt x="19662" y="29360"/>
                  </a:cubicBezTo>
                  <a:lnTo>
                    <a:pt x="19739" y="29336"/>
                  </a:lnTo>
                  <a:cubicBezTo>
                    <a:pt x="19761" y="29326"/>
                    <a:pt x="19752" y="29296"/>
                    <a:pt x="19732" y="29296"/>
                  </a:cubicBezTo>
                  <a:close/>
                  <a:moveTo>
                    <a:pt x="19655" y="29362"/>
                  </a:moveTo>
                  <a:lnTo>
                    <a:pt x="19655" y="29362"/>
                  </a:lnTo>
                  <a:cubicBezTo>
                    <a:pt x="19654" y="29362"/>
                    <a:pt x="19654" y="29362"/>
                    <a:pt x="19653" y="29362"/>
                  </a:cubicBezTo>
                  <a:lnTo>
                    <a:pt x="19655" y="29362"/>
                  </a:lnTo>
                  <a:cubicBezTo>
                    <a:pt x="19655" y="29362"/>
                    <a:pt x="19655" y="29362"/>
                    <a:pt x="19655" y="29362"/>
                  </a:cubicBezTo>
                  <a:close/>
                  <a:moveTo>
                    <a:pt x="10468" y="29333"/>
                  </a:moveTo>
                  <a:cubicBezTo>
                    <a:pt x="10447" y="29333"/>
                    <a:pt x="10438" y="29366"/>
                    <a:pt x="10462" y="29373"/>
                  </a:cubicBezTo>
                  <a:lnTo>
                    <a:pt x="10541" y="29398"/>
                  </a:lnTo>
                  <a:lnTo>
                    <a:pt x="10548" y="29398"/>
                  </a:lnTo>
                  <a:cubicBezTo>
                    <a:pt x="10555" y="29398"/>
                    <a:pt x="10563" y="29393"/>
                    <a:pt x="10566" y="29384"/>
                  </a:cubicBezTo>
                  <a:cubicBezTo>
                    <a:pt x="10570" y="29373"/>
                    <a:pt x="10563" y="29362"/>
                    <a:pt x="10552" y="29358"/>
                  </a:cubicBezTo>
                  <a:lnTo>
                    <a:pt x="10475" y="29334"/>
                  </a:lnTo>
                  <a:cubicBezTo>
                    <a:pt x="10473" y="29333"/>
                    <a:pt x="10470" y="29333"/>
                    <a:pt x="10468" y="29333"/>
                  </a:cubicBezTo>
                  <a:close/>
                  <a:moveTo>
                    <a:pt x="19575" y="29346"/>
                  </a:moveTo>
                  <a:cubicBezTo>
                    <a:pt x="19573" y="29346"/>
                    <a:pt x="19570" y="29346"/>
                    <a:pt x="19568" y="29347"/>
                  </a:cubicBezTo>
                  <a:lnTo>
                    <a:pt x="19488" y="29371"/>
                  </a:lnTo>
                  <a:cubicBezTo>
                    <a:pt x="19466" y="29380"/>
                    <a:pt x="19473" y="29411"/>
                    <a:pt x="19495" y="29413"/>
                  </a:cubicBezTo>
                  <a:lnTo>
                    <a:pt x="19497" y="29411"/>
                  </a:lnTo>
                  <a:lnTo>
                    <a:pt x="19502" y="29411"/>
                  </a:lnTo>
                  <a:lnTo>
                    <a:pt x="19581" y="29387"/>
                  </a:lnTo>
                  <a:cubicBezTo>
                    <a:pt x="19603" y="29379"/>
                    <a:pt x="19596" y="29346"/>
                    <a:pt x="19575" y="29346"/>
                  </a:cubicBezTo>
                  <a:close/>
                  <a:moveTo>
                    <a:pt x="10621" y="29381"/>
                  </a:moveTo>
                  <a:cubicBezTo>
                    <a:pt x="10601" y="29381"/>
                    <a:pt x="10592" y="29414"/>
                    <a:pt x="10616" y="29422"/>
                  </a:cubicBezTo>
                  <a:lnTo>
                    <a:pt x="10695" y="29446"/>
                  </a:lnTo>
                  <a:lnTo>
                    <a:pt x="10700" y="29446"/>
                  </a:lnTo>
                  <a:lnTo>
                    <a:pt x="10700" y="29448"/>
                  </a:lnTo>
                  <a:cubicBezTo>
                    <a:pt x="10724" y="29446"/>
                    <a:pt x="10728" y="29415"/>
                    <a:pt x="10706" y="29406"/>
                  </a:cubicBezTo>
                  <a:lnTo>
                    <a:pt x="10627" y="29382"/>
                  </a:lnTo>
                  <a:cubicBezTo>
                    <a:pt x="10625" y="29382"/>
                    <a:pt x="10623" y="29381"/>
                    <a:pt x="10621" y="29381"/>
                  </a:cubicBezTo>
                  <a:close/>
                  <a:moveTo>
                    <a:pt x="19416" y="29395"/>
                  </a:moveTo>
                  <a:cubicBezTo>
                    <a:pt x="19414" y="29395"/>
                    <a:pt x="19413" y="29395"/>
                    <a:pt x="19412" y="29395"/>
                  </a:cubicBezTo>
                  <a:lnTo>
                    <a:pt x="19332" y="29420"/>
                  </a:lnTo>
                  <a:cubicBezTo>
                    <a:pt x="19310" y="29426"/>
                    <a:pt x="19315" y="29459"/>
                    <a:pt x="19339" y="29459"/>
                  </a:cubicBezTo>
                  <a:lnTo>
                    <a:pt x="19343" y="29459"/>
                  </a:lnTo>
                  <a:lnTo>
                    <a:pt x="19423" y="29435"/>
                  </a:lnTo>
                  <a:cubicBezTo>
                    <a:pt x="19445" y="29427"/>
                    <a:pt x="19437" y="29395"/>
                    <a:pt x="19416" y="29395"/>
                  </a:cubicBezTo>
                  <a:close/>
                  <a:moveTo>
                    <a:pt x="10781" y="29430"/>
                  </a:moveTo>
                  <a:cubicBezTo>
                    <a:pt x="10760" y="29430"/>
                    <a:pt x="10751" y="29460"/>
                    <a:pt x="10772" y="29470"/>
                  </a:cubicBezTo>
                  <a:lnTo>
                    <a:pt x="10851" y="29492"/>
                  </a:lnTo>
                  <a:lnTo>
                    <a:pt x="10858" y="29492"/>
                  </a:lnTo>
                  <a:lnTo>
                    <a:pt x="10858" y="29494"/>
                  </a:lnTo>
                  <a:cubicBezTo>
                    <a:pt x="10882" y="29494"/>
                    <a:pt x="10886" y="29459"/>
                    <a:pt x="10862" y="29453"/>
                  </a:cubicBezTo>
                  <a:lnTo>
                    <a:pt x="10785" y="29431"/>
                  </a:lnTo>
                  <a:cubicBezTo>
                    <a:pt x="10784" y="29430"/>
                    <a:pt x="10782" y="29430"/>
                    <a:pt x="10781" y="29430"/>
                  </a:cubicBezTo>
                  <a:close/>
                  <a:moveTo>
                    <a:pt x="19264" y="29440"/>
                  </a:moveTo>
                  <a:cubicBezTo>
                    <a:pt x="19261" y="29440"/>
                    <a:pt x="19259" y="29440"/>
                    <a:pt x="19256" y="29442"/>
                  </a:cubicBezTo>
                  <a:lnTo>
                    <a:pt x="19176" y="29466"/>
                  </a:lnTo>
                  <a:cubicBezTo>
                    <a:pt x="19152" y="29470"/>
                    <a:pt x="19157" y="29505"/>
                    <a:pt x="19183" y="29505"/>
                  </a:cubicBezTo>
                  <a:lnTo>
                    <a:pt x="19187" y="29505"/>
                  </a:lnTo>
                  <a:lnTo>
                    <a:pt x="19266" y="29481"/>
                  </a:lnTo>
                  <a:cubicBezTo>
                    <a:pt x="19294" y="29477"/>
                    <a:pt x="19286" y="29440"/>
                    <a:pt x="19264" y="29440"/>
                  </a:cubicBezTo>
                  <a:close/>
                  <a:moveTo>
                    <a:pt x="10935" y="29475"/>
                  </a:moveTo>
                  <a:cubicBezTo>
                    <a:pt x="10927" y="29475"/>
                    <a:pt x="10919" y="29481"/>
                    <a:pt x="10917" y="29490"/>
                  </a:cubicBezTo>
                  <a:cubicBezTo>
                    <a:pt x="10915" y="29501"/>
                    <a:pt x="10919" y="29512"/>
                    <a:pt x="10930" y="29514"/>
                  </a:cubicBezTo>
                  <a:lnTo>
                    <a:pt x="11009" y="29538"/>
                  </a:lnTo>
                  <a:lnTo>
                    <a:pt x="11016" y="29538"/>
                  </a:lnTo>
                  <a:lnTo>
                    <a:pt x="11018" y="29536"/>
                  </a:lnTo>
                  <a:cubicBezTo>
                    <a:pt x="11027" y="29536"/>
                    <a:pt x="11034" y="29532"/>
                    <a:pt x="11036" y="29523"/>
                  </a:cubicBezTo>
                  <a:cubicBezTo>
                    <a:pt x="11038" y="29512"/>
                    <a:pt x="11031" y="29501"/>
                    <a:pt x="11020" y="29499"/>
                  </a:cubicBezTo>
                  <a:lnTo>
                    <a:pt x="10941" y="29477"/>
                  </a:lnTo>
                  <a:cubicBezTo>
                    <a:pt x="10939" y="29476"/>
                    <a:pt x="10937" y="29475"/>
                    <a:pt x="10935" y="29475"/>
                  </a:cubicBezTo>
                  <a:close/>
                  <a:moveTo>
                    <a:pt x="19105" y="29486"/>
                  </a:moveTo>
                  <a:cubicBezTo>
                    <a:pt x="19102" y="29486"/>
                    <a:pt x="19100" y="29487"/>
                    <a:pt x="19097" y="29488"/>
                  </a:cubicBezTo>
                  <a:lnTo>
                    <a:pt x="19018" y="29510"/>
                  </a:lnTo>
                  <a:cubicBezTo>
                    <a:pt x="18996" y="29516"/>
                    <a:pt x="19001" y="29549"/>
                    <a:pt x="19025" y="29549"/>
                  </a:cubicBezTo>
                  <a:lnTo>
                    <a:pt x="19029" y="29549"/>
                  </a:lnTo>
                  <a:lnTo>
                    <a:pt x="19108" y="29527"/>
                  </a:lnTo>
                  <a:cubicBezTo>
                    <a:pt x="19132" y="29519"/>
                    <a:pt x="19125" y="29486"/>
                    <a:pt x="19105" y="29486"/>
                  </a:cubicBezTo>
                  <a:close/>
                  <a:moveTo>
                    <a:pt x="11095" y="29520"/>
                  </a:moveTo>
                  <a:cubicBezTo>
                    <a:pt x="11074" y="29520"/>
                    <a:pt x="11068" y="29550"/>
                    <a:pt x="11089" y="29560"/>
                  </a:cubicBezTo>
                  <a:lnTo>
                    <a:pt x="11168" y="29580"/>
                  </a:lnTo>
                  <a:lnTo>
                    <a:pt x="11174" y="29580"/>
                  </a:lnTo>
                  <a:lnTo>
                    <a:pt x="11174" y="29582"/>
                  </a:lnTo>
                  <a:cubicBezTo>
                    <a:pt x="11198" y="29580"/>
                    <a:pt x="11203" y="29547"/>
                    <a:pt x="11179" y="29540"/>
                  </a:cubicBezTo>
                  <a:lnTo>
                    <a:pt x="11100" y="29521"/>
                  </a:lnTo>
                  <a:cubicBezTo>
                    <a:pt x="11098" y="29520"/>
                    <a:pt x="11097" y="29520"/>
                    <a:pt x="11095" y="29520"/>
                  </a:cubicBezTo>
                  <a:close/>
                  <a:moveTo>
                    <a:pt x="18948" y="29530"/>
                  </a:moveTo>
                  <a:cubicBezTo>
                    <a:pt x="18945" y="29530"/>
                    <a:pt x="18942" y="29530"/>
                    <a:pt x="18939" y="29532"/>
                  </a:cubicBezTo>
                  <a:lnTo>
                    <a:pt x="18860" y="29551"/>
                  </a:lnTo>
                  <a:cubicBezTo>
                    <a:pt x="18839" y="29558"/>
                    <a:pt x="18842" y="29591"/>
                    <a:pt x="18864" y="29591"/>
                  </a:cubicBezTo>
                  <a:cubicBezTo>
                    <a:pt x="18865" y="29591"/>
                    <a:pt x="18866" y="29591"/>
                    <a:pt x="18866" y="29591"/>
                  </a:cubicBezTo>
                  <a:lnTo>
                    <a:pt x="18869" y="29591"/>
                  </a:lnTo>
                  <a:cubicBezTo>
                    <a:pt x="18871" y="29593"/>
                    <a:pt x="18871" y="29593"/>
                    <a:pt x="18873" y="29593"/>
                  </a:cubicBezTo>
                  <a:lnTo>
                    <a:pt x="18954" y="29571"/>
                  </a:lnTo>
                  <a:cubicBezTo>
                    <a:pt x="18978" y="29563"/>
                    <a:pt x="18970" y="29530"/>
                    <a:pt x="18948" y="29530"/>
                  </a:cubicBezTo>
                  <a:close/>
                  <a:moveTo>
                    <a:pt x="11251" y="29561"/>
                  </a:moveTo>
                  <a:cubicBezTo>
                    <a:pt x="11243" y="29561"/>
                    <a:pt x="11235" y="29567"/>
                    <a:pt x="11234" y="29576"/>
                  </a:cubicBezTo>
                  <a:cubicBezTo>
                    <a:pt x="11231" y="29587"/>
                    <a:pt x="11238" y="29598"/>
                    <a:pt x="11249" y="29602"/>
                  </a:cubicBezTo>
                  <a:lnTo>
                    <a:pt x="11328" y="29622"/>
                  </a:lnTo>
                  <a:lnTo>
                    <a:pt x="11335" y="29622"/>
                  </a:lnTo>
                  <a:cubicBezTo>
                    <a:pt x="11344" y="29620"/>
                    <a:pt x="11350" y="29615"/>
                    <a:pt x="11352" y="29606"/>
                  </a:cubicBezTo>
                  <a:cubicBezTo>
                    <a:pt x="11355" y="29595"/>
                    <a:pt x="11348" y="29584"/>
                    <a:pt x="11337" y="29582"/>
                  </a:cubicBezTo>
                  <a:lnTo>
                    <a:pt x="11258" y="29562"/>
                  </a:lnTo>
                  <a:cubicBezTo>
                    <a:pt x="11255" y="29562"/>
                    <a:pt x="11253" y="29561"/>
                    <a:pt x="11251" y="29561"/>
                  </a:cubicBezTo>
                  <a:close/>
                  <a:moveTo>
                    <a:pt x="18788" y="29570"/>
                  </a:moveTo>
                  <a:cubicBezTo>
                    <a:pt x="18786" y="29570"/>
                    <a:pt x="18783" y="29570"/>
                    <a:pt x="18781" y="29571"/>
                  </a:cubicBezTo>
                  <a:lnTo>
                    <a:pt x="18702" y="29593"/>
                  </a:lnTo>
                  <a:cubicBezTo>
                    <a:pt x="18691" y="29595"/>
                    <a:pt x="18684" y="29606"/>
                    <a:pt x="18688" y="29617"/>
                  </a:cubicBezTo>
                  <a:cubicBezTo>
                    <a:pt x="18691" y="29626"/>
                    <a:pt x="18697" y="29633"/>
                    <a:pt x="18708" y="29633"/>
                  </a:cubicBezTo>
                  <a:lnTo>
                    <a:pt x="18713" y="29633"/>
                  </a:lnTo>
                  <a:lnTo>
                    <a:pt x="18792" y="29613"/>
                  </a:lnTo>
                  <a:cubicBezTo>
                    <a:pt x="18818" y="29607"/>
                    <a:pt x="18811" y="29570"/>
                    <a:pt x="18788" y="29570"/>
                  </a:cubicBezTo>
                  <a:close/>
                  <a:moveTo>
                    <a:pt x="11412" y="29599"/>
                  </a:moveTo>
                  <a:cubicBezTo>
                    <a:pt x="11402" y="29599"/>
                    <a:pt x="11394" y="29606"/>
                    <a:pt x="11392" y="29615"/>
                  </a:cubicBezTo>
                  <a:cubicBezTo>
                    <a:pt x="11390" y="29626"/>
                    <a:pt x="11396" y="29637"/>
                    <a:pt x="11407" y="29642"/>
                  </a:cubicBezTo>
                  <a:lnTo>
                    <a:pt x="11486" y="29659"/>
                  </a:lnTo>
                  <a:lnTo>
                    <a:pt x="11491" y="29659"/>
                  </a:lnTo>
                  <a:lnTo>
                    <a:pt x="11491" y="29661"/>
                  </a:lnTo>
                  <a:cubicBezTo>
                    <a:pt x="11515" y="29659"/>
                    <a:pt x="11519" y="29626"/>
                    <a:pt x="11495" y="29620"/>
                  </a:cubicBezTo>
                  <a:lnTo>
                    <a:pt x="11416" y="29600"/>
                  </a:lnTo>
                  <a:cubicBezTo>
                    <a:pt x="11415" y="29600"/>
                    <a:pt x="11413" y="29599"/>
                    <a:pt x="11412" y="29599"/>
                  </a:cubicBezTo>
                  <a:close/>
                  <a:moveTo>
                    <a:pt x="18625" y="29611"/>
                  </a:moveTo>
                  <a:cubicBezTo>
                    <a:pt x="18624" y="29611"/>
                    <a:pt x="18623" y="29611"/>
                    <a:pt x="18623" y="29611"/>
                  </a:cubicBezTo>
                  <a:lnTo>
                    <a:pt x="18543" y="29631"/>
                  </a:lnTo>
                  <a:cubicBezTo>
                    <a:pt x="18532" y="29633"/>
                    <a:pt x="18526" y="29644"/>
                    <a:pt x="18528" y="29655"/>
                  </a:cubicBezTo>
                  <a:cubicBezTo>
                    <a:pt x="18530" y="29664"/>
                    <a:pt x="18539" y="29670"/>
                    <a:pt x="18548" y="29670"/>
                  </a:cubicBezTo>
                  <a:lnTo>
                    <a:pt x="18550" y="29672"/>
                  </a:lnTo>
                  <a:cubicBezTo>
                    <a:pt x="18552" y="29670"/>
                    <a:pt x="18552" y="29670"/>
                    <a:pt x="18552" y="29670"/>
                  </a:cubicBezTo>
                  <a:lnTo>
                    <a:pt x="18634" y="29650"/>
                  </a:lnTo>
                  <a:cubicBezTo>
                    <a:pt x="18655" y="29642"/>
                    <a:pt x="18647" y="29611"/>
                    <a:pt x="18625" y="29611"/>
                  </a:cubicBezTo>
                  <a:close/>
                  <a:moveTo>
                    <a:pt x="11572" y="29639"/>
                  </a:moveTo>
                  <a:cubicBezTo>
                    <a:pt x="11563" y="29639"/>
                    <a:pt x="11554" y="29645"/>
                    <a:pt x="11550" y="29655"/>
                  </a:cubicBezTo>
                  <a:cubicBezTo>
                    <a:pt x="11548" y="29666"/>
                    <a:pt x="11555" y="29677"/>
                    <a:pt x="11565" y="29679"/>
                  </a:cubicBezTo>
                  <a:lnTo>
                    <a:pt x="11647" y="29699"/>
                  </a:lnTo>
                  <a:lnTo>
                    <a:pt x="11651" y="29699"/>
                  </a:lnTo>
                  <a:cubicBezTo>
                    <a:pt x="11652" y="29699"/>
                    <a:pt x="11653" y="29699"/>
                    <a:pt x="11653" y="29699"/>
                  </a:cubicBezTo>
                  <a:cubicBezTo>
                    <a:pt x="11678" y="29699"/>
                    <a:pt x="11681" y="29661"/>
                    <a:pt x="11656" y="29659"/>
                  </a:cubicBezTo>
                  <a:lnTo>
                    <a:pt x="11576" y="29639"/>
                  </a:lnTo>
                  <a:cubicBezTo>
                    <a:pt x="11575" y="29639"/>
                    <a:pt x="11574" y="29639"/>
                    <a:pt x="11572" y="29639"/>
                  </a:cubicBezTo>
                  <a:close/>
                  <a:moveTo>
                    <a:pt x="18470" y="29650"/>
                  </a:moveTo>
                  <a:cubicBezTo>
                    <a:pt x="18468" y="29650"/>
                    <a:pt x="18466" y="29650"/>
                    <a:pt x="18464" y="29650"/>
                  </a:cubicBezTo>
                  <a:lnTo>
                    <a:pt x="18385" y="29668"/>
                  </a:lnTo>
                  <a:cubicBezTo>
                    <a:pt x="18361" y="29675"/>
                    <a:pt x="18365" y="29708"/>
                    <a:pt x="18390" y="29710"/>
                  </a:cubicBezTo>
                  <a:lnTo>
                    <a:pt x="18394" y="29708"/>
                  </a:lnTo>
                  <a:lnTo>
                    <a:pt x="18473" y="29690"/>
                  </a:lnTo>
                  <a:cubicBezTo>
                    <a:pt x="18497" y="29684"/>
                    <a:pt x="18492" y="29650"/>
                    <a:pt x="18470" y="29650"/>
                  </a:cubicBezTo>
                  <a:close/>
                  <a:moveTo>
                    <a:pt x="11731" y="29676"/>
                  </a:moveTo>
                  <a:cubicBezTo>
                    <a:pt x="11710" y="29676"/>
                    <a:pt x="11703" y="29710"/>
                    <a:pt x="11726" y="29716"/>
                  </a:cubicBezTo>
                  <a:lnTo>
                    <a:pt x="11805" y="29734"/>
                  </a:lnTo>
                  <a:lnTo>
                    <a:pt x="11812" y="29734"/>
                  </a:lnTo>
                  <a:cubicBezTo>
                    <a:pt x="11812" y="29734"/>
                    <a:pt x="11813" y="29734"/>
                    <a:pt x="11814" y="29734"/>
                  </a:cubicBezTo>
                  <a:cubicBezTo>
                    <a:pt x="11836" y="29734"/>
                    <a:pt x="11839" y="29699"/>
                    <a:pt x="11814" y="29694"/>
                  </a:cubicBezTo>
                  <a:lnTo>
                    <a:pt x="11735" y="29677"/>
                  </a:lnTo>
                  <a:cubicBezTo>
                    <a:pt x="11733" y="29677"/>
                    <a:pt x="11732" y="29676"/>
                    <a:pt x="11731" y="29676"/>
                  </a:cubicBezTo>
                  <a:close/>
                  <a:moveTo>
                    <a:pt x="18308" y="29685"/>
                  </a:moveTo>
                  <a:cubicBezTo>
                    <a:pt x="18307" y="29685"/>
                    <a:pt x="18305" y="29685"/>
                    <a:pt x="18304" y="29686"/>
                  </a:cubicBezTo>
                  <a:lnTo>
                    <a:pt x="18225" y="29703"/>
                  </a:lnTo>
                  <a:cubicBezTo>
                    <a:pt x="18201" y="29710"/>
                    <a:pt x="18205" y="29743"/>
                    <a:pt x="18229" y="29745"/>
                  </a:cubicBezTo>
                  <a:lnTo>
                    <a:pt x="18234" y="29743"/>
                  </a:lnTo>
                  <a:lnTo>
                    <a:pt x="18313" y="29725"/>
                  </a:lnTo>
                  <a:cubicBezTo>
                    <a:pt x="18338" y="29721"/>
                    <a:pt x="18331" y="29685"/>
                    <a:pt x="18308" y="29685"/>
                  </a:cubicBezTo>
                  <a:close/>
                  <a:moveTo>
                    <a:pt x="11889" y="29711"/>
                  </a:moveTo>
                  <a:cubicBezTo>
                    <a:pt x="11868" y="29711"/>
                    <a:pt x="11862" y="29745"/>
                    <a:pt x="11886" y="29751"/>
                  </a:cubicBezTo>
                  <a:lnTo>
                    <a:pt x="11965" y="29769"/>
                  </a:lnTo>
                  <a:lnTo>
                    <a:pt x="11972" y="29769"/>
                  </a:lnTo>
                  <a:cubicBezTo>
                    <a:pt x="11981" y="29767"/>
                    <a:pt x="11987" y="29760"/>
                    <a:pt x="11990" y="29754"/>
                  </a:cubicBezTo>
                  <a:cubicBezTo>
                    <a:pt x="11992" y="29740"/>
                    <a:pt x="11985" y="29732"/>
                    <a:pt x="11974" y="29729"/>
                  </a:cubicBezTo>
                  <a:lnTo>
                    <a:pt x="11895" y="29712"/>
                  </a:lnTo>
                  <a:cubicBezTo>
                    <a:pt x="11893" y="29711"/>
                    <a:pt x="11891" y="29711"/>
                    <a:pt x="11889" y="29711"/>
                  </a:cubicBezTo>
                  <a:close/>
                  <a:moveTo>
                    <a:pt x="18153" y="29720"/>
                  </a:moveTo>
                  <a:cubicBezTo>
                    <a:pt x="18150" y="29720"/>
                    <a:pt x="18148" y="29720"/>
                    <a:pt x="18146" y="29721"/>
                  </a:cubicBezTo>
                  <a:lnTo>
                    <a:pt x="18067" y="29738"/>
                  </a:lnTo>
                  <a:cubicBezTo>
                    <a:pt x="18040" y="29740"/>
                    <a:pt x="18045" y="29778"/>
                    <a:pt x="18069" y="29778"/>
                  </a:cubicBezTo>
                  <a:lnTo>
                    <a:pt x="18073" y="29778"/>
                  </a:lnTo>
                  <a:lnTo>
                    <a:pt x="18154" y="29760"/>
                  </a:lnTo>
                  <a:cubicBezTo>
                    <a:pt x="18183" y="29758"/>
                    <a:pt x="18176" y="29720"/>
                    <a:pt x="18153" y="29720"/>
                  </a:cubicBezTo>
                  <a:close/>
                  <a:moveTo>
                    <a:pt x="12051" y="29744"/>
                  </a:moveTo>
                  <a:cubicBezTo>
                    <a:pt x="12042" y="29744"/>
                    <a:pt x="12033" y="29751"/>
                    <a:pt x="12031" y="29760"/>
                  </a:cubicBezTo>
                  <a:cubicBezTo>
                    <a:pt x="12029" y="29771"/>
                    <a:pt x="12036" y="29782"/>
                    <a:pt x="12047" y="29784"/>
                  </a:cubicBezTo>
                  <a:lnTo>
                    <a:pt x="12128" y="29802"/>
                  </a:lnTo>
                  <a:lnTo>
                    <a:pt x="12133" y="29802"/>
                  </a:lnTo>
                  <a:cubicBezTo>
                    <a:pt x="12141" y="29800"/>
                    <a:pt x="12150" y="29793"/>
                    <a:pt x="12152" y="29784"/>
                  </a:cubicBezTo>
                  <a:cubicBezTo>
                    <a:pt x="12154" y="29773"/>
                    <a:pt x="12148" y="29762"/>
                    <a:pt x="12135" y="29760"/>
                  </a:cubicBezTo>
                  <a:lnTo>
                    <a:pt x="12056" y="29745"/>
                  </a:lnTo>
                  <a:cubicBezTo>
                    <a:pt x="12054" y="29745"/>
                    <a:pt x="12053" y="29744"/>
                    <a:pt x="12051" y="29744"/>
                  </a:cubicBezTo>
                  <a:close/>
                  <a:moveTo>
                    <a:pt x="17991" y="29753"/>
                  </a:moveTo>
                  <a:cubicBezTo>
                    <a:pt x="17989" y="29753"/>
                    <a:pt x="17987" y="29753"/>
                    <a:pt x="17985" y="29754"/>
                  </a:cubicBezTo>
                  <a:lnTo>
                    <a:pt x="17904" y="29769"/>
                  </a:lnTo>
                  <a:cubicBezTo>
                    <a:pt x="17882" y="29773"/>
                    <a:pt x="17884" y="29809"/>
                    <a:pt x="17908" y="29811"/>
                  </a:cubicBezTo>
                  <a:lnTo>
                    <a:pt x="17913" y="29809"/>
                  </a:lnTo>
                  <a:lnTo>
                    <a:pt x="17994" y="29793"/>
                  </a:lnTo>
                  <a:cubicBezTo>
                    <a:pt x="18018" y="29789"/>
                    <a:pt x="18013" y="29753"/>
                    <a:pt x="17991" y="29753"/>
                  </a:cubicBezTo>
                  <a:close/>
                  <a:moveTo>
                    <a:pt x="12213" y="29775"/>
                  </a:moveTo>
                  <a:cubicBezTo>
                    <a:pt x="12203" y="29775"/>
                    <a:pt x="12194" y="29783"/>
                    <a:pt x="12192" y="29793"/>
                  </a:cubicBezTo>
                  <a:cubicBezTo>
                    <a:pt x="12190" y="29804"/>
                    <a:pt x="12198" y="29815"/>
                    <a:pt x="12209" y="29817"/>
                  </a:cubicBezTo>
                  <a:lnTo>
                    <a:pt x="12289" y="29831"/>
                  </a:lnTo>
                  <a:lnTo>
                    <a:pt x="12293" y="29831"/>
                  </a:lnTo>
                  <a:lnTo>
                    <a:pt x="12293" y="29833"/>
                  </a:lnTo>
                  <a:cubicBezTo>
                    <a:pt x="12317" y="29831"/>
                    <a:pt x="12319" y="29795"/>
                    <a:pt x="12297" y="29791"/>
                  </a:cubicBezTo>
                  <a:lnTo>
                    <a:pt x="12216" y="29776"/>
                  </a:lnTo>
                  <a:cubicBezTo>
                    <a:pt x="12215" y="29775"/>
                    <a:pt x="12214" y="29775"/>
                    <a:pt x="12213" y="29775"/>
                  </a:cubicBezTo>
                  <a:close/>
                  <a:moveTo>
                    <a:pt x="17829" y="29784"/>
                  </a:moveTo>
                  <a:cubicBezTo>
                    <a:pt x="17828" y="29784"/>
                    <a:pt x="17826" y="29784"/>
                    <a:pt x="17825" y="29784"/>
                  </a:cubicBezTo>
                  <a:lnTo>
                    <a:pt x="17743" y="29800"/>
                  </a:lnTo>
                  <a:cubicBezTo>
                    <a:pt x="17732" y="29802"/>
                    <a:pt x="17726" y="29811"/>
                    <a:pt x="17728" y="29824"/>
                  </a:cubicBezTo>
                  <a:cubicBezTo>
                    <a:pt x="17730" y="29833"/>
                    <a:pt x="17739" y="29839"/>
                    <a:pt x="17748" y="29839"/>
                  </a:cubicBezTo>
                  <a:lnTo>
                    <a:pt x="17752" y="29839"/>
                  </a:lnTo>
                  <a:lnTo>
                    <a:pt x="17831" y="29824"/>
                  </a:lnTo>
                  <a:cubicBezTo>
                    <a:pt x="17842" y="29822"/>
                    <a:pt x="17851" y="29811"/>
                    <a:pt x="17849" y="29800"/>
                  </a:cubicBezTo>
                  <a:cubicBezTo>
                    <a:pt x="17847" y="29790"/>
                    <a:pt x="17838" y="29784"/>
                    <a:pt x="17829" y="29784"/>
                  </a:cubicBezTo>
                  <a:close/>
                  <a:moveTo>
                    <a:pt x="12369" y="29805"/>
                  </a:moveTo>
                  <a:cubicBezTo>
                    <a:pt x="12347" y="29805"/>
                    <a:pt x="12342" y="29844"/>
                    <a:pt x="12370" y="29846"/>
                  </a:cubicBezTo>
                  <a:lnTo>
                    <a:pt x="12451" y="29861"/>
                  </a:lnTo>
                  <a:lnTo>
                    <a:pt x="12453" y="29861"/>
                  </a:lnTo>
                  <a:cubicBezTo>
                    <a:pt x="12478" y="29859"/>
                    <a:pt x="12480" y="29826"/>
                    <a:pt x="12458" y="29820"/>
                  </a:cubicBezTo>
                  <a:lnTo>
                    <a:pt x="12376" y="29806"/>
                  </a:lnTo>
                  <a:cubicBezTo>
                    <a:pt x="12374" y="29806"/>
                    <a:pt x="12372" y="29805"/>
                    <a:pt x="12369" y="29805"/>
                  </a:cubicBezTo>
                  <a:close/>
                  <a:moveTo>
                    <a:pt x="17666" y="29813"/>
                  </a:moveTo>
                  <a:cubicBezTo>
                    <a:pt x="17666" y="29813"/>
                    <a:pt x="17665" y="29813"/>
                    <a:pt x="17664" y="29813"/>
                  </a:cubicBezTo>
                  <a:lnTo>
                    <a:pt x="17583" y="29828"/>
                  </a:lnTo>
                  <a:cubicBezTo>
                    <a:pt x="17561" y="29833"/>
                    <a:pt x="17563" y="29866"/>
                    <a:pt x="17587" y="29868"/>
                  </a:cubicBezTo>
                  <a:lnTo>
                    <a:pt x="17590" y="29868"/>
                  </a:lnTo>
                  <a:lnTo>
                    <a:pt x="17671" y="29855"/>
                  </a:lnTo>
                  <a:cubicBezTo>
                    <a:pt x="17694" y="29848"/>
                    <a:pt x="17689" y="29813"/>
                    <a:pt x="17666" y="29813"/>
                  </a:cubicBezTo>
                  <a:close/>
                  <a:moveTo>
                    <a:pt x="12533" y="29835"/>
                  </a:moveTo>
                  <a:cubicBezTo>
                    <a:pt x="12524" y="29835"/>
                    <a:pt x="12517" y="29841"/>
                    <a:pt x="12515" y="29850"/>
                  </a:cubicBezTo>
                  <a:cubicBezTo>
                    <a:pt x="12513" y="29861"/>
                    <a:pt x="12519" y="29872"/>
                    <a:pt x="12530" y="29875"/>
                  </a:cubicBezTo>
                  <a:lnTo>
                    <a:pt x="12612" y="29888"/>
                  </a:lnTo>
                  <a:lnTo>
                    <a:pt x="12616" y="29888"/>
                  </a:lnTo>
                  <a:cubicBezTo>
                    <a:pt x="12617" y="29888"/>
                    <a:pt x="12617" y="29888"/>
                    <a:pt x="12618" y="29888"/>
                  </a:cubicBezTo>
                  <a:cubicBezTo>
                    <a:pt x="12643" y="29888"/>
                    <a:pt x="12646" y="29848"/>
                    <a:pt x="12618" y="29848"/>
                  </a:cubicBezTo>
                  <a:lnTo>
                    <a:pt x="12537" y="29835"/>
                  </a:lnTo>
                  <a:cubicBezTo>
                    <a:pt x="12535" y="29835"/>
                    <a:pt x="12534" y="29835"/>
                    <a:pt x="12533" y="29835"/>
                  </a:cubicBezTo>
                  <a:close/>
                  <a:moveTo>
                    <a:pt x="17506" y="29841"/>
                  </a:moveTo>
                  <a:cubicBezTo>
                    <a:pt x="17504" y="29841"/>
                    <a:pt x="17503" y="29841"/>
                    <a:pt x="17502" y="29842"/>
                  </a:cubicBezTo>
                  <a:lnTo>
                    <a:pt x="17423" y="29855"/>
                  </a:lnTo>
                  <a:cubicBezTo>
                    <a:pt x="17395" y="29857"/>
                    <a:pt x="17398" y="29894"/>
                    <a:pt x="17423" y="29894"/>
                  </a:cubicBezTo>
                  <a:cubicBezTo>
                    <a:pt x="17423" y="29894"/>
                    <a:pt x="17424" y="29894"/>
                    <a:pt x="17425" y="29894"/>
                  </a:cubicBezTo>
                  <a:lnTo>
                    <a:pt x="17429" y="29894"/>
                  </a:lnTo>
                  <a:lnTo>
                    <a:pt x="17508" y="29881"/>
                  </a:lnTo>
                  <a:cubicBezTo>
                    <a:pt x="17519" y="29879"/>
                    <a:pt x="17528" y="29870"/>
                    <a:pt x="17526" y="29859"/>
                  </a:cubicBezTo>
                  <a:cubicBezTo>
                    <a:pt x="17524" y="29848"/>
                    <a:pt x="17515" y="29841"/>
                    <a:pt x="17506" y="29841"/>
                  </a:cubicBezTo>
                  <a:close/>
                  <a:moveTo>
                    <a:pt x="12697" y="29859"/>
                  </a:moveTo>
                  <a:cubicBezTo>
                    <a:pt x="12686" y="29859"/>
                    <a:pt x="12678" y="29866"/>
                    <a:pt x="12675" y="29877"/>
                  </a:cubicBezTo>
                  <a:cubicBezTo>
                    <a:pt x="12673" y="29888"/>
                    <a:pt x="12680" y="29899"/>
                    <a:pt x="12691" y="29901"/>
                  </a:cubicBezTo>
                  <a:lnTo>
                    <a:pt x="12774" y="29914"/>
                  </a:lnTo>
                  <a:lnTo>
                    <a:pt x="12776" y="29914"/>
                  </a:lnTo>
                  <a:cubicBezTo>
                    <a:pt x="12801" y="29912"/>
                    <a:pt x="12803" y="29877"/>
                    <a:pt x="12779" y="29872"/>
                  </a:cubicBezTo>
                  <a:cubicBezTo>
                    <a:pt x="12752" y="29868"/>
                    <a:pt x="12726" y="29864"/>
                    <a:pt x="12697" y="29859"/>
                  </a:cubicBezTo>
                  <a:close/>
                  <a:moveTo>
                    <a:pt x="17345" y="29868"/>
                  </a:moveTo>
                  <a:cubicBezTo>
                    <a:pt x="17344" y="29868"/>
                    <a:pt x="17343" y="29868"/>
                    <a:pt x="17341" y="29868"/>
                  </a:cubicBezTo>
                  <a:lnTo>
                    <a:pt x="17260" y="29879"/>
                  </a:lnTo>
                  <a:cubicBezTo>
                    <a:pt x="17234" y="29881"/>
                    <a:pt x="17236" y="29921"/>
                    <a:pt x="17262" y="29921"/>
                  </a:cubicBezTo>
                  <a:lnTo>
                    <a:pt x="17264" y="29919"/>
                  </a:lnTo>
                  <a:lnTo>
                    <a:pt x="17348" y="29908"/>
                  </a:lnTo>
                  <a:cubicBezTo>
                    <a:pt x="17373" y="29903"/>
                    <a:pt x="17368" y="29868"/>
                    <a:pt x="17345" y="29868"/>
                  </a:cubicBezTo>
                  <a:close/>
                  <a:moveTo>
                    <a:pt x="12856" y="29885"/>
                  </a:moveTo>
                  <a:cubicBezTo>
                    <a:pt x="12846" y="29885"/>
                    <a:pt x="12838" y="29891"/>
                    <a:pt x="12838" y="29901"/>
                  </a:cubicBezTo>
                  <a:cubicBezTo>
                    <a:pt x="12836" y="29912"/>
                    <a:pt x="12842" y="29923"/>
                    <a:pt x="12856" y="29925"/>
                  </a:cubicBezTo>
                  <a:lnTo>
                    <a:pt x="12937" y="29936"/>
                  </a:lnTo>
                  <a:lnTo>
                    <a:pt x="12939" y="29936"/>
                  </a:lnTo>
                  <a:cubicBezTo>
                    <a:pt x="12963" y="29936"/>
                    <a:pt x="12965" y="29901"/>
                    <a:pt x="12941" y="29897"/>
                  </a:cubicBezTo>
                  <a:lnTo>
                    <a:pt x="12860" y="29886"/>
                  </a:lnTo>
                  <a:cubicBezTo>
                    <a:pt x="12859" y="29885"/>
                    <a:pt x="12857" y="29885"/>
                    <a:pt x="12856" y="29885"/>
                  </a:cubicBezTo>
                  <a:close/>
                  <a:moveTo>
                    <a:pt x="17184" y="29889"/>
                  </a:moveTo>
                  <a:cubicBezTo>
                    <a:pt x="17182" y="29889"/>
                    <a:pt x="17181" y="29889"/>
                    <a:pt x="17179" y="29890"/>
                  </a:cubicBezTo>
                  <a:lnTo>
                    <a:pt x="17097" y="29903"/>
                  </a:lnTo>
                  <a:cubicBezTo>
                    <a:pt x="17073" y="29905"/>
                    <a:pt x="17075" y="29943"/>
                    <a:pt x="17102" y="29943"/>
                  </a:cubicBezTo>
                  <a:lnTo>
                    <a:pt x="17104" y="29943"/>
                  </a:lnTo>
                  <a:lnTo>
                    <a:pt x="17185" y="29932"/>
                  </a:lnTo>
                  <a:cubicBezTo>
                    <a:pt x="17212" y="29930"/>
                    <a:pt x="17208" y="29889"/>
                    <a:pt x="17184" y="29889"/>
                  </a:cubicBezTo>
                  <a:close/>
                  <a:moveTo>
                    <a:pt x="13020" y="29907"/>
                  </a:moveTo>
                  <a:cubicBezTo>
                    <a:pt x="12996" y="29907"/>
                    <a:pt x="12993" y="29943"/>
                    <a:pt x="13016" y="29947"/>
                  </a:cubicBezTo>
                  <a:lnTo>
                    <a:pt x="13100" y="29958"/>
                  </a:lnTo>
                  <a:lnTo>
                    <a:pt x="13102" y="29958"/>
                  </a:lnTo>
                  <a:cubicBezTo>
                    <a:pt x="13102" y="29958"/>
                    <a:pt x="13103" y="29958"/>
                    <a:pt x="13104" y="29958"/>
                  </a:cubicBezTo>
                  <a:cubicBezTo>
                    <a:pt x="13128" y="29958"/>
                    <a:pt x="13130" y="29919"/>
                    <a:pt x="13104" y="29919"/>
                  </a:cubicBezTo>
                  <a:lnTo>
                    <a:pt x="13023" y="29908"/>
                  </a:lnTo>
                  <a:cubicBezTo>
                    <a:pt x="13022" y="29907"/>
                    <a:pt x="13021" y="29907"/>
                    <a:pt x="13020" y="29907"/>
                  </a:cubicBezTo>
                  <a:close/>
                  <a:moveTo>
                    <a:pt x="17018" y="29914"/>
                  </a:moveTo>
                  <a:lnTo>
                    <a:pt x="16937" y="29925"/>
                  </a:lnTo>
                  <a:cubicBezTo>
                    <a:pt x="16926" y="29927"/>
                    <a:pt x="16917" y="29936"/>
                    <a:pt x="16919" y="29947"/>
                  </a:cubicBezTo>
                  <a:cubicBezTo>
                    <a:pt x="16919" y="29958"/>
                    <a:pt x="16928" y="29967"/>
                    <a:pt x="16939" y="29967"/>
                  </a:cubicBezTo>
                  <a:lnTo>
                    <a:pt x="16941" y="29967"/>
                  </a:lnTo>
                  <a:lnTo>
                    <a:pt x="17025" y="29956"/>
                  </a:lnTo>
                  <a:cubicBezTo>
                    <a:pt x="17036" y="29954"/>
                    <a:pt x="17042" y="29943"/>
                    <a:pt x="17042" y="29932"/>
                  </a:cubicBezTo>
                  <a:cubicBezTo>
                    <a:pt x="17040" y="29921"/>
                    <a:pt x="17029" y="29914"/>
                    <a:pt x="17018" y="29914"/>
                  </a:cubicBezTo>
                  <a:close/>
                  <a:moveTo>
                    <a:pt x="13182" y="29929"/>
                  </a:moveTo>
                  <a:cubicBezTo>
                    <a:pt x="13172" y="29929"/>
                    <a:pt x="13163" y="29937"/>
                    <a:pt x="13163" y="29947"/>
                  </a:cubicBezTo>
                  <a:cubicBezTo>
                    <a:pt x="13161" y="29958"/>
                    <a:pt x="13170" y="29969"/>
                    <a:pt x="13181" y="29971"/>
                  </a:cubicBezTo>
                  <a:lnTo>
                    <a:pt x="13262" y="29980"/>
                  </a:lnTo>
                  <a:lnTo>
                    <a:pt x="13264" y="29980"/>
                  </a:lnTo>
                  <a:cubicBezTo>
                    <a:pt x="13265" y="29980"/>
                    <a:pt x="13266" y="29980"/>
                    <a:pt x="13266" y="29980"/>
                  </a:cubicBezTo>
                  <a:cubicBezTo>
                    <a:pt x="13291" y="29980"/>
                    <a:pt x="13292" y="29940"/>
                    <a:pt x="13267" y="29940"/>
                  </a:cubicBezTo>
                  <a:lnTo>
                    <a:pt x="13185" y="29929"/>
                  </a:lnTo>
                  <a:cubicBezTo>
                    <a:pt x="13184" y="29929"/>
                    <a:pt x="13183" y="29929"/>
                    <a:pt x="13182" y="29929"/>
                  </a:cubicBezTo>
                  <a:close/>
                  <a:moveTo>
                    <a:pt x="16860" y="29936"/>
                  </a:moveTo>
                  <a:cubicBezTo>
                    <a:pt x="16858" y="29936"/>
                    <a:pt x="16857" y="29936"/>
                    <a:pt x="16856" y="29936"/>
                  </a:cubicBezTo>
                  <a:lnTo>
                    <a:pt x="16774" y="29945"/>
                  </a:lnTo>
                  <a:cubicBezTo>
                    <a:pt x="16750" y="29949"/>
                    <a:pt x="16752" y="29984"/>
                    <a:pt x="16776" y="29987"/>
                  </a:cubicBezTo>
                  <a:lnTo>
                    <a:pt x="16779" y="29984"/>
                  </a:lnTo>
                  <a:lnTo>
                    <a:pt x="16862" y="29976"/>
                  </a:lnTo>
                  <a:cubicBezTo>
                    <a:pt x="16873" y="29973"/>
                    <a:pt x="16882" y="29965"/>
                    <a:pt x="16880" y="29954"/>
                  </a:cubicBezTo>
                  <a:cubicBezTo>
                    <a:pt x="16878" y="29944"/>
                    <a:pt x="16870" y="29936"/>
                    <a:pt x="16860" y="29936"/>
                  </a:cubicBezTo>
                  <a:close/>
                  <a:moveTo>
                    <a:pt x="13344" y="29949"/>
                  </a:moveTo>
                  <a:cubicBezTo>
                    <a:pt x="13335" y="29949"/>
                    <a:pt x="13326" y="29957"/>
                    <a:pt x="13326" y="29967"/>
                  </a:cubicBezTo>
                  <a:cubicBezTo>
                    <a:pt x="13324" y="29978"/>
                    <a:pt x="13333" y="29989"/>
                    <a:pt x="13343" y="29989"/>
                  </a:cubicBezTo>
                  <a:lnTo>
                    <a:pt x="13425" y="29998"/>
                  </a:lnTo>
                  <a:lnTo>
                    <a:pt x="13427" y="29998"/>
                  </a:lnTo>
                  <a:lnTo>
                    <a:pt x="13427" y="30000"/>
                  </a:lnTo>
                  <a:cubicBezTo>
                    <a:pt x="13453" y="29998"/>
                    <a:pt x="13456" y="29962"/>
                    <a:pt x="13429" y="29958"/>
                  </a:cubicBezTo>
                  <a:lnTo>
                    <a:pt x="13348" y="29949"/>
                  </a:lnTo>
                  <a:cubicBezTo>
                    <a:pt x="13347" y="29949"/>
                    <a:pt x="13346" y="29949"/>
                    <a:pt x="13344" y="29949"/>
                  </a:cubicBezTo>
                  <a:close/>
                  <a:moveTo>
                    <a:pt x="16698" y="29953"/>
                  </a:moveTo>
                  <a:cubicBezTo>
                    <a:pt x="16697" y="29953"/>
                    <a:pt x="16696" y="29953"/>
                    <a:pt x="16695" y="29954"/>
                  </a:cubicBezTo>
                  <a:lnTo>
                    <a:pt x="16612" y="29962"/>
                  </a:lnTo>
                  <a:cubicBezTo>
                    <a:pt x="16585" y="29965"/>
                    <a:pt x="16587" y="30004"/>
                    <a:pt x="16614" y="30004"/>
                  </a:cubicBezTo>
                  <a:lnTo>
                    <a:pt x="16616" y="30004"/>
                  </a:lnTo>
                  <a:lnTo>
                    <a:pt x="16699" y="29995"/>
                  </a:lnTo>
                  <a:cubicBezTo>
                    <a:pt x="16710" y="29993"/>
                    <a:pt x="16719" y="29982"/>
                    <a:pt x="16717" y="29971"/>
                  </a:cubicBezTo>
                  <a:cubicBezTo>
                    <a:pt x="16715" y="29961"/>
                    <a:pt x="16708" y="29953"/>
                    <a:pt x="16698" y="29953"/>
                  </a:cubicBezTo>
                  <a:close/>
                  <a:moveTo>
                    <a:pt x="13507" y="29967"/>
                  </a:moveTo>
                  <a:cubicBezTo>
                    <a:pt x="13497" y="29967"/>
                    <a:pt x="13489" y="29975"/>
                    <a:pt x="13489" y="29984"/>
                  </a:cubicBezTo>
                  <a:cubicBezTo>
                    <a:pt x="13486" y="29995"/>
                    <a:pt x="13495" y="30006"/>
                    <a:pt x="13506" y="30006"/>
                  </a:cubicBezTo>
                  <a:lnTo>
                    <a:pt x="13590" y="30015"/>
                  </a:lnTo>
                  <a:lnTo>
                    <a:pt x="13592" y="30015"/>
                  </a:lnTo>
                  <a:cubicBezTo>
                    <a:pt x="13616" y="30013"/>
                    <a:pt x="13618" y="29978"/>
                    <a:pt x="13594" y="29973"/>
                  </a:cubicBezTo>
                  <a:lnTo>
                    <a:pt x="13511" y="29967"/>
                  </a:lnTo>
                  <a:cubicBezTo>
                    <a:pt x="13509" y="29967"/>
                    <a:pt x="13508" y="29967"/>
                    <a:pt x="13507" y="29967"/>
                  </a:cubicBezTo>
                  <a:close/>
                  <a:moveTo>
                    <a:pt x="16536" y="29971"/>
                  </a:moveTo>
                  <a:cubicBezTo>
                    <a:pt x="16535" y="29971"/>
                    <a:pt x="16534" y="29971"/>
                    <a:pt x="16532" y="29971"/>
                  </a:cubicBezTo>
                  <a:lnTo>
                    <a:pt x="16449" y="29978"/>
                  </a:lnTo>
                  <a:cubicBezTo>
                    <a:pt x="16425" y="29982"/>
                    <a:pt x="16427" y="30017"/>
                    <a:pt x="16451" y="30020"/>
                  </a:cubicBezTo>
                  <a:lnTo>
                    <a:pt x="16453" y="30020"/>
                  </a:lnTo>
                  <a:lnTo>
                    <a:pt x="16537" y="30011"/>
                  </a:lnTo>
                  <a:cubicBezTo>
                    <a:pt x="16548" y="30011"/>
                    <a:pt x="16557" y="30000"/>
                    <a:pt x="16554" y="29989"/>
                  </a:cubicBezTo>
                  <a:cubicBezTo>
                    <a:pt x="16552" y="29979"/>
                    <a:pt x="16545" y="29971"/>
                    <a:pt x="16536" y="29971"/>
                  </a:cubicBezTo>
                  <a:close/>
                  <a:moveTo>
                    <a:pt x="13670" y="29982"/>
                  </a:moveTo>
                  <a:cubicBezTo>
                    <a:pt x="13660" y="29982"/>
                    <a:pt x="13651" y="29990"/>
                    <a:pt x="13651" y="30000"/>
                  </a:cubicBezTo>
                  <a:cubicBezTo>
                    <a:pt x="13651" y="30011"/>
                    <a:pt x="13658" y="30022"/>
                    <a:pt x="13669" y="30022"/>
                  </a:cubicBezTo>
                  <a:lnTo>
                    <a:pt x="13752" y="30031"/>
                  </a:lnTo>
                  <a:lnTo>
                    <a:pt x="13754" y="30031"/>
                  </a:lnTo>
                  <a:lnTo>
                    <a:pt x="13754" y="30028"/>
                  </a:lnTo>
                  <a:cubicBezTo>
                    <a:pt x="13763" y="30028"/>
                    <a:pt x="13772" y="30022"/>
                    <a:pt x="13774" y="30011"/>
                  </a:cubicBezTo>
                  <a:cubicBezTo>
                    <a:pt x="13776" y="30000"/>
                    <a:pt x="13768" y="29991"/>
                    <a:pt x="13757" y="29989"/>
                  </a:cubicBezTo>
                  <a:lnTo>
                    <a:pt x="13673" y="29982"/>
                  </a:lnTo>
                  <a:cubicBezTo>
                    <a:pt x="13672" y="29982"/>
                    <a:pt x="13671" y="29982"/>
                    <a:pt x="13670" y="29982"/>
                  </a:cubicBezTo>
                  <a:close/>
                  <a:moveTo>
                    <a:pt x="16373" y="29986"/>
                  </a:moveTo>
                  <a:cubicBezTo>
                    <a:pt x="16372" y="29986"/>
                    <a:pt x="16371" y="29986"/>
                    <a:pt x="16370" y="29987"/>
                  </a:cubicBezTo>
                  <a:lnTo>
                    <a:pt x="16286" y="29993"/>
                  </a:lnTo>
                  <a:cubicBezTo>
                    <a:pt x="16275" y="29993"/>
                    <a:pt x="16267" y="30004"/>
                    <a:pt x="16269" y="30015"/>
                  </a:cubicBezTo>
                  <a:cubicBezTo>
                    <a:pt x="16269" y="30026"/>
                    <a:pt x="16278" y="30033"/>
                    <a:pt x="16289" y="30033"/>
                  </a:cubicBezTo>
                  <a:lnTo>
                    <a:pt x="16291" y="30033"/>
                  </a:lnTo>
                  <a:lnTo>
                    <a:pt x="16372" y="30026"/>
                  </a:lnTo>
                  <a:cubicBezTo>
                    <a:pt x="16383" y="30026"/>
                    <a:pt x="16392" y="30015"/>
                    <a:pt x="16392" y="30004"/>
                  </a:cubicBezTo>
                  <a:cubicBezTo>
                    <a:pt x="16390" y="29994"/>
                    <a:pt x="16383" y="29986"/>
                    <a:pt x="16373" y="29986"/>
                  </a:cubicBezTo>
                  <a:close/>
                  <a:moveTo>
                    <a:pt x="13836" y="29995"/>
                  </a:moveTo>
                  <a:cubicBezTo>
                    <a:pt x="13825" y="29995"/>
                    <a:pt x="13816" y="30004"/>
                    <a:pt x="13814" y="30015"/>
                  </a:cubicBezTo>
                  <a:cubicBezTo>
                    <a:pt x="13814" y="30026"/>
                    <a:pt x="13823" y="30035"/>
                    <a:pt x="13834" y="30037"/>
                  </a:cubicBezTo>
                  <a:lnTo>
                    <a:pt x="13915" y="30044"/>
                  </a:lnTo>
                  <a:lnTo>
                    <a:pt x="13917" y="30044"/>
                  </a:lnTo>
                  <a:lnTo>
                    <a:pt x="13919" y="30042"/>
                  </a:lnTo>
                  <a:cubicBezTo>
                    <a:pt x="13943" y="30039"/>
                    <a:pt x="13943" y="30004"/>
                    <a:pt x="13919" y="30002"/>
                  </a:cubicBezTo>
                  <a:lnTo>
                    <a:pt x="13836" y="29995"/>
                  </a:lnTo>
                  <a:close/>
                  <a:moveTo>
                    <a:pt x="16211" y="29999"/>
                  </a:moveTo>
                  <a:cubicBezTo>
                    <a:pt x="16209" y="29999"/>
                    <a:pt x="16208" y="30000"/>
                    <a:pt x="16207" y="30000"/>
                  </a:cubicBezTo>
                  <a:lnTo>
                    <a:pt x="16126" y="30004"/>
                  </a:lnTo>
                  <a:cubicBezTo>
                    <a:pt x="16099" y="30009"/>
                    <a:pt x="16099" y="30044"/>
                    <a:pt x="16126" y="30046"/>
                  </a:cubicBezTo>
                  <a:lnTo>
                    <a:pt x="16128" y="30046"/>
                  </a:lnTo>
                  <a:lnTo>
                    <a:pt x="16212" y="30039"/>
                  </a:lnTo>
                  <a:cubicBezTo>
                    <a:pt x="16223" y="30039"/>
                    <a:pt x="16229" y="30028"/>
                    <a:pt x="16229" y="30017"/>
                  </a:cubicBezTo>
                  <a:cubicBezTo>
                    <a:pt x="16227" y="30008"/>
                    <a:pt x="16220" y="29999"/>
                    <a:pt x="16211" y="29999"/>
                  </a:cubicBezTo>
                  <a:close/>
                  <a:moveTo>
                    <a:pt x="13997" y="30008"/>
                  </a:moveTo>
                  <a:cubicBezTo>
                    <a:pt x="13988" y="30008"/>
                    <a:pt x="13981" y="30016"/>
                    <a:pt x="13979" y="30026"/>
                  </a:cubicBezTo>
                  <a:cubicBezTo>
                    <a:pt x="13979" y="30037"/>
                    <a:pt x="13987" y="30048"/>
                    <a:pt x="13998" y="30048"/>
                  </a:cubicBezTo>
                  <a:lnTo>
                    <a:pt x="14082" y="30055"/>
                  </a:lnTo>
                  <a:lnTo>
                    <a:pt x="14082" y="30053"/>
                  </a:lnTo>
                  <a:cubicBezTo>
                    <a:pt x="14091" y="30053"/>
                    <a:pt x="14102" y="30046"/>
                    <a:pt x="14104" y="30035"/>
                  </a:cubicBezTo>
                  <a:cubicBezTo>
                    <a:pt x="14104" y="30024"/>
                    <a:pt x="14095" y="30013"/>
                    <a:pt x="14084" y="30013"/>
                  </a:cubicBezTo>
                  <a:lnTo>
                    <a:pt x="14001" y="30009"/>
                  </a:lnTo>
                  <a:cubicBezTo>
                    <a:pt x="13999" y="30008"/>
                    <a:pt x="13998" y="30008"/>
                    <a:pt x="13997" y="30008"/>
                  </a:cubicBezTo>
                  <a:close/>
                  <a:moveTo>
                    <a:pt x="16044" y="30011"/>
                  </a:moveTo>
                  <a:cubicBezTo>
                    <a:pt x="16044" y="30011"/>
                    <a:pt x="16043" y="30011"/>
                    <a:pt x="16042" y="30011"/>
                  </a:cubicBezTo>
                  <a:lnTo>
                    <a:pt x="15961" y="30015"/>
                  </a:lnTo>
                  <a:cubicBezTo>
                    <a:pt x="15937" y="30020"/>
                    <a:pt x="15937" y="30055"/>
                    <a:pt x="15961" y="30057"/>
                  </a:cubicBezTo>
                  <a:lnTo>
                    <a:pt x="15963" y="30057"/>
                  </a:lnTo>
                  <a:lnTo>
                    <a:pt x="16045" y="30053"/>
                  </a:lnTo>
                  <a:cubicBezTo>
                    <a:pt x="16072" y="30050"/>
                    <a:pt x="16069" y="30011"/>
                    <a:pt x="16044" y="30011"/>
                  </a:cubicBezTo>
                  <a:close/>
                  <a:moveTo>
                    <a:pt x="14163" y="30017"/>
                  </a:moveTo>
                  <a:cubicBezTo>
                    <a:pt x="14152" y="30017"/>
                    <a:pt x="14143" y="30026"/>
                    <a:pt x="14143" y="30037"/>
                  </a:cubicBezTo>
                  <a:cubicBezTo>
                    <a:pt x="14141" y="30048"/>
                    <a:pt x="14150" y="30059"/>
                    <a:pt x="14161" y="30059"/>
                  </a:cubicBezTo>
                  <a:lnTo>
                    <a:pt x="14245" y="30064"/>
                  </a:lnTo>
                  <a:lnTo>
                    <a:pt x="14245" y="30061"/>
                  </a:lnTo>
                  <a:cubicBezTo>
                    <a:pt x="14256" y="30061"/>
                    <a:pt x="14264" y="30055"/>
                    <a:pt x="14267" y="30044"/>
                  </a:cubicBezTo>
                  <a:cubicBezTo>
                    <a:pt x="14267" y="30033"/>
                    <a:pt x="14258" y="30024"/>
                    <a:pt x="14247" y="30022"/>
                  </a:cubicBezTo>
                  <a:lnTo>
                    <a:pt x="14163" y="30017"/>
                  </a:lnTo>
                  <a:close/>
                  <a:moveTo>
                    <a:pt x="15880" y="30020"/>
                  </a:moveTo>
                  <a:lnTo>
                    <a:pt x="15798" y="30024"/>
                  </a:lnTo>
                  <a:cubicBezTo>
                    <a:pt x="15774" y="30028"/>
                    <a:pt x="15774" y="30064"/>
                    <a:pt x="15798" y="30066"/>
                  </a:cubicBezTo>
                  <a:lnTo>
                    <a:pt x="15801" y="30066"/>
                  </a:lnTo>
                  <a:lnTo>
                    <a:pt x="15882" y="30061"/>
                  </a:lnTo>
                  <a:cubicBezTo>
                    <a:pt x="15910" y="30059"/>
                    <a:pt x="15908" y="30020"/>
                    <a:pt x="15880" y="30020"/>
                  </a:cubicBezTo>
                  <a:close/>
                  <a:moveTo>
                    <a:pt x="14328" y="30026"/>
                  </a:moveTo>
                  <a:cubicBezTo>
                    <a:pt x="14302" y="30028"/>
                    <a:pt x="14302" y="30064"/>
                    <a:pt x="14326" y="30068"/>
                  </a:cubicBezTo>
                  <a:lnTo>
                    <a:pt x="14407" y="30070"/>
                  </a:lnTo>
                  <a:cubicBezTo>
                    <a:pt x="14418" y="30070"/>
                    <a:pt x="14427" y="30061"/>
                    <a:pt x="14429" y="30053"/>
                  </a:cubicBezTo>
                  <a:cubicBezTo>
                    <a:pt x="14429" y="30039"/>
                    <a:pt x="14420" y="30031"/>
                    <a:pt x="14409" y="30031"/>
                  </a:cubicBezTo>
                  <a:lnTo>
                    <a:pt x="14328" y="30026"/>
                  </a:lnTo>
                  <a:close/>
                  <a:moveTo>
                    <a:pt x="15717" y="30028"/>
                  </a:moveTo>
                  <a:lnTo>
                    <a:pt x="15636" y="30033"/>
                  </a:lnTo>
                  <a:cubicBezTo>
                    <a:pt x="15609" y="30035"/>
                    <a:pt x="15609" y="30070"/>
                    <a:pt x="15636" y="30072"/>
                  </a:cubicBezTo>
                  <a:lnTo>
                    <a:pt x="15719" y="30070"/>
                  </a:lnTo>
                  <a:cubicBezTo>
                    <a:pt x="15730" y="30068"/>
                    <a:pt x="15739" y="30059"/>
                    <a:pt x="15739" y="30048"/>
                  </a:cubicBezTo>
                  <a:cubicBezTo>
                    <a:pt x="15739" y="30037"/>
                    <a:pt x="15728" y="30028"/>
                    <a:pt x="15717" y="30028"/>
                  </a:cubicBezTo>
                  <a:close/>
                  <a:moveTo>
                    <a:pt x="14491" y="30033"/>
                  </a:moveTo>
                  <a:cubicBezTo>
                    <a:pt x="14480" y="30033"/>
                    <a:pt x="14469" y="30042"/>
                    <a:pt x="14469" y="30053"/>
                  </a:cubicBezTo>
                  <a:cubicBezTo>
                    <a:pt x="14469" y="30064"/>
                    <a:pt x="14478" y="30075"/>
                    <a:pt x="14489" y="30075"/>
                  </a:cubicBezTo>
                  <a:lnTo>
                    <a:pt x="14572" y="30077"/>
                  </a:lnTo>
                  <a:cubicBezTo>
                    <a:pt x="14598" y="30075"/>
                    <a:pt x="14598" y="30039"/>
                    <a:pt x="14572" y="30037"/>
                  </a:cubicBezTo>
                  <a:lnTo>
                    <a:pt x="14491" y="30033"/>
                  </a:lnTo>
                  <a:close/>
                  <a:moveTo>
                    <a:pt x="15554" y="30035"/>
                  </a:moveTo>
                  <a:lnTo>
                    <a:pt x="15471" y="30037"/>
                  </a:lnTo>
                  <a:cubicBezTo>
                    <a:pt x="15447" y="30039"/>
                    <a:pt x="15447" y="30075"/>
                    <a:pt x="15471" y="30079"/>
                  </a:cubicBezTo>
                  <a:lnTo>
                    <a:pt x="15473" y="30079"/>
                  </a:lnTo>
                  <a:lnTo>
                    <a:pt x="15554" y="30077"/>
                  </a:lnTo>
                  <a:cubicBezTo>
                    <a:pt x="15565" y="30075"/>
                    <a:pt x="15574" y="30066"/>
                    <a:pt x="15574" y="30055"/>
                  </a:cubicBezTo>
                  <a:cubicBezTo>
                    <a:pt x="15574" y="30044"/>
                    <a:pt x="15565" y="30035"/>
                    <a:pt x="15554" y="30035"/>
                  </a:cubicBezTo>
                  <a:close/>
                  <a:moveTo>
                    <a:pt x="14653" y="30037"/>
                  </a:moveTo>
                  <a:cubicBezTo>
                    <a:pt x="14642" y="30039"/>
                    <a:pt x="14634" y="30048"/>
                    <a:pt x="14634" y="30059"/>
                  </a:cubicBezTo>
                  <a:cubicBezTo>
                    <a:pt x="14634" y="30070"/>
                    <a:pt x="14642" y="30079"/>
                    <a:pt x="14653" y="30079"/>
                  </a:cubicBezTo>
                  <a:lnTo>
                    <a:pt x="14735" y="30081"/>
                  </a:lnTo>
                  <a:lnTo>
                    <a:pt x="14735" y="30079"/>
                  </a:lnTo>
                  <a:cubicBezTo>
                    <a:pt x="14746" y="30079"/>
                    <a:pt x="14754" y="30072"/>
                    <a:pt x="14757" y="30061"/>
                  </a:cubicBezTo>
                  <a:cubicBezTo>
                    <a:pt x="14757" y="30050"/>
                    <a:pt x="14748" y="30042"/>
                    <a:pt x="14737" y="30039"/>
                  </a:cubicBezTo>
                  <a:lnTo>
                    <a:pt x="14653" y="30037"/>
                  </a:lnTo>
                  <a:close/>
                  <a:moveTo>
                    <a:pt x="15308" y="30039"/>
                  </a:moveTo>
                  <a:cubicBezTo>
                    <a:pt x="15284" y="30044"/>
                    <a:pt x="15284" y="30079"/>
                    <a:pt x="15308" y="30081"/>
                  </a:cubicBezTo>
                  <a:cubicBezTo>
                    <a:pt x="15337" y="30081"/>
                    <a:pt x="15363" y="30079"/>
                    <a:pt x="15392" y="30079"/>
                  </a:cubicBezTo>
                  <a:cubicBezTo>
                    <a:pt x="15403" y="30079"/>
                    <a:pt x="15412" y="30070"/>
                    <a:pt x="15412" y="30059"/>
                  </a:cubicBezTo>
                  <a:cubicBezTo>
                    <a:pt x="15412" y="30048"/>
                    <a:pt x="15403" y="30039"/>
                    <a:pt x="15392" y="30039"/>
                  </a:cubicBezTo>
                  <a:close/>
                  <a:moveTo>
                    <a:pt x="14981" y="30042"/>
                  </a:moveTo>
                  <a:cubicBezTo>
                    <a:pt x="14957" y="30044"/>
                    <a:pt x="14957" y="30079"/>
                    <a:pt x="14981" y="30083"/>
                  </a:cubicBezTo>
                  <a:lnTo>
                    <a:pt x="15064" y="30083"/>
                  </a:lnTo>
                  <a:cubicBezTo>
                    <a:pt x="15075" y="30083"/>
                    <a:pt x="15084" y="30075"/>
                    <a:pt x="15084" y="30064"/>
                  </a:cubicBezTo>
                  <a:cubicBezTo>
                    <a:pt x="15084" y="30050"/>
                    <a:pt x="15075" y="30042"/>
                    <a:pt x="15064" y="30042"/>
                  </a:cubicBezTo>
                  <a:close/>
                  <a:moveTo>
                    <a:pt x="15146" y="30042"/>
                  </a:moveTo>
                  <a:cubicBezTo>
                    <a:pt x="15132" y="30042"/>
                    <a:pt x="15124" y="30050"/>
                    <a:pt x="15124" y="30064"/>
                  </a:cubicBezTo>
                  <a:cubicBezTo>
                    <a:pt x="15124" y="30075"/>
                    <a:pt x="15132" y="30083"/>
                    <a:pt x="15146" y="30083"/>
                  </a:cubicBezTo>
                  <a:lnTo>
                    <a:pt x="15227" y="30083"/>
                  </a:lnTo>
                  <a:cubicBezTo>
                    <a:pt x="15238" y="30083"/>
                    <a:pt x="15247" y="30072"/>
                    <a:pt x="15247" y="30061"/>
                  </a:cubicBezTo>
                  <a:cubicBezTo>
                    <a:pt x="15247" y="30050"/>
                    <a:pt x="15238" y="30042"/>
                    <a:pt x="15227" y="30042"/>
                  </a:cubicBezTo>
                  <a:close/>
                  <a:moveTo>
                    <a:pt x="14902" y="30042"/>
                  </a:moveTo>
                  <a:cubicBezTo>
                    <a:pt x="14901" y="30042"/>
                    <a:pt x="14900" y="30042"/>
                    <a:pt x="14900" y="30042"/>
                  </a:cubicBezTo>
                  <a:lnTo>
                    <a:pt x="14818" y="30042"/>
                  </a:lnTo>
                  <a:cubicBezTo>
                    <a:pt x="14805" y="30042"/>
                    <a:pt x="14796" y="30050"/>
                    <a:pt x="14796" y="30061"/>
                  </a:cubicBezTo>
                  <a:cubicBezTo>
                    <a:pt x="14796" y="30075"/>
                    <a:pt x="14805" y="30083"/>
                    <a:pt x="14816" y="30083"/>
                  </a:cubicBezTo>
                  <a:lnTo>
                    <a:pt x="14900" y="30083"/>
                  </a:lnTo>
                  <a:cubicBezTo>
                    <a:pt x="14900" y="30083"/>
                    <a:pt x="14901" y="30083"/>
                    <a:pt x="14902" y="30083"/>
                  </a:cubicBezTo>
                  <a:cubicBezTo>
                    <a:pt x="14930" y="30083"/>
                    <a:pt x="14930" y="30042"/>
                    <a:pt x="14902" y="300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58"/>
            <p:cNvSpPr/>
            <p:nvPr/>
          </p:nvSpPr>
          <p:spPr>
            <a:xfrm>
              <a:off x="377350" y="1677500"/>
              <a:ext cx="719725" cy="719725"/>
            </a:xfrm>
            <a:custGeom>
              <a:avLst/>
              <a:gdLst/>
              <a:ahLst/>
              <a:cxnLst/>
              <a:rect l="l" t="t" r="r" b="b"/>
              <a:pathLst>
                <a:path w="28789" h="28789" extrusionOk="0">
                  <a:moveTo>
                    <a:pt x="14396" y="0"/>
                  </a:moveTo>
                  <a:cubicBezTo>
                    <a:pt x="10578" y="0"/>
                    <a:pt x="6917" y="1517"/>
                    <a:pt x="4218" y="4218"/>
                  </a:cubicBezTo>
                  <a:cubicBezTo>
                    <a:pt x="1517" y="6917"/>
                    <a:pt x="0" y="10578"/>
                    <a:pt x="0" y="14396"/>
                  </a:cubicBezTo>
                  <a:cubicBezTo>
                    <a:pt x="0" y="18213"/>
                    <a:pt x="1517" y="21875"/>
                    <a:pt x="4218" y="24573"/>
                  </a:cubicBezTo>
                  <a:cubicBezTo>
                    <a:pt x="6917" y="27272"/>
                    <a:pt x="10578" y="28789"/>
                    <a:pt x="14396" y="28789"/>
                  </a:cubicBezTo>
                  <a:cubicBezTo>
                    <a:pt x="18213" y="28789"/>
                    <a:pt x="21875" y="27272"/>
                    <a:pt x="24573" y="24573"/>
                  </a:cubicBezTo>
                  <a:cubicBezTo>
                    <a:pt x="27272" y="21875"/>
                    <a:pt x="28789" y="18213"/>
                    <a:pt x="28789" y="14396"/>
                  </a:cubicBezTo>
                  <a:cubicBezTo>
                    <a:pt x="28789" y="10578"/>
                    <a:pt x="27272" y="6917"/>
                    <a:pt x="24573" y="4218"/>
                  </a:cubicBezTo>
                  <a:cubicBezTo>
                    <a:pt x="21875" y="1517"/>
                    <a:pt x="18213" y="0"/>
                    <a:pt x="14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58"/>
            <p:cNvSpPr/>
            <p:nvPr/>
          </p:nvSpPr>
          <p:spPr>
            <a:xfrm>
              <a:off x="399200" y="1699350"/>
              <a:ext cx="676025" cy="676075"/>
            </a:xfrm>
            <a:custGeom>
              <a:avLst/>
              <a:gdLst/>
              <a:ahLst/>
              <a:cxnLst/>
              <a:rect l="l" t="t" r="r" b="b"/>
              <a:pathLst>
                <a:path w="27041" h="27043" extrusionOk="0">
                  <a:moveTo>
                    <a:pt x="13522" y="82"/>
                  </a:moveTo>
                  <a:cubicBezTo>
                    <a:pt x="20932" y="82"/>
                    <a:pt x="26961" y="6111"/>
                    <a:pt x="26961" y="13522"/>
                  </a:cubicBezTo>
                  <a:cubicBezTo>
                    <a:pt x="26961" y="20932"/>
                    <a:pt x="20930" y="26961"/>
                    <a:pt x="13522" y="26961"/>
                  </a:cubicBezTo>
                  <a:cubicBezTo>
                    <a:pt x="6113" y="26961"/>
                    <a:pt x="82" y="20932"/>
                    <a:pt x="82" y="13522"/>
                  </a:cubicBezTo>
                  <a:cubicBezTo>
                    <a:pt x="82" y="6111"/>
                    <a:pt x="6111" y="82"/>
                    <a:pt x="13522" y="82"/>
                  </a:cubicBezTo>
                  <a:close/>
                  <a:moveTo>
                    <a:pt x="13519" y="1"/>
                  </a:moveTo>
                  <a:cubicBezTo>
                    <a:pt x="9908" y="1"/>
                    <a:pt x="6513" y="1405"/>
                    <a:pt x="3959" y="3961"/>
                  </a:cubicBezTo>
                  <a:cubicBezTo>
                    <a:pt x="1405" y="6515"/>
                    <a:pt x="1" y="9908"/>
                    <a:pt x="1" y="13522"/>
                  </a:cubicBezTo>
                  <a:cubicBezTo>
                    <a:pt x="1" y="17133"/>
                    <a:pt x="1407" y="20528"/>
                    <a:pt x="3961" y="23082"/>
                  </a:cubicBezTo>
                  <a:cubicBezTo>
                    <a:pt x="6515" y="25636"/>
                    <a:pt x="9908" y="27042"/>
                    <a:pt x="13522" y="27042"/>
                  </a:cubicBezTo>
                  <a:cubicBezTo>
                    <a:pt x="17133" y="27042"/>
                    <a:pt x="20526" y="25634"/>
                    <a:pt x="23080" y="23082"/>
                  </a:cubicBezTo>
                  <a:cubicBezTo>
                    <a:pt x="25633" y="20528"/>
                    <a:pt x="27040" y="17133"/>
                    <a:pt x="27040" y="13522"/>
                  </a:cubicBezTo>
                  <a:cubicBezTo>
                    <a:pt x="27040" y="9911"/>
                    <a:pt x="25633" y="6515"/>
                    <a:pt x="23080" y="3961"/>
                  </a:cubicBezTo>
                  <a:cubicBezTo>
                    <a:pt x="20528" y="1405"/>
                    <a:pt x="17130" y="1"/>
                    <a:pt x="135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58"/>
            <p:cNvSpPr/>
            <p:nvPr/>
          </p:nvSpPr>
          <p:spPr>
            <a:xfrm>
              <a:off x="616250" y="1916400"/>
              <a:ext cx="242000" cy="242000"/>
            </a:xfrm>
            <a:custGeom>
              <a:avLst/>
              <a:gdLst/>
              <a:ahLst/>
              <a:cxnLst/>
              <a:rect l="l" t="t" r="r" b="b"/>
              <a:pathLst>
                <a:path w="9680" h="9680" extrusionOk="0">
                  <a:moveTo>
                    <a:pt x="4840" y="81"/>
                  </a:moveTo>
                  <a:cubicBezTo>
                    <a:pt x="7462" y="81"/>
                    <a:pt x="9596" y="2215"/>
                    <a:pt x="9596" y="4840"/>
                  </a:cubicBezTo>
                  <a:cubicBezTo>
                    <a:pt x="9596" y="7464"/>
                    <a:pt x="7462" y="9596"/>
                    <a:pt x="4840" y="9596"/>
                  </a:cubicBezTo>
                  <a:cubicBezTo>
                    <a:pt x="2215" y="9596"/>
                    <a:pt x="81" y="7462"/>
                    <a:pt x="81" y="4840"/>
                  </a:cubicBezTo>
                  <a:cubicBezTo>
                    <a:pt x="81" y="2215"/>
                    <a:pt x="2215" y="81"/>
                    <a:pt x="4840" y="81"/>
                  </a:cubicBezTo>
                  <a:close/>
                  <a:moveTo>
                    <a:pt x="4840" y="0"/>
                  </a:moveTo>
                  <a:cubicBezTo>
                    <a:pt x="2171" y="0"/>
                    <a:pt x="0" y="2169"/>
                    <a:pt x="0" y="4840"/>
                  </a:cubicBezTo>
                  <a:cubicBezTo>
                    <a:pt x="0" y="7508"/>
                    <a:pt x="2171" y="9679"/>
                    <a:pt x="4840" y="9679"/>
                  </a:cubicBezTo>
                  <a:cubicBezTo>
                    <a:pt x="7508" y="9679"/>
                    <a:pt x="9679" y="7508"/>
                    <a:pt x="9679" y="4840"/>
                  </a:cubicBezTo>
                  <a:cubicBezTo>
                    <a:pt x="9679" y="2172"/>
                    <a:pt x="7508" y="0"/>
                    <a:pt x="48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58"/>
            <p:cNvSpPr/>
            <p:nvPr/>
          </p:nvSpPr>
          <p:spPr>
            <a:xfrm>
              <a:off x="652725" y="1952875"/>
              <a:ext cx="169025" cy="169025"/>
            </a:xfrm>
            <a:custGeom>
              <a:avLst/>
              <a:gdLst/>
              <a:ahLst/>
              <a:cxnLst/>
              <a:rect l="l" t="t" r="r" b="b"/>
              <a:pathLst>
                <a:path w="6761" h="6761" extrusionOk="0">
                  <a:moveTo>
                    <a:pt x="3381" y="0"/>
                  </a:moveTo>
                  <a:cubicBezTo>
                    <a:pt x="1512" y="0"/>
                    <a:pt x="0" y="1513"/>
                    <a:pt x="0" y="3381"/>
                  </a:cubicBezTo>
                  <a:cubicBezTo>
                    <a:pt x="0" y="5247"/>
                    <a:pt x="1512" y="6761"/>
                    <a:pt x="3381" y="6761"/>
                  </a:cubicBezTo>
                  <a:cubicBezTo>
                    <a:pt x="5246" y="6761"/>
                    <a:pt x="6761" y="5247"/>
                    <a:pt x="6761" y="3381"/>
                  </a:cubicBezTo>
                  <a:cubicBezTo>
                    <a:pt x="6761" y="1513"/>
                    <a:pt x="5246" y="0"/>
                    <a:pt x="3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58"/>
            <p:cNvSpPr/>
            <p:nvPr/>
          </p:nvSpPr>
          <p:spPr>
            <a:xfrm>
              <a:off x="720850" y="2021000"/>
              <a:ext cx="32725" cy="32775"/>
            </a:xfrm>
            <a:custGeom>
              <a:avLst/>
              <a:gdLst/>
              <a:ahLst/>
              <a:cxnLst/>
              <a:rect l="l" t="t" r="r" b="b"/>
              <a:pathLst>
                <a:path w="1309" h="1311" extrusionOk="0">
                  <a:moveTo>
                    <a:pt x="656" y="1"/>
                  </a:moveTo>
                  <a:cubicBezTo>
                    <a:pt x="293" y="1"/>
                    <a:pt x="1" y="295"/>
                    <a:pt x="1" y="656"/>
                  </a:cubicBezTo>
                  <a:cubicBezTo>
                    <a:pt x="1" y="1016"/>
                    <a:pt x="293" y="1311"/>
                    <a:pt x="656" y="1311"/>
                  </a:cubicBezTo>
                  <a:cubicBezTo>
                    <a:pt x="1016" y="1311"/>
                    <a:pt x="1308" y="1016"/>
                    <a:pt x="1308" y="656"/>
                  </a:cubicBezTo>
                  <a:cubicBezTo>
                    <a:pt x="1308" y="295"/>
                    <a:pt x="1016" y="1"/>
                    <a:pt x="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58"/>
            <p:cNvSpPr/>
            <p:nvPr/>
          </p:nvSpPr>
          <p:spPr>
            <a:xfrm>
              <a:off x="651350" y="1674425"/>
              <a:ext cx="366725" cy="175950"/>
            </a:xfrm>
            <a:custGeom>
              <a:avLst/>
              <a:gdLst/>
              <a:ahLst/>
              <a:cxnLst/>
              <a:rect l="l" t="t" r="r" b="b"/>
              <a:pathLst>
                <a:path w="14669" h="7038" extrusionOk="0">
                  <a:moveTo>
                    <a:pt x="14668" y="7037"/>
                  </a:moveTo>
                  <a:cubicBezTo>
                    <a:pt x="14668" y="7037"/>
                    <a:pt x="11031" y="0"/>
                    <a:pt x="0" y="1310"/>
                  </a:cubicBezTo>
                  <a:cubicBezTo>
                    <a:pt x="0" y="1310"/>
                    <a:pt x="8948" y="2152"/>
                    <a:pt x="14668" y="70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58"/>
            <p:cNvSpPr/>
            <p:nvPr/>
          </p:nvSpPr>
          <p:spPr>
            <a:xfrm>
              <a:off x="655025" y="1703150"/>
              <a:ext cx="338700" cy="162550"/>
            </a:xfrm>
            <a:custGeom>
              <a:avLst/>
              <a:gdLst/>
              <a:ahLst/>
              <a:cxnLst/>
              <a:rect l="l" t="t" r="r" b="b"/>
              <a:pathLst>
                <a:path w="13548" h="6502" extrusionOk="0">
                  <a:moveTo>
                    <a:pt x="13548" y="6502"/>
                  </a:moveTo>
                  <a:cubicBezTo>
                    <a:pt x="13548" y="6502"/>
                    <a:pt x="10190" y="1"/>
                    <a:pt x="1" y="1209"/>
                  </a:cubicBezTo>
                  <a:cubicBezTo>
                    <a:pt x="1" y="1209"/>
                    <a:pt x="8264" y="1987"/>
                    <a:pt x="13548" y="65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58"/>
            <p:cNvSpPr/>
            <p:nvPr/>
          </p:nvSpPr>
          <p:spPr>
            <a:xfrm>
              <a:off x="660975" y="1732875"/>
              <a:ext cx="309900" cy="148700"/>
            </a:xfrm>
            <a:custGeom>
              <a:avLst/>
              <a:gdLst/>
              <a:ahLst/>
              <a:cxnLst/>
              <a:rect l="l" t="t" r="r" b="b"/>
              <a:pathLst>
                <a:path w="12396" h="5948" extrusionOk="0">
                  <a:moveTo>
                    <a:pt x="12395" y="5948"/>
                  </a:moveTo>
                  <a:cubicBezTo>
                    <a:pt x="12395" y="5948"/>
                    <a:pt x="9323" y="1"/>
                    <a:pt x="0" y="1106"/>
                  </a:cubicBezTo>
                  <a:cubicBezTo>
                    <a:pt x="0" y="1106"/>
                    <a:pt x="7560" y="1818"/>
                    <a:pt x="12395" y="59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58"/>
            <p:cNvSpPr/>
            <p:nvPr/>
          </p:nvSpPr>
          <p:spPr>
            <a:xfrm>
              <a:off x="674250" y="1760525"/>
              <a:ext cx="275975" cy="132375"/>
            </a:xfrm>
            <a:custGeom>
              <a:avLst/>
              <a:gdLst/>
              <a:ahLst/>
              <a:cxnLst/>
              <a:rect l="l" t="t" r="r" b="b"/>
              <a:pathLst>
                <a:path w="11039" h="5295" extrusionOk="0">
                  <a:moveTo>
                    <a:pt x="11038" y="5294"/>
                  </a:moveTo>
                  <a:cubicBezTo>
                    <a:pt x="11038" y="5294"/>
                    <a:pt x="8300" y="0"/>
                    <a:pt x="1" y="985"/>
                  </a:cubicBezTo>
                  <a:cubicBezTo>
                    <a:pt x="1" y="985"/>
                    <a:pt x="6733" y="1618"/>
                    <a:pt x="11038" y="52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58"/>
            <p:cNvSpPr/>
            <p:nvPr/>
          </p:nvSpPr>
          <p:spPr>
            <a:xfrm>
              <a:off x="675475" y="1784075"/>
              <a:ext cx="258800" cy="124200"/>
            </a:xfrm>
            <a:custGeom>
              <a:avLst/>
              <a:gdLst/>
              <a:ahLst/>
              <a:cxnLst/>
              <a:rect l="l" t="t" r="r" b="b"/>
              <a:pathLst>
                <a:path w="10352" h="4968" extrusionOk="0">
                  <a:moveTo>
                    <a:pt x="10352" y="4968"/>
                  </a:moveTo>
                  <a:cubicBezTo>
                    <a:pt x="10352" y="4968"/>
                    <a:pt x="7785" y="1"/>
                    <a:pt x="0" y="924"/>
                  </a:cubicBezTo>
                  <a:cubicBezTo>
                    <a:pt x="0" y="924"/>
                    <a:pt x="6314" y="1520"/>
                    <a:pt x="10352" y="49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58"/>
            <p:cNvSpPr/>
            <p:nvPr/>
          </p:nvSpPr>
          <p:spPr>
            <a:xfrm>
              <a:off x="686675" y="1808750"/>
              <a:ext cx="224575" cy="107775"/>
            </a:xfrm>
            <a:custGeom>
              <a:avLst/>
              <a:gdLst/>
              <a:ahLst/>
              <a:cxnLst/>
              <a:rect l="l" t="t" r="r" b="b"/>
              <a:pathLst>
                <a:path w="8983" h="4311" extrusionOk="0">
                  <a:moveTo>
                    <a:pt x="8983" y="4311"/>
                  </a:moveTo>
                  <a:cubicBezTo>
                    <a:pt x="8983" y="4311"/>
                    <a:pt x="6757" y="1"/>
                    <a:pt x="1" y="803"/>
                  </a:cubicBezTo>
                  <a:cubicBezTo>
                    <a:pt x="1" y="803"/>
                    <a:pt x="5480" y="1319"/>
                    <a:pt x="8983" y="43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58"/>
            <p:cNvSpPr/>
            <p:nvPr/>
          </p:nvSpPr>
          <p:spPr>
            <a:xfrm>
              <a:off x="697275" y="1829625"/>
              <a:ext cx="193875" cy="93050"/>
            </a:xfrm>
            <a:custGeom>
              <a:avLst/>
              <a:gdLst/>
              <a:ahLst/>
              <a:cxnLst/>
              <a:rect l="l" t="t" r="r" b="b"/>
              <a:pathLst>
                <a:path w="7755" h="3722" extrusionOk="0">
                  <a:moveTo>
                    <a:pt x="7755" y="3722"/>
                  </a:moveTo>
                  <a:cubicBezTo>
                    <a:pt x="7755" y="3722"/>
                    <a:pt x="5831" y="1"/>
                    <a:pt x="1" y="693"/>
                  </a:cubicBezTo>
                  <a:cubicBezTo>
                    <a:pt x="1" y="693"/>
                    <a:pt x="4730" y="1139"/>
                    <a:pt x="7755" y="372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58"/>
            <p:cNvSpPr/>
            <p:nvPr/>
          </p:nvSpPr>
          <p:spPr>
            <a:xfrm>
              <a:off x="710800" y="1848800"/>
              <a:ext cx="159525" cy="76525"/>
            </a:xfrm>
            <a:custGeom>
              <a:avLst/>
              <a:gdLst/>
              <a:ahLst/>
              <a:cxnLst/>
              <a:rect l="l" t="t" r="r" b="b"/>
              <a:pathLst>
                <a:path w="6381" h="3061" extrusionOk="0">
                  <a:moveTo>
                    <a:pt x="6381" y="3060"/>
                  </a:moveTo>
                  <a:cubicBezTo>
                    <a:pt x="6381" y="3060"/>
                    <a:pt x="4798" y="1"/>
                    <a:pt x="0" y="570"/>
                  </a:cubicBezTo>
                  <a:cubicBezTo>
                    <a:pt x="0" y="570"/>
                    <a:pt x="3893" y="937"/>
                    <a:pt x="6381" y="306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58"/>
            <p:cNvSpPr/>
            <p:nvPr/>
          </p:nvSpPr>
          <p:spPr>
            <a:xfrm>
              <a:off x="723775" y="1864150"/>
              <a:ext cx="128475" cy="61650"/>
            </a:xfrm>
            <a:custGeom>
              <a:avLst/>
              <a:gdLst/>
              <a:ahLst/>
              <a:cxnLst/>
              <a:rect l="l" t="t" r="r" b="b"/>
              <a:pathLst>
                <a:path w="5139" h="2466" extrusionOk="0">
                  <a:moveTo>
                    <a:pt x="5139" y="2466"/>
                  </a:moveTo>
                  <a:cubicBezTo>
                    <a:pt x="5139" y="2466"/>
                    <a:pt x="3864" y="0"/>
                    <a:pt x="0" y="459"/>
                  </a:cubicBezTo>
                  <a:cubicBezTo>
                    <a:pt x="0" y="459"/>
                    <a:pt x="3134" y="754"/>
                    <a:pt x="5139" y="246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58"/>
            <p:cNvSpPr/>
            <p:nvPr/>
          </p:nvSpPr>
          <p:spPr>
            <a:xfrm>
              <a:off x="728700" y="1875675"/>
              <a:ext cx="112775" cy="53150"/>
            </a:xfrm>
            <a:custGeom>
              <a:avLst/>
              <a:gdLst/>
              <a:ahLst/>
              <a:cxnLst/>
              <a:rect l="l" t="t" r="r" b="b"/>
              <a:pathLst>
                <a:path w="4511" h="2126" extrusionOk="0">
                  <a:moveTo>
                    <a:pt x="4511" y="2126"/>
                  </a:moveTo>
                  <a:cubicBezTo>
                    <a:pt x="4511" y="2126"/>
                    <a:pt x="3427" y="1"/>
                    <a:pt x="1" y="467"/>
                  </a:cubicBezTo>
                  <a:cubicBezTo>
                    <a:pt x="1" y="467"/>
                    <a:pt x="2768" y="671"/>
                    <a:pt x="4511" y="21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58"/>
            <p:cNvSpPr/>
            <p:nvPr/>
          </p:nvSpPr>
          <p:spPr>
            <a:xfrm>
              <a:off x="748425" y="1888600"/>
              <a:ext cx="73725" cy="34800"/>
            </a:xfrm>
            <a:custGeom>
              <a:avLst/>
              <a:gdLst/>
              <a:ahLst/>
              <a:cxnLst/>
              <a:rect l="l" t="t" r="r" b="b"/>
              <a:pathLst>
                <a:path w="2949" h="1392" extrusionOk="0">
                  <a:moveTo>
                    <a:pt x="2948" y="1391"/>
                  </a:moveTo>
                  <a:cubicBezTo>
                    <a:pt x="2948" y="1391"/>
                    <a:pt x="2243" y="0"/>
                    <a:pt x="1" y="299"/>
                  </a:cubicBezTo>
                  <a:cubicBezTo>
                    <a:pt x="1" y="299"/>
                    <a:pt x="1810" y="437"/>
                    <a:pt x="2948" y="139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58"/>
            <p:cNvSpPr/>
            <p:nvPr/>
          </p:nvSpPr>
          <p:spPr>
            <a:xfrm>
              <a:off x="449925" y="2218425"/>
              <a:ext cx="364200" cy="177500"/>
            </a:xfrm>
            <a:custGeom>
              <a:avLst/>
              <a:gdLst/>
              <a:ahLst/>
              <a:cxnLst/>
              <a:rect l="l" t="t" r="r" b="b"/>
              <a:pathLst>
                <a:path w="14568" h="7100" extrusionOk="0">
                  <a:moveTo>
                    <a:pt x="0" y="0"/>
                  </a:moveTo>
                  <a:cubicBezTo>
                    <a:pt x="0" y="0"/>
                    <a:pt x="3515" y="7099"/>
                    <a:pt x="14567" y="5983"/>
                  </a:cubicBezTo>
                  <a:cubicBezTo>
                    <a:pt x="14567" y="5983"/>
                    <a:pt x="5636" y="498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58"/>
            <p:cNvSpPr/>
            <p:nvPr/>
          </p:nvSpPr>
          <p:spPr>
            <a:xfrm>
              <a:off x="474475" y="2203575"/>
              <a:ext cx="336450" cy="163925"/>
            </a:xfrm>
            <a:custGeom>
              <a:avLst/>
              <a:gdLst/>
              <a:ahLst/>
              <a:cxnLst/>
              <a:rect l="l" t="t" r="r" b="b"/>
              <a:pathLst>
                <a:path w="13458" h="6557" extrusionOk="0">
                  <a:moveTo>
                    <a:pt x="1" y="1"/>
                  </a:moveTo>
                  <a:cubicBezTo>
                    <a:pt x="1" y="1"/>
                    <a:pt x="3247" y="6557"/>
                    <a:pt x="13458" y="5524"/>
                  </a:cubicBezTo>
                  <a:cubicBezTo>
                    <a:pt x="13458" y="5524"/>
                    <a:pt x="5207" y="460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58"/>
            <p:cNvSpPr/>
            <p:nvPr/>
          </p:nvSpPr>
          <p:spPr>
            <a:xfrm>
              <a:off x="497625" y="2188025"/>
              <a:ext cx="307825" cy="150025"/>
            </a:xfrm>
            <a:custGeom>
              <a:avLst/>
              <a:gdLst/>
              <a:ahLst/>
              <a:cxnLst/>
              <a:rect l="l" t="t" r="r" b="b"/>
              <a:pathLst>
                <a:path w="12313" h="6001" extrusionOk="0">
                  <a:moveTo>
                    <a:pt x="0" y="1"/>
                  </a:moveTo>
                  <a:cubicBezTo>
                    <a:pt x="0" y="1"/>
                    <a:pt x="2971" y="6001"/>
                    <a:pt x="12312" y="5058"/>
                  </a:cubicBezTo>
                  <a:cubicBezTo>
                    <a:pt x="12312" y="5058"/>
                    <a:pt x="4763" y="421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58"/>
            <p:cNvSpPr/>
            <p:nvPr/>
          </p:nvSpPr>
          <p:spPr>
            <a:xfrm>
              <a:off x="518500" y="2177050"/>
              <a:ext cx="274075" cy="133600"/>
            </a:xfrm>
            <a:custGeom>
              <a:avLst/>
              <a:gdLst/>
              <a:ahLst/>
              <a:cxnLst/>
              <a:rect l="l" t="t" r="r" b="b"/>
              <a:pathLst>
                <a:path w="10963" h="5344" extrusionOk="0">
                  <a:moveTo>
                    <a:pt x="0" y="0"/>
                  </a:moveTo>
                  <a:cubicBezTo>
                    <a:pt x="0" y="0"/>
                    <a:pt x="2646" y="5343"/>
                    <a:pt x="10963" y="4501"/>
                  </a:cubicBezTo>
                  <a:cubicBezTo>
                    <a:pt x="10963" y="4504"/>
                    <a:pt x="4242" y="375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58"/>
            <p:cNvSpPr/>
            <p:nvPr/>
          </p:nvSpPr>
          <p:spPr>
            <a:xfrm>
              <a:off x="534700" y="2162000"/>
              <a:ext cx="257000" cy="125300"/>
            </a:xfrm>
            <a:custGeom>
              <a:avLst/>
              <a:gdLst/>
              <a:ahLst/>
              <a:cxnLst/>
              <a:rect l="l" t="t" r="r" b="b"/>
              <a:pathLst>
                <a:path w="10280" h="5012" extrusionOk="0">
                  <a:moveTo>
                    <a:pt x="1" y="0"/>
                  </a:moveTo>
                  <a:cubicBezTo>
                    <a:pt x="1" y="0"/>
                    <a:pt x="2482" y="5011"/>
                    <a:pt x="10280" y="4222"/>
                  </a:cubicBezTo>
                  <a:cubicBezTo>
                    <a:pt x="10280" y="4222"/>
                    <a:pt x="3979" y="351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58"/>
            <p:cNvSpPr/>
            <p:nvPr/>
          </p:nvSpPr>
          <p:spPr>
            <a:xfrm>
              <a:off x="557825" y="2154125"/>
              <a:ext cx="223050" cy="108725"/>
            </a:xfrm>
            <a:custGeom>
              <a:avLst/>
              <a:gdLst/>
              <a:ahLst/>
              <a:cxnLst/>
              <a:rect l="l" t="t" r="r" b="b"/>
              <a:pathLst>
                <a:path w="8922" h="4349" extrusionOk="0">
                  <a:moveTo>
                    <a:pt x="1" y="1"/>
                  </a:moveTo>
                  <a:cubicBezTo>
                    <a:pt x="1" y="1"/>
                    <a:pt x="2152" y="4348"/>
                    <a:pt x="8922" y="3662"/>
                  </a:cubicBezTo>
                  <a:cubicBezTo>
                    <a:pt x="8922" y="3662"/>
                    <a:pt x="3451" y="305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58"/>
            <p:cNvSpPr/>
            <p:nvPr/>
          </p:nvSpPr>
          <p:spPr>
            <a:xfrm>
              <a:off x="578100" y="2148300"/>
              <a:ext cx="192550" cy="93875"/>
            </a:xfrm>
            <a:custGeom>
              <a:avLst/>
              <a:gdLst/>
              <a:ahLst/>
              <a:cxnLst/>
              <a:rect l="l" t="t" r="r" b="b"/>
              <a:pathLst>
                <a:path w="7702" h="3755" extrusionOk="0">
                  <a:moveTo>
                    <a:pt x="1" y="1"/>
                  </a:moveTo>
                  <a:cubicBezTo>
                    <a:pt x="1" y="1"/>
                    <a:pt x="1858" y="3755"/>
                    <a:pt x="7702" y="3163"/>
                  </a:cubicBezTo>
                  <a:cubicBezTo>
                    <a:pt x="7700" y="3163"/>
                    <a:pt x="2979" y="2636"/>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58"/>
            <p:cNvSpPr/>
            <p:nvPr/>
          </p:nvSpPr>
          <p:spPr>
            <a:xfrm>
              <a:off x="598975" y="2146000"/>
              <a:ext cx="158375" cy="77225"/>
            </a:xfrm>
            <a:custGeom>
              <a:avLst/>
              <a:gdLst/>
              <a:ahLst/>
              <a:cxnLst/>
              <a:rect l="l" t="t" r="r" b="b"/>
              <a:pathLst>
                <a:path w="6335" h="3089" extrusionOk="0">
                  <a:moveTo>
                    <a:pt x="1" y="1"/>
                  </a:moveTo>
                  <a:cubicBezTo>
                    <a:pt x="1" y="1"/>
                    <a:pt x="1528" y="3088"/>
                    <a:pt x="6335" y="2603"/>
                  </a:cubicBezTo>
                  <a:cubicBezTo>
                    <a:pt x="6335" y="2603"/>
                    <a:pt x="2451" y="2170"/>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58"/>
            <p:cNvSpPr/>
            <p:nvPr/>
          </p:nvSpPr>
          <p:spPr>
            <a:xfrm>
              <a:off x="617000" y="2145900"/>
              <a:ext cx="127625" cy="62150"/>
            </a:xfrm>
            <a:custGeom>
              <a:avLst/>
              <a:gdLst/>
              <a:ahLst/>
              <a:cxnLst/>
              <a:rect l="l" t="t" r="r" b="b"/>
              <a:pathLst>
                <a:path w="5105" h="2486" extrusionOk="0">
                  <a:moveTo>
                    <a:pt x="1" y="0"/>
                  </a:moveTo>
                  <a:cubicBezTo>
                    <a:pt x="1" y="0"/>
                    <a:pt x="1234" y="2486"/>
                    <a:pt x="5104" y="2095"/>
                  </a:cubicBezTo>
                  <a:cubicBezTo>
                    <a:pt x="5104" y="2095"/>
                    <a:pt x="1974" y="174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58"/>
            <p:cNvSpPr/>
            <p:nvPr/>
          </p:nvSpPr>
          <p:spPr>
            <a:xfrm>
              <a:off x="627825" y="2143025"/>
              <a:ext cx="112000" cy="53600"/>
            </a:xfrm>
            <a:custGeom>
              <a:avLst/>
              <a:gdLst/>
              <a:ahLst/>
              <a:cxnLst/>
              <a:rect l="l" t="t" r="r" b="b"/>
              <a:pathLst>
                <a:path w="4480" h="2144" extrusionOk="0">
                  <a:moveTo>
                    <a:pt x="1" y="1"/>
                  </a:moveTo>
                  <a:cubicBezTo>
                    <a:pt x="1" y="1"/>
                    <a:pt x="1049" y="2144"/>
                    <a:pt x="4480" y="1737"/>
                  </a:cubicBezTo>
                  <a:cubicBezTo>
                    <a:pt x="4480" y="1737"/>
                    <a:pt x="1719" y="148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58"/>
            <p:cNvSpPr/>
            <p:nvPr/>
          </p:nvSpPr>
          <p:spPr>
            <a:xfrm>
              <a:off x="647075" y="2148800"/>
              <a:ext cx="73250" cy="35075"/>
            </a:xfrm>
            <a:custGeom>
              <a:avLst/>
              <a:gdLst/>
              <a:ahLst/>
              <a:cxnLst/>
              <a:rect l="l" t="t" r="r" b="b"/>
              <a:pathLst>
                <a:path w="2930" h="1403" extrusionOk="0">
                  <a:moveTo>
                    <a:pt x="0" y="1"/>
                  </a:moveTo>
                  <a:cubicBezTo>
                    <a:pt x="0" y="1"/>
                    <a:pt x="684" y="1403"/>
                    <a:pt x="2930" y="1144"/>
                  </a:cubicBezTo>
                  <a:cubicBezTo>
                    <a:pt x="2930" y="1144"/>
                    <a:pt x="1123" y="9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58"/>
            <p:cNvSpPr/>
            <p:nvPr/>
          </p:nvSpPr>
          <p:spPr>
            <a:xfrm>
              <a:off x="848500" y="2253850"/>
              <a:ext cx="27975" cy="10525"/>
            </a:xfrm>
            <a:custGeom>
              <a:avLst/>
              <a:gdLst/>
              <a:ahLst/>
              <a:cxnLst/>
              <a:rect l="l" t="t" r="r" b="b"/>
              <a:pathLst>
                <a:path w="1119" h="421" extrusionOk="0">
                  <a:moveTo>
                    <a:pt x="1106" y="1"/>
                  </a:moveTo>
                  <a:lnTo>
                    <a:pt x="0" y="383"/>
                  </a:lnTo>
                  <a:lnTo>
                    <a:pt x="15" y="421"/>
                  </a:lnTo>
                  <a:lnTo>
                    <a:pt x="1119" y="40"/>
                  </a:lnTo>
                  <a:lnTo>
                    <a:pt x="11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58"/>
            <p:cNvSpPr/>
            <p:nvPr/>
          </p:nvSpPr>
          <p:spPr>
            <a:xfrm>
              <a:off x="925575" y="2208050"/>
              <a:ext cx="92500" cy="54725"/>
            </a:xfrm>
            <a:custGeom>
              <a:avLst/>
              <a:gdLst/>
              <a:ahLst/>
              <a:cxnLst/>
              <a:rect l="l" t="t" r="r" b="b"/>
              <a:pathLst>
                <a:path w="3700" h="2189" extrusionOk="0">
                  <a:moveTo>
                    <a:pt x="2785" y="42"/>
                  </a:moveTo>
                  <a:cubicBezTo>
                    <a:pt x="3174" y="42"/>
                    <a:pt x="3502" y="327"/>
                    <a:pt x="3557" y="712"/>
                  </a:cubicBezTo>
                  <a:cubicBezTo>
                    <a:pt x="3611" y="1097"/>
                    <a:pt x="3374" y="1461"/>
                    <a:pt x="3000" y="1569"/>
                  </a:cubicBezTo>
                  <a:lnTo>
                    <a:pt x="1097" y="2116"/>
                  </a:lnTo>
                  <a:cubicBezTo>
                    <a:pt x="1021" y="2140"/>
                    <a:pt x="944" y="2151"/>
                    <a:pt x="869" y="2151"/>
                  </a:cubicBezTo>
                  <a:cubicBezTo>
                    <a:pt x="530" y="2151"/>
                    <a:pt x="218" y="1928"/>
                    <a:pt x="119" y="1584"/>
                  </a:cubicBezTo>
                  <a:cubicBezTo>
                    <a:pt x="1" y="1167"/>
                    <a:pt x="247" y="730"/>
                    <a:pt x="666" y="617"/>
                  </a:cubicBezTo>
                  <a:lnTo>
                    <a:pt x="2570" y="72"/>
                  </a:lnTo>
                  <a:cubicBezTo>
                    <a:pt x="2640" y="53"/>
                    <a:pt x="2713" y="42"/>
                    <a:pt x="2785" y="42"/>
                  </a:cubicBezTo>
                  <a:close/>
                  <a:moveTo>
                    <a:pt x="2785" y="1"/>
                  </a:moveTo>
                  <a:cubicBezTo>
                    <a:pt x="2710" y="1"/>
                    <a:pt x="2634" y="11"/>
                    <a:pt x="2559" y="33"/>
                  </a:cubicBezTo>
                  <a:lnTo>
                    <a:pt x="655" y="578"/>
                  </a:lnTo>
                  <a:cubicBezTo>
                    <a:pt x="264" y="692"/>
                    <a:pt x="14" y="1077"/>
                    <a:pt x="71" y="1481"/>
                  </a:cubicBezTo>
                  <a:cubicBezTo>
                    <a:pt x="128" y="1886"/>
                    <a:pt x="473" y="2187"/>
                    <a:pt x="882" y="2189"/>
                  </a:cubicBezTo>
                  <a:cubicBezTo>
                    <a:pt x="959" y="2189"/>
                    <a:pt x="1033" y="2178"/>
                    <a:pt x="1108" y="2156"/>
                  </a:cubicBezTo>
                  <a:lnTo>
                    <a:pt x="3011" y="1609"/>
                  </a:lnTo>
                  <a:cubicBezTo>
                    <a:pt x="3447" y="1483"/>
                    <a:pt x="3699" y="1031"/>
                    <a:pt x="3574" y="595"/>
                  </a:cubicBezTo>
                  <a:cubicBezTo>
                    <a:pt x="3471" y="236"/>
                    <a:pt x="3142" y="1"/>
                    <a:pt x="2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58"/>
            <p:cNvSpPr/>
            <p:nvPr/>
          </p:nvSpPr>
          <p:spPr>
            <a:xfrm>
              <a:off x="921350" y="2302200"/>
              <a:ext cx="161275" cy="145025"/>
            </a:xfrm>
            <a:custGeom>
              <a:avLst/>
              <a:gdLst/>
              <a:ahLst/>
              <a:cxnLst/>
              <a:rect l="l" t="t" r="r" b="b"/>
              <a:pathLst>
                <a:path w="6451" h="5801" extrusionOk="0">
                  <a:moveTo>
                    <a:pt x="0" y="4313"/>
                  </a:moveTo>
                  <a:cubicBezTo>
                    <a:pt x="0" y="4313"/>
                    <a:pt x="3013" y="3759"/>
                    <a:pt x="5233" y="1"/>
                  </a:cubicBezTo>
                  <a:lnTo>
                    <a:pt x="6451" y="506"/>
                  </a:lnTo>
                  <a:cubicBezTo>
                    <a:pt x="6451" y="506"/>
                    <a:pt x="5857" y="4785"/>
                    <a:pt x="352" y="5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58"/>
            <p:cNvSpPr/>
            <p:nvPr/>
          </p:nvSpPr>
          <p:spPr>
            <a:xfrm>
              <a:off x="921350" y="2393425"/>
              <a:ext cx="55850" cy="53800"/>
            </a:xfrm>
            <a:custGeom>
              <a:avLst/>
              <a:gdLst/>
              <a:ahLst/>
              <a:cxnLst/>
              <a:rect l="l" t="t" r="r" b="b"/>
              <a:pathLst>
                <a:path w="2234" h="2152" extrusionOk="0">
                  <a:moveTo>
                    <a:pt x="1622" y="0"/>
                  </a:moveTo>
                  <a:cubicBezTo>
                    <a:pt x="1622" y="0"/>
                    <a:pt x="739" y="525"/>
                    <a:pt x="0" y="664"/>
                  </a:cubicBezTo>
                  <a:lnTo>
                    <a:pt x="350" y="2152"/>
                  </a:lnTo>
                  <a:cubicBezTo>
                    <a:pt x="350" y="2152"/>
                    <a:pt x="1813" y="1943"/>
                    <a:pt x="2233" y="15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58"/>
            <p:cNvSpPr/>
            <p:nvPr/>
          </p:nvSpPr>
          <p:spPr>
            <a:xfrm>
              <a:off x="919425" y="2322475"/>
              <a:ext cx="43050" cy="71450"/>
            </a:xfrm>
            <a:custGeom>
              <a:avLst/>
              <a:gdLst/>
              <a:ahLst/>
              <a:cxnLst/>
              <a:rect l="l" t="t" r="r" b="b"/>
              <a:pathLst>
                <a:path w="1722" h="2858" extrusionOk="0">
                  <a:moveTo>
                    <a:pt x="23" y="1"/>
                  </a:moveTo>
                  <a:cubicBezTo>
                    <a:pt x="20" y="1"/>
                    <a:pt x="16" y="2"/>
                    <a:pt x="14" y="3"/>
                  </a:cubicBezTo>
                  <a:cubicBezTo>
                    <a:pt x="3" y="10"/>
                    <a:pt x="0" y="21"/>
                    <a:pt x="5" y="32"/>
                  </a:cubicBezTo>
                  <a:lnTo>
                    <a:pt x="1682" y="2849"/>
                  </a:lnTo>
                  <a:cubicBezTo>
                    <a:pt x="1686" y="2856"/>
                    <a:pt x="1693" y="2858"/>
                    <a:pt x="1699" y="2858"/>
                  </a:cubicBezTo>
                  <a:cubicBezTo>
                    <a:pt x="1701" y="2858"/>
                    <a:pt x="1706" y="2858"/>
                    <a:pt x="1708" y="2856"/>
                  </a:cubicBezTo>
                  <a:cubicBezTo>
                    <a:pt x="1719" y="2849"/>
                    <a:pt x="1721" y="2838"/>
                    <a:pt x="1717" y="2829"/>
                  </a:cubicBezTo>
                  <a:lnTo>
                    <a:pt x="40" y="12"/>
                  </a:lnTo>
                  <a:cubicBezTo>
                    <a:pt x="37" y="4"/>
                    <a:pt x="30" y="1"/>
                    <a:pt x="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58"/>
            <p:cNvSpPr/>
            <p:nvPr/>
          </p:nvSpPr>
          <p:spPr>
            <a:xfrm>
              <a:off x="1505075" y="2128200"/>
              <a:ext cx="77825" cy="77825"/>
            </a:xfrm>
            <a:custGeom>
              <a:avLst/>
              <a:gdLst/>
              <a:ahLst/>
              <a:cxnLst/>
              <a:rect l="l" t="t" r="r" b="b"/>
              <a:pathLst>
                <a:path w="3113" h="3113" extrusionOk="0">
                  <a:moveTo>
                    <a:pt x="3112" y="1497"/>
                  </a:moveTo>
                  <a:cubicBezTo>
                    <a:pt x="3112" y="2104"/>
                    <a:pt x="2748" y="2649"/>
                    <a:pt x="2189" y="2882"/>
                  </a:cubicBezTo>
                  <a:cubicBezTo>
                    <a:pt x="1629" y="3113"/>
                    <a:pt x="985" y="2985"/>
                    <a:pt x="556" y="2557"/>
                  </a:cubicBezTo>
                  <a:cubicBezTo>
                    <a:pt x="128" y="2128"/>
                    <a:pt x="0" y="1484"/>
                    <a:pt x="231" y="926"/>
                  </a:cubicBezTo>
                  <a:cubicBezTo>
                    <a:pt x="464" y="365"/>
                    <a:pt x="1009" y="1"/>
                    <a:pt x="1616" y="1"/>
                  </a:cubicBezTo>
                  <a:cubicBezTo>
                    <a:pt x="2442" y="1"/>
                    <a:pt x="3112" y="671"/>
                    <a:pt x="3112"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58"/>
            <p:cNvSpPr/>
            <p:nvPr/>
          </p:nvSpPr>
          <p:spPr>
            <a:xfrm>
              <a:off x="1503975" y="2127150"/>
              <a:ext cx="79975" cy="76950"/>
            </a:xfrm>
            <a:custGeom>
              <a:avLst/>
              <a:gdLst/>
              <a:ahLst/>
              <a:cxnLst/>
              <a:rect l="l" t="t" r="r" b="b"/>
              <a:pathLst>
                <a:path w="3199" h="3078" extrusionOk="0">
                  <a:moveTo>
                    <a:pt x="1660" y="84"/>
                  </a:moveTo>
                  <a:cubicBezTo>
                    <a:pt x="2464" y="84"/>
                    <a:pt x="3115" y="737"/>
                    <a:pt x="3117" y="1539"/>
                  </a:cubicBezTo>
                  <a:cubicBezTo>
                    <a:pt x="3117" y="2128"/>
                    <a:pt x="2761" y="2660"/>
                    <a:pt x="2218" y="2884"/>
                  </a:cubicBezTo>
                  <a:cubicBezTo>
                    <a:pt x="2037" y="2959"/>
                    <a:pt x="1848" y="2996"/>
                    <a:pt x="1660" y="2996"/>
                  </a:cubicBezTo>
                  <a:cubicBezTo>
                    <a:pt x="1281" y="2996"/>
                    <a:pt x="909" y="2848"/>
                    <a:pt x="631" y="2570"/>
                  </a:cubicBezTo>
                  <a:cubicBezTo>
                    <a:pt x="214" y="2152"/>
                    <a:pt x="91" y="1526"/>
                    <a:pt x="315" y="983"/>
                  </a:cubicBezTo>
                  <a:cubicBezTo>
                    <a:pt x="541" y="438"/>
                    <a:pt x="1071" y="84"/>
                    <a:pt x="1660" y="84"/>
                  </a:cubicBezTo>
                  <a:close/>
                  <a:moveTo>
                    <a:pt x="1662" y="1"/>
                  </a:moveTo>
                  <a:cubicBezTo>
                    <a:pt x="1261" y="1"/>
                    <a:pt x="866" y="157"/>
                    <a:pt x="572" y="451"/>
                  </a:cubicBezTo>
                  <a:cubicBezTo>
                    <a:pt x="132" y="891"/>
                    <a:pt x="0" y="1552"/>
                    <a:pt x="240" y="2128"/>
                  </a:cubicBezTo>
                  <a:cubicBezTo>
                    <a:pt x="477" y="2704"/>
                    <a:pt x="1038" y="3078"/>
                    <a:pt x="1660" y="3078"/>
                  </a:cubicBezTo>
                  <a:cubicBezTo>
                    <a:pt x="2510" y="3078"/>
                    <a:pt x="3198" y="2390"/>
                    <a:pt x="3198" y="1539"/>
                  </a:cubicBezTo>
                  <a:cubicBezTo>
                    <a:pt x="3198" y="917"/>
                    <a:pt x="2825" y="357"/>
                    <a:pt x="2249" y="117"/>
                  </a:cubicBezTo>
                  <a:cubicBezTo>
                    <a:pt x="2059" y="39"/>
                    <a:pt x="1860" y="1"/>
                    <a:pt x="1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58"/>
            <p:cNvSpPr/>
            <p:nvPr/>
          </p:nvSpPr>
          <p:spPr>
            <a:xfrm>
              <a:off x="1520950" y="2147275"/>
              <a:ext cx="42875" cy="38200"/>
            </a:xfrm>
            <a:custGeom>
              <a:avLst/>
              <a:gdLst/>
              <a:ahLst/>
              <a:cxnLst/>
              <a:rect l="l" t="t" r="r" b="b"/>
              <a:pathLst>
                <a:path w="1715" h="1528" extrusionOk="0">
                  <a:moveTo>
                    <a:pt x="1715" y="734"/>
                  </a:moveTo>
                  <a:cubicBezTo>
                    <a:pt x="1715" y="1031"/>
                    <a:pt x="1537" y="1299"/>
                    <a:pt x="1262" y="1413"/>
                  </a:cubicBezTo>
                  <a:cubicBezTo>
                    <a:pt x="987" y="1528"/>
                    <a:pt x="673" y="1464"/>
                    <a:pt x="462" y="1255"/>
                  </a:cubicBezTo>
                  <a:cubicBezTo>
                    <a:pt x="1" y="791"/>
                    <a:pt x="328" y="2"/>
                    <a:pt x="981" y="2"/>
                  </a:cubicBezTo>
                  <a:cubicBezTo>
                    <a:pt x="1387" y="0"/>
                    <a:pt x="1715" y="330"/>
                    <a:pt x="1715" y="7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58"/>
            <p:cNvSpPr/>
            <p:nvPr/>
          </p:nvSpPr>
          <p:spPr>
            <a:xfrm>
              <a:off x="1469700" y="2164625"/>
              <a:ext cx="75775" cy="2050"/>
            </a:xfrm>
            <a:custGeom>
              <a:avLst/>
              <a:gdLst/>
              <a:ahLst/>
              <a:cxnLst/>
              <a:rect l="l" t="t" r="r" b="b"/>
              <a:pathLst>
                <a:path w="3031" h="82" extrusionOk="0">
                  <a:moveTo>
                    <a:pt x="0" y="1"/>
                  </a:moveTo>
                  <a:lnTo>
                    <a:pt x="0" y="82"/>
                  </a:lnTo>
                  <a:lnTo>
                    <a:pt x="3031" y="82"/>
                  </a:lnTo>
                  <a:lnTo>
                    <a:pt x="30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58"/>
            <p:cNvSpPr/>
            <p:nvPr/>
          </p:nvSpPr>
          <p:spPr>
            <a:xfrm>
              <a:off x="1453975" y="2126800"/>
              <a:ext cx="25300" cy="74125"/>
            </a:xfrm>
            <a:custGeom>
              <a:avLst/>
              <a:gdLst/>
              <a:ahLst/>
              <a:cxnLst/>
              <a:rect l="l" t="t" r="r" b="b"/>
              <a:pathLst>
                <a:path w="1012" h="2965" extrusionOk="0">
                  <a:moveTo>
                    <a:pt x="956" y="0"/>
                  </a:moveTo>
                  <a:cubicBezTo>
                    <a:pt x="943" y="0"/>
                    <a:pt x="930" y="6"/>
                    <a:pt x="921" y="21"/>
                  </a:cubicBezTo>
                  <a:cubicBezTo>
                    <a:pt x="913" y="35"/>
                    <a:pt x="1" y="1529"/>
                    <a:pt x="915" y="2947"/>
                  </a:cubicBezTo>
                  <a:cubicBezTo>
                    <a:pt x="921" y="2958"/>
                    <a:pt x="935" y="2964"/>
                    <a:pt x="950" y="2964"/>
                  </a:cubicBezTo>
                  <a:cubicBezTo>
                    <a:pt x="981" y="2964"/>
                    <a:pt x="1000" y="2929"/>
                    <a:pt x="983" y="2903"/>
                  </a:cubicBezTo>
                  <a:cubicBezTo>
                    <a:pt x="99" y="1529"/>
                    <a:pt x="983" y="79"/>
                    <a:pt x="992" y="63"/>
                  </a:cubicBezTo>
                  <a:cubicBezTo>
                    <a:pt x="1011" y="31"/>
                    <a:pt x="984" y="0"/>
                    <a:pt x="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58"/>
            <p:cNvSpPr/>
            <p:nvPr/>
          </p:nvSpPr>
          <p:spPr>
            <a:xfrm>
              <a:off x="1505075" y="2235125"/>
              <a:ext cx="77825" cy="77825"/>
            </a:xfrm>
            <a:custGeom>
              <a:avLst/>
              <a:gdLst/>
              <a:ahLst/>
              <a:cxnLst/>
              <a:rect l="l" t="t" r="r" b="b"/>
              <a:pathLst>
                <a:path w="3113" h="3113" extrusionOk="0">
                  <a:moveTo>
                    <a:pt x="3112" y="1497"/>
                  </a:moveTo>
                  <a:cubicBezTo>
                    <a:pt x="3112" y="2104"/>
                    <a:pt x="2748" y="2649"/>
                    <a:pt x="2187" y="2882"/>
                  </a:cubicBezTo>
                  <a:cubicBezTo>
                    <a:pt x="1629" y="3112"/>
                    <a:pt x="985" y="2985"/>
                    <a:pt x="556" y="2556"/>
                  </a:cubicBezTo>
                  <a:cubicBezTo>
                    <a:pt x="128" y="2128"/>
                    <a:pt x="0" y="1484"/>
                    <a:pt x="231" y="926"/>
                  </a:cubicBezTo>
                  <a:cubicBezTo>
                    <a:pt x="464" y="365"/>
                    <a:pt x="1009" y="0"/>
                    <a:pt x="1616" y="0"/>
                  </a:cubicBezTo>
                  <a:cubicBezTo>
                    <a:pt x="2442" y="0"/>
                    <a:pt x="3112" y="671"/>
                    <a:pt x="3112"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58"/>
            <p:cNvSpPr/>
            <p:nvPr/>
          </p:nvSpPr>
          <p:spPr>
            <a:xfrm>
              <a:off x="1503975" y="2234075"/>
              <a:ext cx="79975" cy="76950"/>
            </a:xfrm>
            <a:custGeom>
              <a:avLst/>
              <a:gdLst/>
              <a:ahLst/>
              <a:cxnLst/>
              <a:rect l="l" t="t" r="r" b="b"/>
              <a:pathLst>
                <a:path w="3199" h="3078" extrusionOk="0">
                  <a:moveTo>
                    <a:pt x="1660" y="84"/>
                  </a:moveTo>
                  <a:cubicBezTo>
                    <a:pt x="2464" y="84"/>
                    <a:pt x="3115" y="735"/>
                    <a:pt x="3117" y="1539"/>
                  </a:cubicBezTo>
                  <a:cubicBezTo>
                    <a:pt x="3117" y="2128"/>
                    <a:pt x="2761" y="2660"/>
                    <a:pt x="2218" y="2884"/>
                  </a:cubicBezTo>
                  <a:cubicBezTo>
                    <a:pt x="2037" y="2959"/>
                    <a:pt x="1848" y="2996"/>
                    <a:pt x="1660" y="2996"/>
                  </a:cubicBezTo>
                  <a:cubicBezTo>
                    <a:pt x="1281" y="2996"/>
                    <a:pt x="909" y="2847"/>
                    <a:pt x="631" y="2570"/>
                  </a:cubicBezTo>
                  <a:cubicBezTo>
                    <a:pt x="214" y="2152"/>
                    <a:pt x="91" y="1526"/>
                    <a:pt x="315" y="983"/>
                  </a:cubicBezTo>
                  <a:cubicBezTo>
                    <a:pt x="541" y="438"/>
                    <a:pt x="1071" y="84"/>
                    <a:pt x="1660" y="84"/>
                  </a:cubicBezTo>
                  <a:close/>
                  <a:moveTo>
                    <a:pt x="1662" y="1"/>
                  </a:moveTo>
                  <a:cubicBezTo>
                    <a:pt x="1261" y="1"/>
                    <a:pt x="866" y="157"/>
                    <a:pt x="572" y="451"/>
                  </a:cubicBezTo>
                  <a:cubicBezTo>
                    <a:pt x="132" y="891"/>
                    <a:pt x="0" y="1552"/>
                    <a:pt x="240" y="2128"/>
                  </a:cubicBezTo>
                  <a:cubicBezTo>
                    <a:pt x="477" y="2704"/>
                    <a:pt x="1038" y="3077"/>
                    <a:pt x="1660" y="3077"/>
                  </a:cubicBezTo>
                  <a:cubicBezTo>
                    <a:pt x="2510" y="3077"/>
                    <a:pt x="3198" y="2390"/>
                    <a:pt x="3198" y="1539"/>
                  </a:cubicBezTo>
                  <a:cubicBezTo>
                    <a:pt x="3198" y="917"/>
                    <a:pt x="2825" y="357"/>
                    <a:pt x="2249" y="117"/>
                  </a:cubicBezTo>
                  <a:cubicBezTo>
                    <a:pt x="2059" y="39"/>
                    <a:pt x="1860" y="1"/>
                    <a:pt x="1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58"/>
            <p:cNvSpPr/>
            <p:nvPr/>
          </p:nvSpPr>
          <p:spPr>
            <a:xfrm>
              <a:off x="1520950" y="2254200"/>
              <a:ext cx="42875" cy="38200"/>
            </a:xfrm>
            <a:custGeom>
              <a:avLst/>
              <a:gdLst/>
              <a:ahLst/>
              <a:cxnLst/>
              <a:rect l="l" t="t" r="r" b="b"/>
              <a:pathLst>
                <a:path w="1715" h="1528" extrusionOk="0">
                  <a:moveTo>
                    <a:pt x="1715" y="734"/>
                  </a:moveTo>
                  <a:cubicBezTo>
                    <a:pt x="1715" y="1031"/>
                    <a:pt x="1537" y="1299"/>
                    <a:pt x="1262" y="1413"/>
                  </a:cubicBezTo>
                  <a:cubicBezTo>
                    <a:pt x="987" y="1527"/>
                    <a:pt x="673" y="1464"/>
                    <a:pt x="462" y="1255"/>
                  </a:cubicBezTo>
                  <a:cubicBezTo>
                    <a:pt x="1" y="791"/>
                    <a:pt x="328" y="2"/>
                    <a:pt x="981" y="0"/>
                  </a:cubicBezTo>
                  <a:cubicBezTo>
                    <a:pt x="1387" y="0"/>
                    <a:pt x="1715" y="330"/>
                    <a:pt x="1715" y="73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58"/>
            <p:cNvSpPr/>
            <p:nvPr/>
          </p:nvSpPr>
          <p:spPr>
            <a:xfrm>
              <a:off x="1469700" y="2271550"/>
              <a:ext cx="75775" cy="2050"/>
            </a:xfrm>
            <a:custGeom>
              <a:avLst/>
              <a:gdLst/>
              <a:ahLst/>
              <a:cxnLst/>
              <a:rect l="l" t="t" r="r" b="b"/>
              <a:pathLst>
                <a:path w="3031" h="82" extrusionOk="0">
                  <a:moveTo>
                    <a:pt x="0" y="1"/>
                  </a:moveTo>
                  <a:lnTo>
                    <a:pt x="0" y="82"/>
                  </a:lnTo>
                  <a:lnTo>
                    <a:pt x="3031" y="82"/>
                  </a:lnTo>
                  <a:lnTo>
                    <a:pt x="30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58"/>
            <p:cNvSpPr/>
            <p:nvPr/>
          </p:nvSpPr>
          <p:spPr>
            <a:xfrm>
              <a:off x="1453975" y="2233725"/>
              <a:ext cx="25300" cy="74125"/>
            </a:xfrm>
            <a:custGeom>
              <a:avLst/>
              <a:gdLst/>
              <a:ahLst/>
              <a:cxnLst/>
              <a:rect l="l" t="t" r="r" b="b"/>
              <a:pathLst>
                <a:path w="1012" h="2965" extrusionOk="0">
                  <a:moveTo>
                    <a:pt x="956" y="0"/>
                  </a:moveTo>
                  <a:cubicBezTo>
                    <a:pt x="943" y="0"/>
                    <a:pt x="930" y="6"/>
                    <a:pt x="921" y="21"/>
                  </a:cubicBezTo>
                  <a:cubicBezTo>
                    <a:pt x="913" y="34"/>
                    <a:pt x="1" y="1529"/>
                    <a:pt x="915" y="2946"/>
                  </a:cubicBezTo>
                  <a:cubicBezTo>
                    <a:pt x="921" y="2957"/>
                    <a:pt x="935" y="2964"/>
                    <a:pt x="950" y="2964"/>
                  </a:cubicBezTo>
                  <a:cubicBezTo>
                    <a:pt x="957" y="2964"/>
                    <a:pt x="965" y="2962"/>
                    <a:pt x="972" y="2957"/>
                  </a:cubicBezTo>
                  <a:cubicBezTo>
                    <a:pt x="990" y="2946"/>
                    <a:pt x="996" y="2920"/>
                    <a:pt x="983" y="2902"/>
                  </a:cubicBezTo>
                  <a:cubicBezTo>
                    <a:pt x="99" y="1529"/>
                    <a:pt x="983" y="78"/>
                    <a:pt x="992" y="63"/>
                  </a:cubicBezTo>
                  <a:cubicBezTo>
                    <a:pt x="1011" y="31"/>
                    <a:pt x="984" y="0"/>
                    <a:pt x="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58"/>
            <p:cNvSpPr/>
            <p:nvPr/>
          </p:nvSpPr>
          <p:spPr>
            <a:xfrm>
              <a:off x="1505075" y="2404575"/>
              <a:ext cx="77825" cy="77825"/>
            </a:xfrm>
            <a:custGeom>
              <a:avLst/>
              <a:gdLst/>
              <a:ahLst/>
              <a:cxnLst/>
              <a:rect l="l" t="t" r="r" b="b"/>
              <a:pathLst>
                <a:path w="3113" h="3113" extrusionOk="0">
                  <a:moveTo>
                    <a:pt x="3112" y="1497"/>
                  </a:moveTo>
                  <a:cubicBezTo>
                    <a:pt x="3112" y="2101"/>
                    <a:pt x="2748" y="2649"/>
                    <a:pt x="2189" y="2879"/>
                  </a:cubicBezTo>
                  <a:cubicBezTo>
                    <a:pt x="1629" y="3112"/>
                    <a:pt x="985" y="2983"/>
                    <a:pt x="556" y="2556"/>
                  </a:cubicBezTo>
                  <a:cubicBezTo>
                    <a:pt x="128" y="2128"/>
                    <a:pt x="0" y="1484"/>
                    <a:pt x="231" y="923"/>
                  </a:cubicBezTo>
                  <a:cubicBezTo>
                    <a:pt x="464" y="365"/>
                    <a:pt x="1009" y="0"/>
                    <a:pt x="1616" y="0"/>
                  </a:cubicBezTo>
                  <a:cubicBezTo>
                    <a:pt x="2442" y="0"/>
                    <a:pt x="3112" y="671"/>
                    <a:pt x="3112"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58"/>
            <p:cNvSpPr/>
            <p:nvPr/>
          </p:nvSpPr>
          <p:spPr>
            <a:xfrm>
              <a:off x="1503975" y="2403500"/>
              <a:ext cx="79975" cy="76975"/>
            </a:xfrm>
            <a:custGeom>
              <a:avLst/>
              <a:gdLst/>
              <a:ahLst/>
              <a:cxnLst/>
              <a:rect l="l" t="t" r="r" b="b"/>
              <a:pathLst>
                <a:path w="3199" h="3079" extrusionOk="0">
                  <a:moveTo>
                    <a:pt x="1660" y="83"/>
                  </a:moveTo>
                  <a:cubicBezTo>
                    <a:pt x="2464" y="85"/>
                    <a:pt x="3115" y="736"/>
                    <a:pt x="3117" y="1540"/>
                  </a:cubicBezTo>
                  <a:cubicBezTo>
                    <a:pt x="3117" y="2129"/>
                    <a:pt x="2761" y="2659"/>
                    <a:pt x="2218" y="2885"/>
                  </a:cubicBezTo>
                  <a:cubicBezTo>
                    <a:pt x="2038" y="2959"/>
                    <a:pt x="1848" y="2995"/>
                    <a:pt x="1660" y="2995"/>
                  </a:cubicBezTo>
                  <a:cubicBezTo>
                    <a:pt x="1281" y="2995"/>
                    <a:pt x="909" y="2848"/>
                    <a:pt x="631" y="2569"/>
                  </a:cubicBezTo>
                  <a:cubicBezTo>
                    <a:pt x="214" y="2153"/>
                    <a:pt x="91" y="1527"/>
                    <a:pt x="315" y="982"/>
                  </a:cubicBezTo>
                  <a:cubicBezTo>
                    <a:pt x="541" y="439"/>
                    <a:pt x="1071" y="83"/>
                    <a:pt x="1660" y="83"/>
                  </a:cubicBezTo>
                  <a:close/>
                  <a:moveTo>
                    <a:pt x="1660" y="1"/>
                  </a:moveTo>
                  <a:cubicBezTo>
                    <a:pt x="1260" y="1"/>
                    <a:pt x="866" y="157"/>
                    <a:pt x="572" y="452"/>
                  </a:cubicBezTo>
                  <a:cubicBezTo>
                    <a:pt x="132" y="892"/>
                    <a:pt x="0" y="1553"/>
                    <a:pt x="240" y="2129"/>
                  </a:cubicBezTo>
                  <a:cubicBezTo>
                    <a:pt x="477" y="2703"/>
                    <a:pt x="1038" y="3078"/>
                    <a:pt x="1660" y="3078"/>
                  </a:cubicBezTo>
                  <a:cubicBezTo>
                    <a:pt x="2510" y="3076"/>
                    <a:pt x="3198" y="2388"/>
                    <a:pt x="3198" y="1540"/>
                  </a:cubicBezTo>
                  <a:cubicBezTo>
                    <a:pt x="3198" y="918"/>
                    <a:pt x="2825" y="355"/>
                    <a:pt x="2249" y="118"/>
                  </a:cubicBezTo>
                  <a:cubicBezTo>
                    <a:pt x="2059" y="39"/>
                    <a:pt x="1858" y="1"/>
                    <a:pt x="1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58"/>
            <p:cNvSpPr/>
            <p:nvPr/>
          </p:nvSpPr>
          <p:spPr>
            <a:xfrm>
              <a:off x="1520950" y="2423625"/>
              <a:ext cx="42875" cy="38175"/>
            </a:xfrm>
            <a:custGeom>
              <a:avLst/>
              <a:gdLst/>
              <a:ahLst/>
              <a:cxnLst/>
              <a:rect l="l" t="t" r="r" b="b"/>
              <a:pathLst>
                <a:path w="1715" h="1527" extrusionOk="0">
                  <a:moveTo>
                    <a:pt x="1715" y="735"/>
                  </a:moveTo>
                  <a:cubicBezTo>
                    <a:pt x="1715" y="1032"/>
                    <a:pt x="1537" y="1300"/>
                    <a:pt x="1262" y="1412"/>
                  </a:cubicBezTo>
                  <a:cubicBezTo>
                    <a:pt x="987" y="1526"/>
                    <a:pt x="673" y="1465"/>
                    <a:pt x="462" y="1254"/>
                  </a:cubicBezTo>
                  <a:cubicBezTo>
                    <a:pt x="1" y="792"/>
                    <a:pt x="328" y="1"/>
                    <a:pt x="981" y="1"/>
                  </a:cubicBezTo>
                  <a:cubicBezTo>
                    <a:pt x="1387" y="1"/>
                    <a:pt x="1715" y="328"/>
                    <a:pt x="1715" y="73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58"/>
            <p:cNvSpPr/>
            <p:nvPr/>
          </p:nvSpPr>
          <p:spPr>
            <a:xfrm>
              <a:off x="1520250" y="2423075"/>
              <a:ext cx="44125" cy="37775"/>
            </a:xfrm>
            <a:custGeom>
              <a:avLst/>
              <a:gdLst/>
              <a:ahLst/>
              <a:cxnLst/>
              <a:rect l="l" t="t" r="r" b="b"/>
              <a:pathLst>
                <a:path w="1765" h="1511" extrusionOk="0">
                  <a:moveTo>
                    <a:pt x="1009" y="43"/>
                  </a:moveTo>
                  <a:cubicBezTo>
                    <a:pt x="1404" y="43"/>
                    <a:pt x="1723" y="364"/>
                    <a:pt x="1723" y="757"/>
                  </a:cubicBezTo>
                  <a:cubicBezTo>
                    <a:pt x="1723" y="1188"/>
                    <a:pt x="1371" y="1473"/>
                    <a:pt x="1004" y="1473"/>
                  </a:cubicBezTo>
                  <a:cubicBezTo>
                    <a:pt x="828" y="1473"/>
                    <a:pt x="649" y="1408"/>
                    <a:pt x="503" y="1262"/>
                  </a:cubicBezTo>
                  <a:cubicBezTo>
                    <a:pt x="55" y="812"/>
                    <a:pt x="374" y="43"/>
                    <a:pt x="1009" y="43"/>
                  </a:cubicBezTo>
                  <a:close/>
                  <a:moveTo>
                    <a:pt x="1005" y="1"/>
                  </a:moveTo>
                  <a:cubicBezTo>
                    <a:pt x="819" y="1"/>
                    <a:pt x="630" y="69"/>
                    <a:pt x="477" y="223"/>
                  </a:cubicBezTo>
                  <a:cubicBezTo>
                    <a:pt x="0" y="698"/>
                    <a:pt x="336" y="1511"/>
                    <a:pt x="1009" y="1511"/>
                  </a:cubicBezTo>
                  <a:cubicBezTo>
                    <a:pt x="1426" y="1511"/>
                    <a:pt x="1763" y="1172"/>
                    <a:pt x="1765" y="757"/>
                  </a:cubicBezTo>
                  <a:cubicBezTo>
                    <a:pt x="1765" y="302"/>
                    <a:pt x="1392" y="1"/>
                    <a:pt x="10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58"/>
            <p:cNvSpPr/>
            <p:nvPr/>
          </p:nvSpPr>
          <p:spPr>
            <a:xfrm>
              <a:off x="1469700" y="2440950"/>
              <a:ext cx="75775" cy="2050"/>
            </a:xfrm>
            <a:custGeom>
              <a:avLst/>
              <a:gdLst/>
              <a:ahLst/>
              <a:cxnLst/>
              <a:rect l="l" t="t" r="r" b="b"/>
              <a:pathLst>
                <a:path w="3031" h="82" extrusionOk="0">
                  <a:moveTo>
                    <a:pt x="0" y="0"/>
                  </a:moveTo>
                  <a:lnTo>
                    <a:pt x="0" y="82"/>
                  </a:lnTo>
                  <a:lnTo>
                    <a:pt x="3031" y="82"/>
                  </a:lnTo>
                  <a:lnTo>
                    <a:pt x="30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58"/>
            <p:cNvSpPr/>
            <p:nvPr/>
          </p:nvSpPr>
          <p:spPr>
            <a:xfrm>
              <a:off x="1453975" y="2403175"/>
              <a:ext cx="25225" cy="74100"/>
            </a:xfrm>
            <a:custGeom>
              <a:avLst/>
              <a:gdLst/>
              <a:ahLst/>
              <a:cxnLst/>
              <a:rect l="l" t="t" r="r" b="b"/>
              <a:pathLst>
                <a:path w="1009" h="2964" extrusionOk="0">
                  <a:moveTo>
                    <a:pt x="954" y="0"/>
                  </a:moveTo>
                  <a:cubicBezTo>
                    <a:pt x="942" y="0"/>
                    <a:pt x="930" y="6"/>
                    <a:pt x="921" y="19"/>
                  </a:cubicBezTo>
                  <a:cubicBezTo>
                    <a:pt x="913" y="32"/>
                    <a:pt x="1" y="1529"/>
                    <a:pt x="915" y="2944"/>
                  </a:cubicBezTo>
                  <a:cubicBezTo>
                    <a:pt x="921" y="2957"/>
                    <a:pt x="935" y="2964"/>
                    <a:pt x="950" y="2964"/>
                  </a:cubicBezTo>
                  <a:cubicBezTo>
                    <a:pt x="981" y="2964"/>
                    <a:pt x="1000" y="2929"/>
                    <a:pt x="983" y="2900"/>
                  </a:cubicBezTo>
                  <a:cubicBezTo>
                    <a:pt x="99" y="1529"/>
                    <a:pt x="983" y="76"/>
                    <a:pt x="992" y="63"/>
                  </a:cubicBezTo>
                  <a:cubicBezTo>
                    <a:pt x="1009" y="31"/>
                    <a:pt x="981" y="0"/>
                    <a:pt x="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58"/>
            <p:cNvSpPr/>
            <p:nvPr/>
          </p:nvSpPr>
          <p:spPr>
            <a:xfrm>
              <a:off x="1173875" y="1701800"/>
              <a:ext cx="263375" cy="239925"/>
            </a:xfrm>
            <a:custGeom>
              <a:avLst/>
              <a:gdLst/>
              <a:ahLst/>
              <a:cxnLst/>
              <a:rect l="l" t="t" r="r" b="b"/>
              <a:pathLst>
                <a:path w="10535" h="9597" extrusionOk="0">
                  <a:moveTo>
                    <a:pt x="5267" y="0"/>
                  </a:moveTo>
                  <a:cubicBezTo>
                    <a:pt x="4039" y="0"/>
                    <a:pt x="2811" y="469"/>
                    <a:pt x="1875" y="1406"/>
                  </a:cubicBezTo>
                  <a:cubicBezTo>
                    <a:pt x="0" y="3279"/>
                    <a:pt x="0" y="6318"/>
                    <a:pt x="1875" y="8191"/>
                  </a:cubicBezTo>
                  <a:cubicBezTo>
                    <a:pt x="2811" y="9128"/>
                    <a:pt x="4039" y="9597"/>
                    <a:pt x="5267" y="9597"/>
                  </a:cubicBezTo>
                  <a:cubicBezTo>
                    <a:pt x="6495" y="9597"/>
                    <a:pt x="7723" y="9128"/>
                    <a:pt x="8659" y="8191"/>
                  </a:cubicBezTo>
                  <a:cubicBezTo>
                    <a:pt x="10534" y="6318"/>
                    <a:pt x="10534" y="3279"/>
                    <a:pt x="8659" y="1406"/>
                  </a:cubicBezTo>
                  <a:cubicBezTo>
                    <a:pt x="7723" y="469"/>
                    <a:pt x="6495" y="0"/>
                    <a:pt x="52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58"/>
            <p:cNvSpPr/>
            <p:nvPr/>
          </p:nvSpPr>
          <p:spPr>
            <a:xfrm>
              <a:off x="1184575" y="1700800"/>
              <a:ext cx="241950" cy="241925"/>
            </a:xfrm>
            <a:custGeom>
              <a:avLst/>
              <a:gdLst/>
              <a:ahLst/>
              <a:cxnLst/>
              <a:rect l="l" t="t" r="r" b="b"/>
              <a:pathLst>
                <a:path w="9678" h="9677" extrusionOk="0">
                  <a:moveTo>
                    <a:pt x="4838" y="81"/>
                  </a:moveTo>
                  <a:cubicBezTo>
                    <a:pt x="7462" y="81"/>
                    <a:pt x="9596" y="2215"/>
                    <a:pt x="9596" y="4840"/>
                  </a:cubicBezTo>
                  <a:cubicBezTo>
                    <a:pt x="9596" y="7462"/>
                    <a:pt x="7462" y="9596"/>
                    <a:pt x="4838" y="9596"/>
                  </a:cubicBezTo>
                  <a:cubicBezTo>
                    <a:pt x="2216" y="9596"/>
                    <a:pt x="82" y="7462"/>
                    <a:pt x="82" y="4840"/>
                  </a:cubicBezTo>
                  <a:cubicBezTo>
                    <a:pt x="82" y="2215"/>
                    <a:pt x="2216" y="81"/>
                    <a:pt x="4838" y="81"/>
                  </a:cubicBezTo>
                  <a:close/>
                  <a:moveTo>
                    <a:pt x="4838" y="0"/>
                  </a:moveTo>
                  <a:cubicBezTo>
                    <a:pt x="2170" y="0"/>
                    <a:pt x="1" y="2169"/>
                    <a:pt x="1" y="4840"/>
                  </a:cubicBezTo>
                  <a:cubicBezTo>
                    <a:pt x="1" y="7508"/>
                    <a:pt x="2170" y="9677"/>
                    <a:pt x="4838" y="9677"/>
                  </a:cubicBezTo>
                  <a:cubicBezTo>
                    <a:pt x="7506" y="9677"/>
                    <a:pt x="9678" y="7508"/>
                    <a:pt x="9678" y="4840"/>
                  </a:cubicBezTo>
                  <a:cubicBezTo>
                    <a:pt x="9678" y="2169"/>
                    <a:pt x="7508" y="0"/>
                    <a:pt x="4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58"/>
            <p:cNvSpPr/>
            <p:nvPr/>
          </p:nvSpPr>
          <p:spPr>
            <a:xfrm>
              <a:off x="1212775" y="1737225"/>
              <a:ext cx="185575" cy="169075"/>
            </a:xfrm>
            <a:custGeom>
              <a:avLst/>
              <a:gdLst/>
              <a:ahLst/>
              <a:cxnLst/>
              <a:rect l="l" t="t" r="r" b="b"/>
              <a:pathLst>
                <a:path w="7423" h="6763" extrusionOk="0">
                  <a:moveTo>
                    <a:pt x="3710" y="1"/>
                  </a:moveTo>
                  <a:cubicBezTo>
                    <a:pt x="2845" y="1"/>
                    <a:pt x="1980" y="331"/>
                    <a:pt x="1321" y="991"/>
                  </a:cubicBezTo>
                  <a:cubicBezTo>
                    <a:pt x="0" y="2312"/>
                    <a:pt x="0" y="4451"/>
                    <a:pt x="1321" y="5772"/>
                  </a:cubicBezTo>
                  <a:cubicBezTo>
                    <a:pt x="1980" y="6432"/>
                    <a:pt x="2845" y="6762"/>
                    <a:pt x="3710" y="6762"/>
                  </a:cubicBezTo>
                  <a:cubicBezTo>
                    <a:pt x="4576" y="6762"/>
                    <a:pt x="5441" y="6432"/>
                    <a:pt x="6101" y="5772"/>
                  </a:cubicBezTo>
                  <a:cubicBezTo>
                    <a:pt x="7422" y="4451"/>
                    <a:pt x="7422" y="2312"/>
                    <a:pt x="6101" y="991"/>
                  </a:cubicBezTo>
                  <a:cubicBezTo>
                    <a:pt x="5441" y="331"/>
                    <a:pt x="4576" y="1"/>
                    <a:pt x="3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58"/>
            <p:cNvSpPr/>
            <p:nvPr/>
          </p:nvSpPr>
          <p:spPr>
            <a:xfrm>
              <a:off x="1283650" y="1805400"/>
              <a:ext cx="38275" cy="38275"/>
            </a:xfrm>
            <a:custGeom>
              <a:avLst/>
              <a:gdLst/>
              <a:ahLst/>
              <a:cxnLst/>
              <a:rect l="l" t="t" r="r" b="b"/>
              <a:pathLst>
                <a:path w="1531" h="1531" extrusionOk="0">
                  <a:moveTo>
                    <a:pt x="1530" y="656"/>
                  </a:moveTo>
                  <a:cubicBezTo>
                    <a:pt x="1530" y="1238"/>
                    <a:pt x="825" y="1530"/>
                    <a:pt x="414" y="1117"/>
                  </a:cubicBezTo>
                  <a:cubicBezTo>
                    <a:pt x="0" y="704"/>
                    <a:pt x="293" y="1"/>
                    <a:pt x="875" y="1"/>
                  </a:cubicBezTo>
                  <a:cubicBezTo>
                    <a:pt x="1238" y="1"/>
                    <a:pt x="1530" y="293"/>
                    <a:pt x="1530" y="65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58"/>
            <p:cNvSpPr/>
            <p:nvPr/>
          </p:nvSpPr>
          <p:spPr>
            <a:xfrm>
              <a:off x="1277875" y="1771775"/>
              <a:ext cx="75400" cy="88550"/>
            </a:xfrm>
            <a:custGeom>
              <a:avLst/>
              <a:gdLst/>
              <a:ahLst/>
              <a:cxnLst/>
              <a:rect l="l" t="t" r="r" b="b"/>
              <a:pathLst>
                <a:path w="3016" h="3542" extrusionOk="0">
                  <a:moveTo>
                    <a:pt x="2179" y="3286"/>
                  </a:moveTo>
                  <a:cubicBezTo>
                    <a:pt x="1603" y="3541"/>
                    <a:pt x="928" y="3280"/>
                    <a:pt x="671" y="2704"/>
                  </a:cubicBezTo>
                  <a:lnTo>
                    <a:pt x="256" y="1763"/>
                  </a:lnTo>
                  <a:cubicBezTo>
                    <a:pt x="1" y="1187"/>
                    <a:pt x="260" y="510"/>
                    <a:pt x="838" y="256"/>
                  </a:cubicBezTo>
                  <a:lnTo>
                    <a:pt x="838" y="256"/>
                  </a:lnTo>
                  <a:cubicBezTo>
                    <a:pt x="1414" y="1"/>
                    <a:pt x="2089" y="262"/>
                    <a:pt x="2343" y="838"/>
                  </a:cubicBezTo>
                  <a:lnTo>
                    <a:pt x="2761" y="1779"/>
                  </a:lnTo>
                  <a:cubicBezTo>
                    <a:pt x="3016" y="2354"/>
                    <a:pt x="2757" y="3029"/>
                    <a:pt x="2179" y="32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58"/>
            <p:cNvSpPr/>
            <p:nvPr/>
          </p:nvSpPr>
          <p:spPr>
            <a:xfrm>
              <a:off x="1316225" y="1777650"/>
              <a:ext cx="64375" cy="45350"/>
            </a:xfrm>
            <a:custGeom>
              <a:avLst/>
              <a:gdLst/>
              <a:ahLst/>
              <a:cxnLst/>
              <a:rect l="l" t="t" r="r" b="b"/>
              <a:pathLst>
                <a:path w="2575" h="1814" extrusionOk="0">
                  <a:moveTo>
                    <a:pt x="139" y="1416"/>
                  </a:moveTo>
                  <a:cubicBezTo>
                    <a:pt x="1" y="1108"/>
                    <a:pt x="247" y="702"/>
                    <a:pt x="684" y="511"/>
                  </a:cubicBezTo>
                  <a:lnTo>
                    <a:pt x="1398" y="194"/>
                  </a:lnTo>
                  <a:cubicBezTo>
                    <a:pt x="1836" y="1"/>
                    <a:pt x="2302" y="93"/>
                    <a:pt x="2438" y="399"/>
                  </a:cubicBezTo>
                  <a:lnTo>
                    <a:pt x="2438" y="399"/>
                  </a:lnTo>
                  <a:cubicBezTo>
                    <a:pt x="2574" y="706"/>
                    <a:pt x="2330" y="1113"/>
                    <a:pt x="1893" y="1306"/>
                  </a:cubicBezTo>
                  <a:lnTo>
                    <a:pt x="1179" y="1623"/>
                  </a:lnTo>
                  <a:cubicBezTo>
                    <a:pt x="739" y="1814"/>
                    <a:pt x="275" y="1724"/>
                    <a:pt x="139" y="14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58"/>
            <p:cNvSpPr/>
            <p:nvPr/>
          </p:nvSpPr>
          <p:spPr>
            <a:xfrm>
              <a:off x="1359250" y="1727650"/>
              <a:ext cx="91675" cy="92500"/>
            </a:xfrm>
            <a:custGeom>
              <a:avLst/>
              <a:gdLst/>
              <a:ahLst/>
              <a:cxnLst/>
              <a:rect l="l" t="t" r="r" b="b"/>
              <a:pathLst>
                <a:path w="3667" h="3700" extrusionOk="0">
                  <a:moveTo>
                    <a:pt x="2504" y="3366"/>
                  </a:moveTo>
                  <a:cubicBezTo>
                    <a:pt x="1748" y="3700"/>
                    <a:pt x="928" y="3502"/>
                    <a:pt x="673" y="2926"/>
                  </a:cubicBezTo>
                  <a:lnTo>
                    <a:pt x="255" y="1985"/>
                  </a:lnTo>
                  <a:cubicBezTo>
                    <a:pt x="1" y="1407"/>
                    <a:pt x="407" y="669"/>
                    <a:pt x="1163" y="335"/>
                  </a:cubicBezTo>
                  <a:lnTo>
                    <a:pt x="1163" y="335"/>
                  </a:lnTo>
                  <a:cubicBezTo>
                    <a:pt x="1917" y="1"/>
                    <a:pt x="2737" y="199"/>
                    <a:pt x="2994" y="774"/>
                  </a:cubicBezTo>
                  <a:lnTo>
                    <a:pt x="3409" y="1715"/>
                  </a:lnTo>
                  <a:cubicBezTo>
                    <a:pt x="3666" y="2291"/>
                    <a:pt x="3260" y="3029"/>
                    <a:pt x="2504" y="3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58"/>
            <p:cNvSpPr/>
            <p:nvPr/>
          </p:nvSpPr>
          <p:spPr>
            <a:xfrm>
              <a:off x="1358650" y="1731425"/>
              <a:ext cx="92775" cy="84950"/>
            </a:xfrm>
            <a:custGeom>
              <a:avLst/>
              <a:gdLst/>
              <a:ahLst/>
              <a:cxnLst/>
              <a:rect l="l" t="t" r="r" b="b"/>
              <a:pathLst>
                <a:path w="3711" h="3398" extrusionOk="0">
                  <a:moveTo>
                    <a:pt x="1932" y="41"/>
                  </a:moveTo>
                  <a:cubicBezTo>
                    <a:pt x="2051" y="41"/>
                    <a:pt x="2170" y="56"/>
                    <a:pt x="2284" y="83"/>
                  </a:cubicBezTo>
                  <a:cubicBezTo>
                    <a:pt x="2625" y="166"/>
                    <a:pt x="2877" y="360"/>
                    <a:pt x="2998" y="632"/>
                  </a:cubicBezTo>
                  <a:lnTo>
                    <a:pt x="3416" y="1573"/>
                  </a:lnTo>
                  <a:cubicBezTo>
                    <a:pt x="3666" y="2138"/>
                    <a:pt x="3264" y="2867"/>
                    <a:pt x="2521" y="3197"/>
                  </a:cubicBezTo>
                  <a:cubicBezTo>
                    <a:pt x="2279" y="3304"/>
                    <a:pt x="2026" y="3358"/>
                    <a:pt x="1783" y="3358"/>
                  </a:cubicBezTo>
                  <a:cubicBezTo>
                    <a:pt x="1663" y="3358"/>
                    <a:pt x="1544" y="3345"/>
                    <a:pt x="1431" y="3318"/>
                  </a:cubicBezTo>
                  <a:cubicBezTo>
                    <a:pt x="1090" y="3234"/>
                    <a:pt x="838" y="3041"/>
                    <a:pt x="717" y="2768"/>
                  </a:cubicBezTo>
                  <a:lnTo>
                    <a:pt x="299" y="1828"/>
                  </a:lnTo>
                  <a:cubicBezTo>
                    <a:pt x="51" y="1263"/>
                    <a:pt x="451" y="535"/>
                    <a:pt x="1196" y="206"/>
                  </a:cubicBezTo>
                  <a:cubicBezTo>
                    <a:pt x="1427" y="100"/>
                    <a:pt x="1677" y="43"/>
                    <a:pt x="1932" y="41"/>
                  </a:cubicBezTo>
                  <a:close/>
                  <a:moveTo>
                    <a:pt x="1928" y="0"/>
                  </a:moveTo>
                  <a:cubicBezTo>
                    <a:pt x="1679" y="0"/>
                    <a:pt x="1422" y="57"/>
                    <a:pt x="1176" y="166"/>
                  </a:cubicBezTo>
                  <a:cubicBezTo>
                    <a:pt x="411" y="505"/>
                    <a:pt x="0" y="1256"/>
                    <a:pt x="262" y="1843"/>
                  </a:cubicBezTo>
                  <a:lnTo>
                    <a:pt x="677" y="2784"/>
                  </a:lnTo>
                  <a:cubicBezTo>
                    <a:pt x="805" y="3070"/>
                    <a:pt x="1068" y="3272"/>
                    <a:pt x="1420" y="3355"/>
                  </a:cubicBezTo>
                  <a:cubicBezTo>
                    <a:pt x="1531" y="3382"/>
                    <a:pt x="1644" y="3397"/>
                    <a:pt x="1758" y="3397"/>
                  </a:cubicBezTo>
                  <a:cubicBezTo>
                    <a:pt x="1765" y="3397"/>
                    <a:pt x="1773" y="3397"/>
                    <a:pt x="1781" y="3397"/>
                  </a:cubicBezTo>
                  <a:cubicBezTo>
                    <a:pt x="2040" y="3395"/>
                    <a:pt x="2297" y="3340"/>
                    <a:pt x="2534" y="3232"/>
                  </a:cubicBezTo>
                  <a:cubicBezTo>
                    <a:pt x="3299" y="2894"/>
                    <a:pt x="3710" y="2142"/>
                    <a:pt x="3451" y="1555"/>
                  </a:cubicBezTo>
                  <a:lnTo>
                    <a:pt x="3033" y="615"/>
                  </a:lnTo>
                  <a:cubicBezTo>
                    <a:pt x="2908" y="331"/>
                    <a:pt x="2642" y="127"/>
                    <a:pt x="2293" y="43"/>
                  </a:cubicBezTo>
                  <a:cubicBezTo>
                    <a:pt x="2175" y="15"/>
                    <a:pt x="2053" y="0"/>
                    <a:pt x="1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58"/>
            <p:cNvSpPr/>
            <p:nvPr/>
          </p:nvSpPr>
          <p:spPr>
            <a:xfrm>
              <a:off x="1239850" y="1697500"/>
              <a:ext cx="37175" cy="37150"/>
            </a:xfrm>
            <a:custGeom>
              <a:avLst/>
              <a:gdLst/>
              <a:ahLst/>
              <a:cxnLst/>
              <a:rect l="l" t="t" r="r" b="b"/>
              <a:pathLst>
                <a:path w="1487" h="1486" extrusionOk="0">
                  <a:moveTo>
                    <a:pt x="744" y="0"/>
                  </a:moveTo>
                  <a:cubicBezTo>
                    <a:pt x="335" y="0"/>
                    <a:pt x="1" y="334"/>
                    <a:pt x="1" y="743"/>
                  </a:cubicBezTo>
                  <a:cubicBezTo>
                    <a:pt x="1" y="1154"/>
                    <a:pt x="335" y="1486"/>
                    <a:pt x="744" y="1486"/>
                  </a:cubicBezTo>
                  <a:cubicBezTo>
                    <a:pt x="1155" y="1486"/>
                    <a:pt x="1486" y="1154"/>
                    <a:pt x="1486" y="743"/>
                  </a:cubicBezTo>
                  <a:cubicBezTo>
                    <a:pt x="1486" y="334"/>
                    <a:pt x="1155" y="0"/>
                    <a:pt x="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58"/>
            <p:cNvSpPr/>
            <p:nvPr/>
          </p:nvSpPr>
          <p:spPr>
            <a:xfrm>
              <a:off x="1232925" y="1696975"/>
              <a:ext cx="44650" cy="38225"/>
            </a:xfrm>
            <a:custGeom>
              <a:avLst/>
              <a:gdLst/>
              <a:ahLst/>
              <a:cxnLst/>
              <a:rect l="l" t="t" r="r" b="b"/>
              <a:pathLst>
                <a:path w="1786" h="1529" extrusionOk="0">
                  <a:moveTo>
                    <a:pt x="1021" y="43"/>
                  </a:moveTo>
                  <a:cubicBezTo>
                    <a:pt x="1421" y="43"/>
                    <a:pt x="1744" y="366"/>
                    <a:pt x="1744" y="764"/>
                  </a:cubicBezTo>
                  <a:cubicBezTo>
                    <a:pt x="1744" y="1056"/>
                    <a:pt x="1568" y="1320"/>
                    <a:pt x="1298" y="1432"/>
                  </a:cubicBezTo>
                  <a:cubicBezTo>
                    <a:pt x="1208" y="1469"/>
                    <a:pt x="1114" y="1487"/>
                    <a:pt x="1021" y="1487"/>
                  </a:cubicBezTo>
                  <a:cubicBezTo>
                    <a:pt x="833" y="1487"/>
                    <a:pt x="649" y="1414"/>
                    <a:pt x="511" y="1276"/>
                  </a:cubicBezTo>
                  <a:cubicBezTo>
                    <a:pt x="56" y="821"/>
                    <a:pt x="377" y="43"/>
                    <a:pt x="1021" y="43"/>
                  </a:cubicBezTo>
                  <a:close/>
                  <a:moveTo>
                    <a:pt x="1017" y="0"/>
                  </a:moveTo>
                  <a:cubicBezTo>
                    <a:pt x="829" y="0"/>
                    <a:pt x="638" y="70"/>
                    <a:pt x="482" y="226"/>
                  </a:cubicBezTo>
                  <a:cubicBezTo>
                    <a:pt x="1" y="705"/>
                    <a:pt x="342" y="1527"/>
                    <a:pt x="1021" y="1529"/>
                  </a:cubicBezTo>
                  <a:cubicBezTo>
                    <a:pt x="1443" y="1527"/>
                    <a:pt x="1783" y="1186"/>
                    <a:pt x="1785" y="764"/>
                  </a:cubicBezTo>
                  <a:cubicBezTo>
                    <a:pt x="1785" y="305"/>
                    <a:pt x="1409" y="0"/>
                    <a:pt x="1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58"/>
            <p:cNvSpPr/>
            <p:nvPr/>
          </p:nvSpPr>
          <p:spPr>
            <a:xfrm>
              <a:off x="1281275" y="1940300"/>
              <a:ext cx="51475" cy="161325"/>
            </a:xfrm>
            <a:custGeom>
              <a:avLst/>
              <a:gdLst/>
              <a:ahLst/>
              <a:cxnLst/>
              <a:rect l="l" t="t" r="r" b="b"/>
              <a:pathLst>
                <a:path w="2059" h="6453" extrusionOk="0">
                  <a:moveTo>
                    <a:pt x="1" y="0"/>
                  </a:moveTo>
                  <a:lnTo>
                    <a:pt x="1" y="6453"/>
                  </a:lnTo>
                  <a:lnTo>
                    <a:pt x="2058" y="6453"/>
                  </a:lnTo>
                  <a:lnTo>
                    <a:pt x="20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58"/>
            <p:cNvSpPr/>
            <p:nvPr/>
          </p:nvSpPr>
          <p:spPr>
            <a:xfrm>
              <a:off x="1285850" y="1943150"/>
              <a:ext cx="42325" cy="132825"/>
            </a:xfrm>
            <a:custGeom>
              <a:avLst/>
              <a:gdLst/>
              <a:ahLst/>
              <a:cxnLst/>
              <a:rect l="l" t="t" r="r" b="b"/>
              <a:pathLst>
                <a:path w="1693" h="5313" extrusionOk="0">
                  <a:moveTo>
                    <a:pt x="0" y="0"/>
                  </a:moveTo>
                  <a:lnTo>
                    <a:pt x="0" y="5312"/>
                  </a:lnTo>
                  <a:lnTo>
                    <a:pt x="1693" y="5312"/>
                  </a:lnTo>
                  <a:lnTo>
                    <a:pt x="16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58"/>
            <p:cNvSpPr/>
            <p:nvPr/>
          </p:nvSpPr>
          <p:spPr>
            <a:xfrm>
              <a:off x="1292725" y="1948800"/>
              <a:ext cx="7150" cy="110025"/>
            </a:xfrm>
            <a:custGeom>
              <a:avLst/>
              <a:gdLst/>
              <a:ahLst/>
              <a:cxnLst/>
              <a:rect l="l" t="t" r="r" b="b"/>
              <a:pathLst>
                <a:path w="286" h="4401" extrusionOk="0">
                  <a:moveTo>
                    <a:pt x="0" y="1"/>
                  </a:moveTo>
                  <a:lnTo>
                    <a:pt x="0" y="4401"/>
                  </a:lnTo>
                  <a:lnTo>
                    <a:pt x="286" y="4401"/>
                  </a:ln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58"/>
            <p:cNvSpPr/>
            <p:nvPr/>
          </p:nvSpPr>
          <p:spPr>
            <a:xfrm>
              <a:off x="1287000" y="1958800"/>
              <a:ext cx="35750" cy="8600"/>
            </a:xfrm>
            <a:custGeom>
              <a:avLst/>
              <a:gdLst/>
              <a:ahLst/>
              <a:cxnLst/>
              <a:rect l="l" t="t" r="r" b="b"/>
              <a:pathLst>
                <a:path w="1430" h="344" extrusionOk="0">
                  <a:moveTo>
                    <a:pt x="0" y="1"/>
                  </a:moveTo>
                  <a:lnTo>
                    <a:pt x="0" y="344"/>
                  </a:lnTo>
                  <a:lnTo>
                    <a:pt x="1429" y="344"/>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58"/>
            <p:cNvSpPr/>
            <p:nvPr/>
          </p:nvSpPr>
          <p:spPr>
            <a:xfrm>
              <a:off x="1287000" y="1984525"/>
              <a:ext cx="35750" cy="8600"/>
            </a:xfrm>
            <a:custGeom>
              <a:avLst/>
              <a:gdLst/>
              <a:ahLst/>
              <a:cxnLst/>
              <a:rect l="l" t="t" r="r" b="b"/>
              <a:pathLst>
                <a:path w="1430" h="344" extrusionOk="0">
                  <a:moveTo>
                    <a:pt x="0" y="0"/>
                  </a:moveTo>
                  <a:lnTo>
                    <a:pt x="0" y="343"/>
                  </a:lnTo>
                  <a:lnTo>
                    <a:pt x="1429" y="343"/>
                  </a:lnTo>
                  <a:lnTo>
                    <a:pt x="1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58"/>
            <p:cNvSpPr/>
            <p:nvPr/>
          </p:nvSpPr>
          <p:spPr>
            <a:xfrm>
              <a:off x="1287000" y="2010225"/>
              <a:ext cx="35750" cy="8600"/>
            </a:xfrm>
            <a:custGeom>
              <a:avLst/>
              <a:gdLst/>
              <a:ahLst/>
              <a:cxnLst/>
              <a:rect l="l" t="t" r="r" b="b"/>
              <a:pathLst>
                <a:path w="1430" h="344" extrusionOk="0">
                  <a:moveTo>
                    <a:pt x="0" y="1"/>
                  </a:moveTo>
                  <a:lnTo>
                    <a:pt x="0" y="344"/>
                  </a:lnTo>
                  <a:lnTo>
                    <a:pt x="1429" y="344"/>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58"/>
            <p:cNvSpPr/>
            <p:nvPr/>
          </p:nvSpPr>
          <p:spPr>
            <a:xfrm>
              <a:off x="1252000" y="1705350"/>
              <a:ext cx="15750" cy="20025"/>
            </a:xfrm>
            <a:custGeom>
              <a:avLst/>
              <a:gdLst/>
              <a:ahLst/>
              <a:cxnLst/>
              <a:rect l="l" t="t" r="r" b="b"/>
              <a:pathLst>
                <a:path w="630" h="801" extrusionOk="0">
                  <a:moveTo>
                    <a:pt x="629" y="343"/>
                  </a:moveTo>
                  <a:lnTo>
                    <a:pt x="1" y="0"/>
                  </a:lnTo>
                  <a:lnTo>
                    <a:pt x="172" y="80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58"/>
            <p:cNvSpPr/>
            <p:nvPr/>
          </p:nvSpPr>
          <p:spPr>
            <a:xfrm>
              <a:off x="1025475" y="1827325"/>
              <a:ext cx="253625" cy="404850"/>
            </a:xfrm>
            <a:custGeom>
              <a:avLst/>
              <a:gdLst/>
              <a:ahLst/>
              <a:cxnLst/>
              <a:rect l="l" t="t" r="r" b="b"/>
              <a:pathLst>
                <a:path w="10145" h="16194" extrusionOk="0">
                  <a:moveTo>
                    <a:pt x="10059" y="0"/>
                  </a:moveTo>
                  <a:cubicBezTo>
                    <a:pt x="10042" y="0"/>
                    <a:pt x="10024" y="8"/>
                    <a:pt x="10011" y="27"/>
                  </a:cubicBezTo>
                  <a:lnTo>
                    <a:pt x="3993" y="8787"/>
                  </a:lnTo>
                  <a:cubicBezTo>
                    <a:pt x="3989" y="8794"/>
                    <a:pt x="3987" y="8800"/>
                    <a:pt x="3985" y="8809"/>
                  </a:cubicBezTo>
                  <a:cubicBezTo>
                    <a:pt x="3978" y="8840"/>
                    <a:pt x="3374" y="11879"/>
                    <a:pt x="3070" y="13763"/>
                  </a:cubicBezTo>
                  <a:cubicBezTo>
                    <a:pt x="2776" y="15600"/>
                    <a:pt x="101" y="16068"/>
                    <a:pt x="75" y="16073"/>
                  </a:cubicBezTo>
                  <a:cubicBezTo>
                    <a:pt x="0" y="16084"/>
                    <a:pt x="9" y="16194"/>
                    <a:pt x="86" y="16194"/>
                  </a:cubicBezTo>
                  <a:lnTo>
                    <a:pt x="95" y="16194"/>
                  </a:lnTo>
                  <a:cubicBezTo>
                    <a:pt x="587" y="16097"/>
                    <a:pt x="1066" y="15939"/>
                    <a:pt x="1521" y="15721"/>
                  </a:cubicBezTo>
                  <a:cubicBezTo>
                    <a:pt x="2486" y="15251"/>
                    <a:pt x="3064" y="14581"/>
                    <a:pt x="3191" y="13781"/>
                  </a:cubicBezTo>
                  <a:cubicBezTo>
                    <a:pt x="3484" y="11961"/>
                    <a:pt x="4059" y="9060"/>
                    <a:pt x="4103" y="8847"/>
                  </a:cubicBezTo>
                  <a:lnTo>
                    <a:pt x="10112" y="97"/>
                  </a:lnTo>
                  <a:cubicBezTo>
                    <a:pt x="10145" y="49"/>
                    <a:pt x="10103" y="0"/>
                    <a:pt x="10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58"/>
            <p:cNvSpPr/>
            <p:nvPr/>
          </p:nvSpPr>
          <p:spPr>
            <a:xfrm>
              <a:off x="906775" y="2215275"/>
              <a:ext cx="131950" cy="69925"/>
            </a:xfrm>
            <a:custGeom>
              <a:avLst/>
              <a:gdLst/>
              <a:ahLst/>
              <a:cxnLst/>
              <a:rect l="l" t="t" r="r" b="b"/>
              <a:pathLst>
                <a:path w="5278" h="2797" extrusionOk="0">
                  <a:moveTo>
                    <a:pt x="4887" y="1"/>
                  </a:moveTo>
                  <a:lnTo>
                    <a:pt x="1" y="1603"/>
                  </a:lnTo>
                  <a:lnTo>
                    <a:pt x="392" y="2797"/>
                  </a:lnTo>
                  <a:lnTo>
                    <a:pt x="5278" y="1194"/>
                  </a:lnTo>
                  <a:lnTo>
                    <a:pt x="4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58"/>
            <p:cNvSpPr/>
            <p:nvPr/>
          </p:nvSpPr>
          <p:spPr>
            <a:xfrm>
              <a:off x="928550" y="2251550"/>
              <a:ext cx="17150" cy="17175"/>
            </a:xfrm>
            <a:custGeom>
              <a:avLst/>
              <a:gdLst/>
              <a:ahLst/>
              <a:cxnLst/>
              <a:rect l="l" t="t" r="r" b="b"/>
              <a:pathLst>
                <a:path w="686" h="687" extrusionOk="0">
                  <a:moveTo>
                    <a:pt x="343" y="1"/>
                  </a:moveTo>
                  <a:cubicBezTo>
                    <a:pt x="154" y="1"/>
                    <a:pt x="0" y="154"/>
                    <a:pt x="0" y="343"/>
                  </a:cubicBezTo>
                  <a:cubicBezTo>
                    <a:pt x="0" y="535"/>
                    <a:pt x="154" y="686"/>
                    <a:pt x="343" y="686"/>
                  </a:cubicBezTo>
                  <a:cubicBezTo>
                    <a:pt x="534" y="686"/>
                    <a:pt x="686" y="535"/>
                    <a:pt x="686" y="343"/>
                  </a:cubicBezTo>
                  <a:cubicBezTo>
                    <a:pt x="686" y="154"/>
                    <a:pt x="534" y="1"/>
                    <a:pt x="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58"/>
            <p:cNvSpPr/>
            <p:nvPr/>
          </p:nvSpPr>
          <p:spPr>
            <a:xfrm>
              <a:off x="957125" y="2242975"/>
              <a:ext cx="17150" cy="17175"/>
            </a:xfrm>
            <a:custGeom>
              <a:avLst/>
              <a:gdLst/>
              <a:ahLst/>
              <a:cxnLst/>
              <a:rect l="l" t="t" r="r" b="b"/>
              <a:pathLst>
                <a:path w="686" h="687" extrusionOk="0">
                  <a:moveTo>
                    <a:pt x="343" y="1"/>
                  </a:moveTo>
                  <a:cubicBezTo>
                    <a:pt x="154" y="1"/>
                    <a:pt x="0" y="155"/>
                    <a:pt x="0" y="344"/>
                  </a:cubicBezTo>
                  <a:cubicBezTo>
                    <a:pt x="0" y="535"/>
                    <a:pt x="154" y="686"/>
                    <a:pt x="343" y="686"/>
                  </a:cubicBezTo>
                  <a:cubicBezTo>
                    <a:pt x="532" y="686"/>
                    <a:pt x="686" y="535"/>
                    <a:pt x="686" y="344"/>
                  </a:cubicBezTo>
                  <a:cubicBezTo>
                    <a:pt x="686" y="155"/>
                    <a:pt x="532" y="1"/>
                    <a:pt x="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58"/>
            <p:cNvSpPr/>
            <p:nvPr/>
          </p:nvSpPr>
          <p:spPr>
            <a:xfrm>
              <a:off x="988550" y="2233025"/>
              <a:ext cx="17150" cy="17175"/>
            </a:xfrm>
            <a:custGeom>
              <a:avLst/>
              <a:gdLst/>
              <a:ahLst/>
              <a:cxnLst/>
              <a:rect l="l" t="t" r="r" b="b"/>
              <a:pathLst>
                <a:path w="686" h="687" extrusionOk="0">
                  <a:moveTo>
                    <a:pt x="343" y="1"/>
                  </a:moveTo>
                  <a:cubicBezTo>
                    <a:pt x="154" y="1"/>
                    <a:pt x="0" y="153"/>
                    <a:pt x="0" y="344"/>
                  </a:cubicBezTo>
                  <a:cubicBezTo>
                    <a:pt x="0" y="533"/>
                    <a:pt x="154" y="687"/>
                    <a:pt x="343" y="687"/>
                  </a:cubicBezTo>
                  <a:cubicBezTo>
                    <a:pt x="532" y="687"/>
                    <a:pt x="686" y="533"/>
                    <a:pt x="686" y="344"/>
                  </a:cubicBezTo>
                  <a:cubicBezTo>
                    <a:pt x="686" y="153"/>
                    <a:pt x="532" y="1"/>
                    <a:pt x="3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58"/>
            <p:cNvSpPr/>
            <p:nvPr/>
          </p:nvSpPr>
          <p:spPr>
            <a:xfrm>
              <a:off x="827225" y="2246475"/>
              <a:ext cx="70125" cy="43350"/>
            </a:xfrm>
            <a:custGeom>
              <a:avLst/>
              <a:gdLst/>
              <a:ahLst/>
              <a:cxnLst/>
              <a:rect l="l" t="t" r="r" b="b"/>
              <a:pathLst>
                <a:path w="2805" h="1734" extrusionOk="0">
                  <a:moveTo>
                    <a:pt x="2120" y="41"/>
                  </a:moveTo>
                  <a:cubicBezTo>
                    <a:pt x="2126" y="41"/>
                    <a:pt x="2131" y="41"/>
                    <a:pt x="2137" y="41"/>
                  </a:cubicBezTo>
                  <a:cubicBezTo>
                    <a:pt x="2396" y="41"/>
                    <a:pt x="2638" y="221"/>
                    <a:pt x="2719" y="498"/>
                  </a:cubicBezTo>
                  <a:cubicBezTo>
                    <a:pt x="2765" y="656"/>
                    <a:pt x="2750" y="823"/>
                    <a:pt x="2675" y="968"/>
                  </a:cubicBezTo>
                  <a:cubicBezTo>
                    <a:pt x="2605" y="1109"/>
                    <a:pt x="2480" y="1214"/>
                    <a:pt x="2328" y="1258"/>
                  </a:cubicBezTo>
                  <a:lnTo>
                    <a:pt x="888" y="1669"/>
                  </a:lnTo>
                  <a:cubicBezTo>
                    <a:pt x="838" y="1684"/>
                    <a:pt x="786" y="1692"/>
                    <a:pt x="733" y="1692"/>
                  </a:cubicBezTo>
                  <a:cubicBezTo>
                    <a:pt x="632" y="1692"/>
                    <a:pt x="531" y="1664"/>
                    <a:pt x="442" y="1610"/>
                  </a:cubicBezTo>
                  <a:cubicBezTo>
                    <a:pt x="154" y="1432"/>
                    <a:pt x="49" y="1065"/>
                    <a:pt x="201" y="762"/>
                  </a:cubicBezTo>
                  <a:cubicBezTo>
                    <a:pt x="269" y="623"/>
                    <a:pt x="394" y="518"/>
                    <a:pt x="546" y="474"/>
                  </a:cubicBezTo>
                  <a:lnTo>
                    <a:pt x="1985" y="61"/>
                  </a:lnTo>
                  <a:cubicBezTo>
                    <a:pt x="2028" y="49"/>
                    <a:pt x="2074" y="41"/>
                    <a:pt x="2120" y="41"/>
                  </a:cubicBezTo>
                  <a:close/>
                  <a:moveTo>
                    <a:pt x="2137" y="0"/>
                  </a:moveTo>
                  <a:cubicBezTo>
                    <a:pt x="2083" y="0"/>
                    <a:pt x="2028" y="8"/>
                    <a:pt x="1974" y="23"/>
                  </a:cubicBezTo>
                  <a:lnTo>
                    <a:pt x="535" y="434"/>
                  </a:lnTo>
                  <a:cubicBezTo>
                    <a:pt x="372" y="483"/>
                    <a:pt x="238" y="595"/>
                    <a:pt x="161" y="744"/>
                  </a:cubicBezTo>
                  <a:cubicBezTo>
                    <a:pt x="1" y="1065"/>
                    <a:pt x="113" y="1456"/>
                    <a:pt x="420" y="1645"/>
                  </a:cubicBezTo>
                  <a:cubicBezTo>
                    <a:pt x="515" y="1702"/>
                    <a:pt x="625" y="1733"/>
                    <a:pt x="735" y="1733"/>
                  </a:cubicBezTo>
                  <a:cubicBezTo>
                    <a:pt x="790" y="1733"/>
                    <a:pt x="847" y="1724"/>
                    <a:pt x="899" y="1709"/>
                  </a:cubicBezTo>
                  <a:lnTo>
                    <a:pt x="2339" y="1298"/>
                  </a:lnTo>
                  <a:cubicBezTo>
                    <a:pt x="2499" y="1250"/>
                    <a:pt x="2636" y="1138"/>
                    <a:pt x="2710" y="988"/>
                  </a:cubicBezTo>
                  <a:cubicBezTo>
                    <a:pt x="2789" y="834"/>
                    <a:pt x="2805" y="654"/>
                    <a:pt x="2757" y="487"/>
                  </a:cubicBezTo>
                  <a:cubicBezTo>
                    <a:pt x="2672" y="193"/>
                    <a:pt x="2412" y="0"/>
                    <a:pt x="2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58"/>
            <p:cNvSpPr/>
            <p:nvPr/>
          </p:nvSpPr>
          <p:spPr>
            <a:xfrm>
              <a:off x="835900" y="2230175"/>
              <a:ext cx="96950" cy="96950"/>
            </a:xfrm>
            <a:custGeom>
              <a:avLst/>
              <a:gdLst/>
              <a:ahLst/>
              <a:cxnLst/>
              <a:rect l="l" t="t" r="r" b="b"/>
              <a:pathLst>
                <a:path w="3878" h="3878" extrusionOk="0">
                  <a:moveTo>
                    <a:pt x="2939" y="1"/>
                  </a:moveTo>
                  <a:lnTo>
                    <a:pt x="1" y="939"/>
                  </a:lnTo>
                  <a:lnTo>
                    <a:pt x="939" y="3877"/>
                  </a:lnTo>
                  <a:lnTo>
                    <a:pt x="3878" y="2939"/>
                  </a:lnTo>
                  <a:lnTo>
                    <a:pt x="29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58"/>
            <p:cNvSpPr/>
            <p:nvPr/>
          </p:nvSpPr>
          <p:spPr>
            <a:xfrm>
              <a:off x="835250" y="2229625"/>
              <a:ext cx="98200" cy="98225"/>
            </a:xfrm>
            <a:custGeom>
              <a:avLst/>
              <a:gdLst/>
              <a:ahLst/>
              <a:cxnLst/>
              <a:rect l="l" t="t" r="r" b="b"/>
              <a:pathLst>
                <a:path w="3928" h="3929" extrusionOk="0">
                  <a:moveTo>
                    <a:pt x="2950" y="51"/>
                  </a:moveTo>
                  <a:lnTo>
                    <a:pt x="3875" y="2950"/>
                  </a:lnTo>
                  <a:lnTo>
                    <a:pt x="976" y="3875"/>
                  </a:lnTo>
                  <a:lnTo>
                    <a:pt x="51" y="976"/>
                  </a:lnTo>
                  <a:lnTo>
                    <a:pt x="2950" y="51"/>
                  </a:lnTo>
                  <a:close/>
                  <a:moveTo>
                    <a:pt x="2976" y="1"/>
                  </a:moveTo>
                  <a:lnTo>
                    <a:pt x="0" y="950"/>
                  </a:lnTo>
                  <a:lnTo>
                    <a:pt x="950" y="3928"/>
                  </a:lnTo>
                  <a:lnTo>
                    <a:pt x="3928" y="2976"/>
                  </a:lnTo>
                  <a:lnTo>
                    <a:pt x="29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58"/>
            <p:cNvSpPr/>
            <p:nvPr/>
          </p:nvSpPr>
          <p:spPr>
            <a:xfrm>
              <a:off x="886350" y="2245900"/>
              <a:ext cx="15575" cy="15575"/>
            </a:xfrm>
            <a:custGeom>
              <a:avLst/>
              <a:gdLst/>
              <a:ahLst/>
              <a:cxnLst/>
              <a:rect l="l" t="t" r="r" b="b"/>
              <a:pathLst>
                <a:path w="623" h="623" extrusionOk="0">
                  <a:moveTo>
                    <a:pt x="622" y="266"/>
                  </a:moveTo>
                  <a:cubicBezTo>
                    <a:pt x="622" y="503"/>
                    <a:pt x="337" y="622"/>
                    <a:pt x="167" y="455"/>
                  </a:cubicBezTo>
                  <a:cubicBezTo>
                    <a:pt x="0" y="286"/>
                    <a:pt x="119" y="0"/>
                    <a:pt x="356" y="0"/>
                  </a:cubicBezTo>
                  <a:cubicBezTo>
                    <a:pt x="504" y="0"/>
                    <a:pt x="622" y="119"/>
                    <a:pt x="622" y="26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58"/>
            <p:cNvSpPr/>
            <p:nvPr/>
          </p:nvSpPr>
          <p:spPr>
            <a:xfrm>
              <a:off x="848050" y="2253925"/>
              <a:ext cx="28925" cy="10550"/>
            </a:xfrm>
            <a:custGeom>
              <a:avLst/>
              <a:gdLst/>
              <a:ahLst/>
              <a:cxnLst/>
              <a:rect l="l" t="t" r="r" b="b"/>
              <a:pathLst>
                <a:path w="1157" h="422" extrusionOk="0">
                  <a:moveTo>
                    <a:pt x="1128" y="1"/>
                  </a:moveTo>
                  <a:cubicBezTo>
                    <a:pt x="1126" y="1"/>
                    <a:pt x="1124" y="1"/>
                    <a:pt x="1121" y="2"/>
                  </a:cubicBezTo>
                  <a:lnTo>
                    <a:pt x="16" y="382"/>
                  </a:lnTo>
                  <a:cubicBezTo>
                    <a:pt x="5" y="387"/>
                    <a:pt x="0" y="398"/>
                    <a:pt x="3" y="409"/>
                  </a:cubicBezTo>
                  <a:cubicBezTo>
                    <a:pt x="5" y="418"/>
                    <a:pt x="14" y="422"/>
                    <a:pt x="22" y="422"/>
                  </a:cubicBezTo>
                  <a:lnTo>
                    <a:pt x="29" y="422"/>
                  </a:lnTo>
                  <a:lnTo>
                    <a:pt x="1135" y="40"/>
                  </a:lnTo>
                  <a:cubicBezTo>
                    <a:pt x="1156" y="32"/>
                    <a:pt x="1148" y="1"/>
                    <a:pt x="1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58"/>
            <p:cNvSpPr/>
            <p:nvPr/>
          </p:nvSpPr>
          <p:spPr>
            <a:xfrm>
              <a:off x="851350" y="2265300"/>
              <a:ext cx="28975" cy="10625"/>
            </a:xfrm>
            <a:custGeom>
              <a:avLst/>
              <a:gdLst/>
              <a:ahLst/>
              <a:cxnLst/>
              <a:rect l="l" t="t" r="r" b="b"/>
              <a:pathLst>
                <a:path w="1159" h="425" extrusionOk="0">
                  <a:moveTo>
                    <a:pt x="1129" y="1"/>
                  </a:moveTo>
                  <a:cubicBezTo>
                    <a:pt x="1127" y="1"/>
                    <a:pt x="1124" y="1"/>
                    <a:pt x="1121" y="2"/>
                  </a:cubicBezTo>
                  <a:lnTo>
                    <a:pt x="18" y="382"/>
                  </a:lnTo>
                  <a:cubicBezTo>
                    <a:pt x="5" y="387"/>
                    <a:pt x="0" y="400"/>
                    <a:pt x="5" y="411"/>
                  </a:cubicBezTo>
                  <a:cubicBezTo>
                    <a:pt x="7" y="420"/>
                    <a:pt x="16" y="424"/>
                    <a:pt x="25" y="424"/>
                  </a:cubicBezTo>
                  <a:lnTo>
                    <a:pt x="31" y="424"/>
                  </a:lnTo>
                  <a:lnTo>
                    <a:pt x="1134" y="42"/>
                  </a:lnTo>
                  <a:cubicBezTo>
                    <a:pt x="1158" y="32"/>
                    <a:pt x="1150" y="1"/>
                    <a:pt x="1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58"/>
            <p:cNvSpPr/>
            <p:nvPr/>
          </p:nvSpPr>
          <p:spPr>
            <a:xfrm>
              <a:off x="856075" y="2278125"/>
              <a:ext cx="28875" cy="10650"/>
            </a:xfrm>
            <a:custGeom>
              <a:avLst/>
              <a:gdLst/>
              <a:ahLst/>
              <a:cxnLst/>
              <a:rect l="l" t="t" r="r" b="b"/>
              <a:pathLst>
                <a:path w="1155" h="426" extrusionOk="0">
                  <a:moveTo>
                    <a:pt x="1133" y="1"/>
                  </a:moveTo>
                  <a:cubicBezTo>
                    <a:pt x="1130" y="1"/>
                    <a:pt x="1126" y="2"/>
                    <a:pt x="1123" y="3"/>
                  </a:cubicBezTo>
                  <a:lnTo>
                    <a:pt x="18" y="384"/>
                  </a:lnTo>
                  <a:cubicBezTo>
                    <a:pt x="7" y="386"/>
                    <a:pt x="0" y="399"/>
                    <a:pt x="5" y="410"/>
                  </a:cubicBezTo>
                  <a:cubicBezTo>
                    <a:pt x="9" y="419"/>
                    <a:pt x="16" y="425"/>
                    <a:pt x="25" y="425"/>
                  </a:cubicBezTo>
                  <a:lnTo>
                    <a:pt x="31" y="425"/>
                  </a:lnTo>
                  <a:lnTo>
                    <a:pt x="1137" y="43"/>
                  </a:lnTo>
                  <a:cubicBezTo>
                    <a:pt x="1150" y="39"/>
                    <a:pt x="1154" y="25"/>
                    <a:pt x="1150" y="14"/>
                  </a:cubicBezTo>
                  <a:cubicBezTo>
                    <a:pt x="1148" y="6"/>
                    <a:pt x="1141" y="1"/>
                    <a:pt x="11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08" name="Google Shape;8608;p58"/>
          <p:cNvSpPr/>
          <p:nvPr/>
        </p:nvSpPr>
        <p:spPr>
          <a:xfrm rot="-138574">
            <a:off x="672918" y="804927"/>
            <a:ext cx="3588215" cy="888754"/>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58"/>
          <p:cNvSpPr txBox="1">
            <a:spLocks noGrp="1"/>
          </p:cNvSpPr>
          <p:nvPr>
            <p:ph type="title"/>
          </p:nvPr>
        </p:nvSpPr>
        <p:spPr>
          <a:xfrm>
            <a:off x="752853" y="1313802"/>
            <a:ext cx="42066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9600" dirty="0"/>
              <a:t>THANKS!</a:t>
            </a:r>
            <a:endParaRPr sz="9600" dirty="0"/>
          </a:p>
        </p:txBody>
      </p:sp>
      <p:sp>
        <p:nvSpPr>
          <p:cNvPr id="4" name="Rectangle 3">
            <a:extLst>
              <a:ext uri="{FF2B5EF4-FFF2-40B4-BE49-F238E27FC236}">
                <a16:creationId xmlns:a16="http://schemas.microsoft.com/office/drawing/2014/main" id="{9B1A5138-FAD5-473A-A1AE-A786C278FBF9}"/>
              </a:ext>
            </a:extLst>
          </p:cNvPr>
          <p:cNvSpPr/>
          <p:nvPr/>
        </p:nvSpPr>
        <p:spPr>
          <a:xfrm>
            <a:off x="656467" y="3586163"/>
            <a:ext cx="3670182" cy="1032634"/>
          </a:xfrm>
          <a:prstGeom prst="rect">
            <a:avLst/>
          </a:prstGeom>
          <a:solidFill>
            <a:srgbClr val="FFA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oogle Shape;9662;p60">
            <a:extLst>
              <a:ext uri="{FF2B5EF4-FFF2-40B4-BE49-F238E27FC236}">
                <a16:creationId xmlns:a16="http://schemas.microsoft.com/office/drawing/2014/main" id="{EE1704D9-DACC-431E-8A5E-08F00005176C}"/>
              </a:ext>
            </a:extLst>
          </p:cNvPr>
          <p:cNvGrpSpPr/>
          <p:nvPr/>
        </p:nvGrpSpPr>
        <p:grpSpPr>
          <a:xfrm>
            <a:off x="305645" y="2114278"/>
            <a:ext cx="2487478" cy="1870539"/>
            <a:chOff x="4625525" y="634225"/>
            <a:chExt cx="1775375" cy="1335050"/>
          </a:xfrm>
        </p:grpSpPr>
        <p:sp>
          <p:nvSpPr>
            <p:cNvPr id="90" name="Google Shape;9663;p60">
              <a:extLst>
                <a:ext uri="{FF2B5EF4-FFF2-40B4-BE49-F238E27FC236}">
                  <a16:creationId xmlns:a16="http://schemas.microsoft.com/office/drawing/2014/main" id="{1504A82D-3B8D-44FA-87D2-5E315AFFDC3B}"/>
                </a:ext>
              </a:extLst>
            </p:cNvPr>
            <p:cNvSpPr/>
            <p:nvPr/>
          </p:nvSpPr>
          <p:spPr>
            <a:xfrm>
              <a:off x="4682075" y="704675"/>
              <a:ext cx="1006150" cy="536275"/>
            </a:xfrm>
            <a:custGeom>
              <a:avLst/>
              <a:gdLst/>
              <a:ahLst/>
              <a:cxnLst/>
              <a:rect l="l" t="t" r="r" b="b"/>
              <a:pathLst>
                <a:path w="40246" h="21451" extrusionOk="0">
                  <a:moveTo>
                    <a:pt x="22590" y="1"/>
                  </a:moveTo>
                  <a:cubicBezTo>
                    <a:pt x="22112" y="1"/>
                    <a:pt x="21608" y="91"/>
                    <a:pt x="21090" y="285"/>
                  </a:cubicBezTo>
                  <a:cubicBezTo>
                    <a:pt x="17510" y="1626"/>
                    <a:pt x="18635" y="5762"/>
                    <a:pt x="17464" y="8657"/>
                  </a:cubicBezTo>
                  <a:cubicBezTo>
                    <a:pt x="16711" y="10518"/>
                    <a:pt x="15058" y="11306"/>
                    <a:pt x="13292" y="11306"/>
                  </a:cubicBezTo>
                  <a:cubicBezTo>
                    <a:pt x="12563" y="11306"/>
                    <a:pt x="11814" y="11171"/>
                    <a:pt x="11101" y="10922"/>
                  </a:cubicBezTo>
                  <a:cubicBezTo>
                    <a:pt x="9369" y="10318"/>
                    <a:pt x="8253" y="8701"/>
                    <a:pt x="6752" y="7729"/>
                  </a:cubicBezTo>
                  <a:cubicBezTo>
                    <a:pt x="6206" y="7375"/>
                    <a:pt x="5592" y="7219"/>
                    <a:pt x="4969" y="7219"/>
                  </a:cubicBezTo>
                  <a:cubicBezTo>
                    <a:pt x="3521" y="7219"/>
                    <a:pt x="2021" y="8060"/>
                    <a:pt x="1202" y="9213"/>
                  </a:cubicBezTo>
                  <a:cubicBezTo>
                    <a:pt x="0" y="10905"/>
                    <a:pt x="897" y="13463"/>
                    <a:pt x="1547" y="15175"/>
                  </a:cubicBezTo>
                  <a:cubicBezTo>
                    <a:pt x="2365" y="17327"/>
                    <a:pt x="3635" y="19278"/>
                    <a:pt x="4431" y="21434"/>
                  </a:cubicBezTo>
                  <a:cubicBezTo>
                    <a:pt x="4435" y="21446"/>
                    <a:pt x="4451" y="21451"/>
                    <a:pt x="4477" y="21451"/>
                  </a:cubicBezTo>
                  <a:cubicBezTo>
                    <a:pt x="4700" y="21451"/>
                    <a:pt x="5642" y="21055"/>
                    <a:pt x="5587" y="20909"/>
                  </a:cubicBezTo>
                  <a:lnTo>
                    <a:pt x="5587" y="20907"/>
                  </a:lnTo>
                  <a:cubicBezTo>
                    <a:pt x="4563" y="18144"/>
                    <a:pt x="2892" y="15694"/>
                    <a:pt x="2099" y="12828"/>
                  </a:cubicBezTo>
                  <a:cubicBezTo>
                    <a:pt x="1728" y="11478"/>
                    <a:pt x="1620" y="10004"/>
                    <a:pt x="2336" y="8751"/>
                  </a:cubicBezTo>
                  <a:cubicBezTo>
                    <a:pt x="2765" y="8003"/>
                    <a:pt x="3318" y="7721"/>
                    <a:pt x="3912" y="7721"/>
                  </a:cubicBezTo>
                  <a:cubicBezTo>
                    <a:pt x="5155" y="7721"/>
                    <a:pt x="6578" y="8955"/>
                    <a:pt x="7429" y="9727"/>
                  </a:cubicBezTo>
                  <a:cubicBezTo>
                    <a:pt x="8936" y="11096"/>
                    <a:pt x="10662" y="11880"/>
                    <a:pt x="12491" y="11880"/>
                  </a:cubicBezTo>
                  <a:cubicBezTo>
                    <a:pt x="13440" y="11880"/>
                    <a:pt x="14417" y="11669"/>
                    <a:pt x="15406" y="11219"/>
                  </a:cubicBezTo>
                  <a:cubicBezTo>
                    <a:pt x="16527" y="10709"/>
                    <a:pt x="17448" y="9980"/>
                    <a:pt x="18171" y="8977"/>
                  </a:cubicBezTo>
                  <a:cubicBezTo>
                    <a:pt x="19389" y="7281"/>
                    <a:pt x="19184" y="4966"/>
                    <a:pt x="19545" y="3015"/>
                  </a:cubicBezTo>
                  <a:cubicBezTo>
                    <a:pt x="19789" y="1699"/>
                    <a:pt x="20504" y="571"/>
                    <a:pt x="21843" y="571"/>
                  </a:cubicBezTo>
                  <a:cubicBezTo>
                    <a:pt x="22013" y="571"/>
                    <a:pt x="22194" y="590"/>
                    <a:pt x="22384" y="628"/>
                  </a:cubicBezTo>
                  <a:cubicBezTo>
                    <a:pt x="23263" y="806"/>
                    <a:pt x="23976" y="1397"/>
                    <a:pt x="24532" y="2063"/>
                  </a:cubicBezTo>
                  <a:cubicBezTo>
                    <a:pt x="25571" y="3303"/>
                    <a:pt x="25332" y="5318"/>
                    <a:pt x="25307" y="6810"/>
                  </a:cubicBezTo>
                  <a:cubicBezTo>
                    <a:pt x="25277" y="8745"/>
                    <a:pt x="25677" y="11860"/>
                    <a:pt x="27746" y="11860"/>
                  </a:cubicBezTo>
                  <a:cubicBezTo>
                    <a:pt x="28110" y="11860"/>
                    <a:pt x="28524" y="11764"/>
                    <a:pt x="28997" y="11549"/>
                  </a:cubicBezTo>
                  <a:cubicBezTo>
                    <a:pt x="30059" y="11068"/>
                    <a:pt x="30819" y="10281"/>
                    <a:pt x="31525" y="9366"/>
                  </a:cubicBezTo>
                  <a:cubicBezTo>
                    <a:pt x="32781" y="7731"/>
                    <a:pt x="33750" y="4847"/>
                    <a:pt x="36095" y="4847"/>
                  </a:cubicBezTo>
                  <a:cubicBezTo>
                    <a:pt x="36180" y="4847"/>
                    <a:pt x="36267" y="4851"/>
                    <a:pt x="36356" y="4859"/>
                  </a:cubicBezTo>
                  <a:cubicBezTo>
                    <a:pt x="37964" y="4999"/>
                    <a:pt x="38894" y="6342"/>
                    <a:pt x="38894" y="7848"/>
                  </a:cubicBezTo>
                  <a:cubicBezTo>
                    <a:pt x="38894" y="9617"/>
                    <a:pt x="37162" y="10443"/>
                    <a:pt x="35883" y="11270"/>
                  </a:cubicBezTo>
                  <a:cubicBezTo>
                    <a:pt x="34367" y="12248"/>
                    <a:pt x="33235" y="13415"/>
                    <a:pt x="33956" y="15305"/>
                  </a:cubicBezTo>
                  <a:cubicBezTo>
                    <a:pt x="33960" y="15317"/>
                    <a:pt x="33977" y="15322"/>
                    <a:pt x="34004" y="15322"/>
                  </a:cubicBezTo>
                  <a:cubicBezTo>
                    <a:pt x="34231" y="15322"/>
                    <a:pt x="35167" y="14921"/>
                    <a:pt x="35112" y="14780"/>
                  </a:cubicBezTo>
                  <a:cubicBezTo>
                    <a:pt x="33947" y="11725"/>
                    <a:pt x="37692" y="10846"/>
                    <a:pt x="39364" y="9105"/>
                  </a:cubicBezTo>
                  <a:cubicBezTo>
                    <a:pt x="40246" y="8186"/>
                    <a:pt x="40219" y="6692"/>
                    <a:pt x="39646" y="5635"/>
                  </a:cubicBezTo>
                  <a:cubicBezTo>
                    <a:pt x="39103" y="4634"/>
                    <a:pt x="37923" y="4293"/>
                    <a:pt x="36850" y="4293"/>
                  </a:cubicBezTo>
                  <a:cubicBezTo>
                    <a:pt x="36676" y="4293"/>
                    <a:pt x="36505" y="4302"/>
                    <a:pt x="36340" y="4318"/>
                  </a:cubicBezTo>
                  <a:cubicBezTo>
                    <a:pt x="33404" y="4610"/>
                    <a:pt x="32114" y="7360"/>
                    <a:pt x="30622" y="9503"/>
                  </a:cubicBezTo>
                  <a:cubicBezTo>
                    <a:pt x="30105" y="10247"/>
                    <a:pt x="29457" y="11255"/>
                    <a:pt x="28563" y="11255"/>
                  </a:cubicBezTo>
                  <a:cubicBezTo>
                    <a:pt x="28351" y="11255"/>
                    <a:pt x="28125" y="11198"/>
                    <a:pt x="27883" y="11068"/>
                  </a:cubicBezTo>
                  <a:cubicBezTo>
                    <a:pt x="27270" y="10738"/>
                    <a:pt x="26945" y="10021"/>
                    <a:pt x="26732" y="9402"/>
                  </a:cubicBezTo>
                  <a:cubicBezTo>
                    <a:pt x="26184" y="7804"/>
                    <a:pt x="26516" y="5903"/>
                    <a:pt x="26468" y="4248"/>
                  </a:cubicBezTo>
                  <a:cubicBezTo>
                    <a:pt x="26398" y="1864"/>
                    <a:pt x="24762" y="1"/>
                    <a:pt x="22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664;p60">
              <a:extLst>
                <a:ext uri="{FF2B5EF4-FFF2-40B4-BE49-F238E27FC236}">
                  <a16:creationId xmlns:a16="http://schemas.microsoft.com/office/drawing/2014/main" id="{FC8ABB64-3770-45CF-AC52-5849290D2D79}"/>
                </a:ext>
              </a:extLst>
            </p:cNvPr>
            <p:cNvSpPr/>
            <p:nvPr/>
          </p:nvSpPr>
          <p:spPr>
            <a:xfrm>
              <a:off x="4625525" y="1000950"/>
              <a:ext cx="1343975" cy="968325"/>
            </a:xfrm>
            <a:custGeom>
              <a:avLst/>
              <a:gdLst/>
              <a:ahLst/>
              <a:cxnLst/>
              <a:rect l="l" t="t" r="r" b="b"/>
              <a:pathLst>
                <a:path w="53759" h="38733" extrusionOk="0">
                  <a:moveTo>
                    <a:pt x="46717" y="1"/>
                  </a:moveTo>
                  <a:cubicBezTo>
                    <a:pt x="46687" y="1"/>
                    <a:pt x="46657" y="4"/>
                    <a:pt x="46626" y="12"/>
                  </a:cubicBezTo>
                  <a:lnTo>
                    <a:pt x="319" y="11687"/>
                  </a:lnTo>
                  <a:cubicBezTo>
                    <a:pt x="121" y="11735"/>
                    <a:pt x="1" y="11935"/>
                    <a:pt x="51" y="12133"/>
                  </a:cubicBezTo>
                  <a:lnTo>
                    <a:pt x="6686" y="38453"/>
                  </a:lnTo>
                  <a:cubicBezTo>
                    <a:pt x="6727" y="38621"/>
                    <a:pt x="6877" y="38733"/>
                    <a:pt x="7041" y="38733"/>
                  </a:cubicBezTo>
                  <a:cubicBezTo>
                    <a:pt x="7071" y="38733"/>
                    <a:pt x="7102" y="38729"/>
                    <a:pt x="7132" y="38721"/>
                  </a:cubicBezTo>
                  <a:lnTo>
                    <a:pt x="53442" y="27049"/>
                  </a:lnTo>
                  <a:cubicBezTo>
                    <a:pt x="53639" y="26998"/>
                    <a:pt x="53758" y="26798"/>
                    <a:pt x="53710" y="26601"/>
                  </a:cubicBezTo>
                  <a:lnTo>
                    <a:pt x="47075" y="280"/>
                  </a:lnTo>
                  <a:cubicBezTo>
                    <a:pt x="47032" y="113"/>
                    <a:pt x="46882" y="1"/>
                    <a:pt x="467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665;p60">
              <a:extLst>
                <a:ext uri="{FF2B5EF4-FFF2-40B4-BE49-F238E27FC236}">
                  <a16:creationId xmlns:a16="http://schemas.microsoft.com/office/drawing/2014/main" id="{C5DFB74A-5118-4E33-B404-A8001B4F9AF3}"/>
                </a:ext>
              </a:extLst>
            </p:cNvPr>
            <p:cNvSpPr/>
            <p:nvPr/>
          </p:nvSpPr>
          <p:spPr>
            <a:xfrm>
              <a:off x="4751725" y="1120575"/>
              <a:ext cx="1091775" cy="729025"/>
            </a:xfrm>
            <a:custGeom>
              <a:avLst/>
              <a:gdLst/>
              <a:ahLst/>
              <a:cxnLst/>
              <a:rect l="l" t="t" r="r" b="b"/>
              <a:pathLst>
                <a:path w="43671" h="29161" extrusionOk="0">
                  <a:moveTo>
                    <a:pt x="37099" y="1"/>
                  </a:moveTo>
                  <a:lnTo>
                    <a:pt x="1491" y="8976"/>
                  </a:lnTo>
                  <a:cubicBezTo>
                    <a:pt x="1563" y="10108"/>
                    <a:pt x="985" y="11181"/>
                    <a:pt x="1" y="11743"/>
                  </a:cubicBezTo>
                  <a:lnTo>
                    <a:pt x="3966" y="27464"/>
                  </a:lnTo>
                  <a:cubicBezTo>
                    <a:pt x="5084" y="27493"/>
                    <a:pt x="6095" y="28147"/>
                    <a:pt x="6574" y="29161"/>
                  </a:cubicBezTo>
                  <a:lnTo>
                    <a:pt x="42191" y="20183"/>
                  </a:lnTo>
                  <a:cubicBezTo>
                    <a:pt x="42132" y="19068"/>
                    <a:pt x="42706" y="18016"/>
                    <a:pt x="43671" y="17460"/>
                  </a:cubicBezTo>
                  <a:lnTo>
                    <a:pt x="39706" y="1730"/>
                  </a:lnTo>
                  <a:cubicBezTo>
                    <a:pt x="38578" y="1695"/>
                    <a:pt x="37570" y="1025"/>
                    <a:pt x="37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666;p60">
              <a:extLst>
                <a:ext uri="{FF2B5EF4-FFF2-40B4-BE49-F238E27FC236}">
                  <a16:creationId xmlns:a16="http://schemas.microsoft.com/office/drawing/2014/main" id="{F41DD01F-7660-44F8-9FB6-7134FAE8C0DF}"/>
                </a:ext>
              </a:extLst>
            </p:cNvPr>
            <p:cNvSpPr/>
            <p:nvPr/>
          </p:nvSpPr>
          <p:spPr>
            <a:xfrm>
              <a:off x="4750250" y="1002750"/>
              <a:ext cx="913750" cy="408525"/>
            </a:xfrm>
            <a:custGeom>
              <a:avLst/>
              <a:gdLst/>
              <a:ahLst/>
              <a:cxnLst/>
              <a:rect l="l" t="t" r="r" b="b"/>
              <a:pathLst>
                <a:path w="36550" h="16341" extrusionOk="0">
                  <a:moveTo>
                    <a:pt x="35622" y="0"/>
                  </a:moveTo>
                  <a:cubicBezTo>
                    <a:pt x="35550" y="0"/>
                    <a:pt x="35476" y="9"/>
                    <a:pt x="35402" y="28"/>
                  </a:cubicBezTo>
                  <a:lnTo>
                    <a:pt x="860" y="8733"/>
                  </a:lnTo>
                  <a:cubicBezTo>
                    <a:pt x="269" y="8883"/>
                    <a:pt x="0" y="9571"/>
                    <a:pt x="337" y="10081"/>
                  </a:cubicBezTo>
                  <a:lnTo>
                    <a:pt x="4205" y="15942"/>
                  </a:lnTo>
                  <a:cubicBezTo>
                    <a:pt x="4372" y="16194"/>
                    <a:pt x="4652" y="16340"/>
                    <a:pt x="4945" y="16340"/>
                  </a:cubicBezTo>
                  <a:cubicBezTo>
                    <a:pt x="5016" y="16340"/>
                    <a:pt x="5089" y="16332"/>
                    <a:pt x="5161" y="16313"/>
                  </a:cubicBezTo>
                  <a:lnTo>
                    <a:pt x="35211" y="8740"/>
                  </a:lnTo>
                  <a:cubicBezTo>
                    <a:pt x="35574" y="8648"/>
                    <a:pt x="35842" y="8336"/>
                    <a:pt x="35875" y="7960"/>
                  </a:cubicBezTo>
                  <a:lnTo>
                    <a:pt x="36501" y="964"/>
                  </a:lnTo>
                  <a:cubicBezTo>
                    <a:pt x="36549" y="434"/>
                    <a:pt x="36125" y="0"/>
                    <a:pt x="35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667;p60">
              <a:extLst>
                <a:ext uri="{FF2B5EF4-FFF2-40B4-BE49-F238E27FC236}">
                  <a16:creationId xmlns:a16="http://schemas.microsoft.com/office/drawing/2014/main" id="{6EC01081-9466-4413-A097-8486A9306681}"/>
                </a:ext>
              </a:extLst>
            </p:cNvPr>
            <p:cNvSpPr/>
            <p:nvPr/>
          </p:nvSpPr>
          <p:spPr>
            <a:xfrm>
              <a:off x="4807775" y="1887700"/>
              <a:ext cx="45400" cy="41425"/>
            </a:xfrm>
            <a:custGeom>
              <a:avLst/>
              <a:gdLst/>
              <a:ahLst/>
              <a:cxnLst/>
              <a:rect l="l" t="t" r="r" b="b"/>
              <a:pathLst>
                <a:path w="1816" h="1657" extrusionOk="0">
                  <a:moveTo>
                    <a:pt x="902" y="1"/>
                  </a:moveTo>
                  <a:cubicBezTo>
                    <a:pt x="618" y="1"/>
                    <a:pt x="347" y="149"/>
                    <a:pt x="196" y="403"/>
                  </a:cubicBezTo>
                  <a:cubicBezTo>
                    <a:pt x="1" y="726"/>
                    <a:pt x="53" y="1142"/>
                    <a:pt x="319" y="1407"/>
                  </a:cubicBezTo>
                  <a:lnTo>
                    <a:pt x="1141" y="36"/>
                  </a:lnTo>
                  <a:cubicBezTo>
                    <a:pt x="1062" y="12"/>
                    <a:pt x="982" y="1"/>
                    <a:pt x="902" y="1"/>
                  </a:cubicBezTo>
                  <a:close/>
                  <a:moveTo>
                    <a:pt x="1495" y="247"/>
                  </a:moveTo>
                  <a:lnTo>
                    <a:pt x="675" y="1621"/>
                  </a:lnTo>
                  <a:cubicBezTo>
                    <a:pt x="754" y="1645"/>
                    <a:pt x="835" y="1656"/>
                    <a:pt x="914" y="1656"/>
                  </a:cubicBezTo>
                  <a:cubicBezTo>
                    <a:pt x="1199" y="1656"/>
                    <a:pt x="1470" y="1508"/>
                    <a:pt x="1623" y="1256"/>
                  </a:cubicBezTo>
                  <a:cubicBezTo>
                    <a:pt x="1816" y="931"/>
                    <a:pt x="1763" y="515"/>
                    <a:pt x="1495" y="2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668;p60">
              <a:extLst>
                <a:ext uri="{FF2B5EF4-FFF2-40B4-BE49-F238E27FC236}">
                  <a16:creationId xmlns:a16="http://schemas.microsoft.com/office/drawing/2014/main" id="{DAF2C7A4-FDAE-4A37-A9FA-6D6A3BB38F02}"/>
                </a:ext>
              </a:extLst>
            </p:cNvPr>
            <p:cNvSpPr/>
            <p:nvPr/>
          </p:nvSpPr>
          <p:spPr>
            <a:xfrm>
              <a:off x="5886775" y="1615750"/>
              <a:ext cx="45250" cy="41375"/>
            </a:xfrm>
            <a:custGeom>
              <a:avLst/>
              <a:gdLst/>
              <a:ahLst/>
              <a:cxnLst/>
              <a:rect l="l" t="t" r="r" b="b"/>
              <a:pathLst>
                <a:path w="1810" h="1655" extrusionOk="0">
                  <a:moveTo>
                    <a:pt x="902" y="0"/>
                  </a:moveTo>
                  <a:cubicBezTo>
                    <a:pt x="617" y="0"/>
                    <a:pt x="345" y="147"/>
                    <a:pt x="194" y="402"/>
                  </a:cubicBezTo>
                  <a:cubicBezTo>
                    <a:pt x="0" y="725"/>
                    <a:pt x="51" y="1141"/>
                    <a:pt x="317" y="1407"/>
                  </a:cubicBezTo>
                  <a:lnTo>
                    <a:pt x="1139" y="35"/>
                  </a:lnTo>
                  <a:cubicBezTo>
                    <a:pt x="1060" y="12"/>
                    <a:pt x="980" y="0"/>
                    <a:pt x="902" y="0"/>
                  </a:cubicBezTo>
                  <a:close/>
                  <a:moveTo>
                    <a:pt x="1493" y="246"/>
                  </a:moveTo>
                  <a:lnTo>
                    <a:pt x="673" y="1620"/>
                  </a:lnTo>
                  <a:cubicBezTo>
                    <a:pt x="751" y="1643"/>
                    <a:pt x="830" y="1654"/>
                    <a:pt x="908" y="1654"/>
                  </a:cubicBezTo>
                  <a:cubicBezTo>
                    <a:pt x="1193" y="1654"/>
                    <a:pt x="1464" y="1506"/>
                    <a:pt x="1616" y="1250"/>
                  </a:cubicBezTo>
                  <a:cubicBezTo>
                    <a:pt x="1809" y="927"/>
                    <a:pt x="1759" y="514"/>
                    <a:pt x="1493" y="24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69;p60">
              <a:extLst>
                <a:ext uri="{FF2B5EF4-FFF2-40B4-BE49-F238E27FC236}">
                  <a16:creationId xmlns:a16="http://schemas.microsoft.com/office/drawing/2014/main" id="{A3DCBC03-6D18-4DEA-9C8D-18FA30BE65F0}"/>
                </a:ext>
              </a:extLst>
            </p:cNvPr>
            <p:cNvSpPr/>
            <p:nvPr/>
          </p:nvSpPr>
          <p:spPr>
            <a:xfrm>
              <a:off x="4663925" y="1316675"/>
              <a:ext cx="45300" cy="41400"/>
            </a:xfrm>
            <a:custGeom>
              <a:avLst/>
              <a:gdLst/>
              <a:ahLst/>
              <a:cxnLst/>
              <a:rect l="l" t="t" r="r" b="b"/>
              <a:pathLst>
                <a:path w="1812" h="1656" extrusionOk="0">
                  <a:moveTo>
                    <a:pt x="904" y="0"/>
                  </a:moveTo>
                  <a:cubicBezTo>
                    <a:pt x="619" y="0"/>
                    <a:pt x="346" y="148"/>
                    <a:pt x="194" y="403"/>
                  </a:cubicBezTo>
                  <a:cubicBezTo>
                    <a:pt x="1" y="726"/>
                    <a:pt x="51" y="1141"/>
                    <a:pt x="317" y="1407"/>
                  </a:cubicBezTo>
                  <a:lnTo>
                    <a:pt x="1137" y="33"/>
                  </a:lnTo>
                  <a:cubicBezTo>
                    <a:pt x="1060" y="11"/>
                    <a:pt x="982" y="0"/>
                    <a:pt x="904" y="0"/>
                  </a:cubicBezTo>
                  <a:close/>
                  <a:moveTo>
                    <a:pt x="1491" y="247"/>
                  </a:moveTo>
                  <a:lnTo>
                    <a:pt x="671" y="1620"/>
                  </a:lnTo>
                  <a:cubicBezTo>
                    <a:pt x="750" y="1644"/>
                    <a:pt x="831" y="1656"/>
                    <a:pt x="910" y="1656"/>
                  </a:cubicBezTo>
                  <a:cubicBezTo>
                    <a:pt x="1194" y="1656"/>
                    <a:pt x="1465" y="1508"/>
                    <a:pt x="1618" y="1253"/>
                  </a:cubicBezTo>
                  <a:cubicBezTo>
                    <a:pt x="1812" y="928"/>
                    <a:pt x="1759" y="513"/>
                    <a:pt x="1491" y="24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670;p60">
              <a:extLst>
                <a:ext uri="{FF2B5EF4-FFF2-40B4-BE49-F238E27FC236}">
                  <a16:creationId xmlns:a16="http://schemas.microsoft.com/office/drawing/2014/main" id="{0A8C1769-26F9-4E30-A3E5-2922BCBCC15C}"/>
                </a:ext>
              </a:extLst>
            </p:cNvPr>
            <p:cNvSpPr/>
            <p:nvPr/>
          </p:nvSpPr>
          <p:spPr>
            <a:xfrm>
              <a:off x="5742775" y="1044650"/>
              <a:ext cx="45400" cy="41450"/>
            </a:xfrm>
            <a:custGeom>
              <a:avLst/>
              <a:gdLst/>
              <a:ahLst/>
              <a:cxnLst/>
              <a:rect l="l" t="t" r="r" b="b"/>
              <a:pathLst>
                <a:path w="1816" h="1658" extrusionOk="0">
                  <a:moveTo>
                    <a:pt x="903" y="1"/>
                  </a:moveTo>
                  <a:cubicBezTo>
                    <a:pt x="618" y="1"/>
                    <a:pt x="345" y="148"/>
                    <a:pt x="193" y="403"/>
                  </a:cubicBezTo>
                  <a:cubicBezTo>
                    <a:pt x="0" y="728"/>
                    <a:pt x="53" y="1143"/>
                    <a:pt x="321" y="1409"/>
                  </a:cubicBezTo>
                  <a:lnTo>
                    <a:pt x="1141" y="35"/>
                  </a:lnTo>
                  <a:cubicBezTo>
                    <a:pt x="1062" y="12"/>
                    <a:pt x="982" y="1"/>
                    <a:pt x="903" y="1"/>
                  </a:cubicBezTo>
                  <a:close/>
                  <a:moveTo>
                    <a:pt x="1495" y="249"/>
                  </a:moveTo>
                  <a:lnTo>
                    <a:pt x="675" y="1622"/>
                  </a:lnTo>
                  <a:cubicBezTo>
                    <a:pt x="754" y="1646"/>
                    <a:pt x="834" y="1658"/>
                    <a:pt x="914" y="1658"/>
                  </a:cubicBezTo>
                  <a:cubicBezTo>
                    <a:pt x="1199" y="1658"/>
                    <a:pt x="1471" y="1510"/>
                    <a:pt x="1622" y="1255"/>
                  </a:cubicBezTo>
                  <a:cubicBezTo>
                    <a:pt x="1815" y="930"/>
                    <a:pt x="1763" y="515"/>
                    <a:pt x="1495" y="2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671;p60">
              <a:extLst>
                <a:ext uri="{FF2B5EF4-FFF2-40B4-BE49-F238E27FC236}">
                  <a16:creationId xmlns:a16="http://schemas.microsoft.com/office/drawing/2014/main" id="{AAE3CCA9-F4C6-4707-9CA5-7CA3D6F4F4F2}"/>
                </a:ext>
              </a:extLst>
            </p:cNvPr>
            <p:cNvSpPr/>
            <p:nvPr/>
          </p:nvSpPr>
          <p:spPr>
            <a:xfrm>
              <a:off x="5589300" y="1046200"/>
              <a:ext cx="39425" cy="36100"/>
            </a:xfrm>
            <a:custGeom>
              <a:avLst/>
              <a:gdLst/>
              <a:ahLst/>
              <a:cxnLst/>
              <a:rect l="l" t="t" r="r" b="b"/>
              <a:pathLst>
                <a:path w="1577" h="1444" extrusionOk="0">
                  <a:moveTo>
                    <a:pt x="821" y="1"/>
                  </a:moveTo>
                  <a:cubicBezTo>
                    <a:pt x="385" y="1"/>
                    <a:pt x="0" y="413"/>
                    <a:pt x="124" y="899"/>
                  </a:cubicBezTo>
                  <a:cubicBezTo>
                    <a:pt x="206" y="1226"/>
                    <a:pt x="499" y="1444"/>
                    <a:pt x="820" y="1444"/>
                  </a:cubicBezTo>
                  <a:cubicBezTo>
                    <a:pt x="878" y="1444"/>
                    <a:pt x="937" y="1437"/>
                    <a:pt x="996" y="1422"/>
                  </a:cubicBezTo>
                  <a:cubicBezTo>
                    <a:pt x="1280" y="1349"/>
                    <a:pt x="1491" y="1116"/>
                    <a:pt x="1535" y="826"/>
                  </a:cubicBezTo>
                  <a:cubicBezTo>
                    <a:pt x="1576" y="538"/>
                    <a:pt x="1440" y="255"/>
                    <a:pt x="1190" y="105"/>
                  </a:cubicBezTo>
                  <a:cubicBezTo>
                    <a:pt x="1069" y="33"/>
                    <a:pt x="943"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672;p60">
              <a:extLst>
                <a:ext uri="{FF2B5EF4-FFF2-40B4-BE49-F238E27FC236}">
                  <a16:creationId xmlns:a16="http://schemas.microsoft.com/office/drawing/2014/main" id="{FC21DC76-E155-45C7-96CB-747DE4E1F8FF}"/>
                </a:ext>
              </a:extLst>
            </p:cNvPr>
            <p:cNvSpPr/>
            <p:nvPr/>
          </p:nvSpPr>
          <p:spPr>
            <a:xfrm>
              <a:off x="5516050" y="1113300"/>
              <a:ext cx="39425" cy="36100"/>
            </a:xfrm>
            <a:custGeom>
              <a:avLst/>
              <a:gdLst/>
              <a:ahLst/>
              <a:cxnLst/>
              <a:rect l="l" t="t" r="r" b="b"/>
              <a:pathLst>
                <a:path w="1577" h="1444" extrusionOk="0">
                  <a:moveTo>
                    <a:pt x="821" y="0"/>
                  </a:moveTo>
                  <a:cubicBezTo>
                    <a:pt x="385" y="0"/>
                    <a:pt x="1" y="412"/>
                    <a:pt x="124" y="898"/>
                  </a:cubicBezTo>
                  <a:cubicBezTo>
                    <a:pt x="206" y="1226"/>
                    <a:pt x="499" y="1443"/>
                    <a:pt x="822" y="1443"/>
                  </a:cubicBezTo>
                  <a:cubicBezTo>
                    <a:pt x="880" y="1443"/>
                    <a:pt x="940" y="1436"/>
                    <a:pt x="999" y="1421"/>
                  </a:cubicBezTo>
                  <a:cubicBezTo>
                    <a:pt x="1280" y="1349"/>
                    <a:pt x="1491" y="1116"/>
                    <a:pt x="1535" y="828"/>
                  </a:cubicBezTo>
                  <a:cubicBezTo>
                    <a:pt x="1577" y="540"/>
                    <a:pt x="1441" y="254"/>
                    <a:pt x="1190" y="105"/>
                  </a:cubicBezTo>
                  <a:cubicBezTo>
                    <a:pt x="1070" y="33"/>
                    <a:pt x="944"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673;p60">
              <a:extLst>
                <a:ext uri="{FF2B5EF4-FFF2-40B4-BE49-F238E27FC236}">
                  <a16:creationId xmlns:a16="http://schemas.microsoft.com/office/drawing/2014/main" id="{BB25C5BE-DA06-4756-BBEA-59505B27F4E0}"/>
                </a:ext>
              </a:extLst>
            </p:cNvPr>
            <p:cNvSpPr/>
            <p:nvPr/>
          </p:nvSpPr>
          <p:spPr>
            <a:xfrm>
              <a:off x="4802875" y="1243900"/>
              <a:ext cx="42775" cy="36075"/>
            </a:xfrm>
            <a:custGeom>
              <a:avLst/>
              <a:gdLst/>
              <a:ahLst/>
              <a:cxnLst/>
              <a:rect l="l" t="t" r="r" b="b"/>
              <a:pathLst>
                <a:path w="1711" h="1443" extrusionOk="0">
                  <a:moveTo>
                    <a:pt x="912" y="1"/>
                  </a:moveTo>
                  <a:cubicBezTo>
                    <a:pt x="676" y="1"/>
                    <a:pt x="440" y="113"/>
                    <a:pt x="298" y="351"/>
                  </a:cubicBezTo>
                  <a:cubicBezTo>
                    <a:pt x="1" y="848"/>
                    <a:pt x="377" y="1442"/>
                    <a:pt x="909" y="1442"/>
                  </a:cubicBezTo>
                  <a:cubicBezTo>
                    <a:pt x="968" y="1442"/>
                    <a:pt x="1029" y="1435"/>
                    <a:pt x="1091" y="1419"/>
                  </a:cubicBezTo>
                  <a:cubicBezTo>
                    <a:pt x="1476" y="1320"/>
                    <a:pt x="1711" y="929"/>
                    <a:pt x="1614" y="544"/>
                  </a:cubicBezTo>
                  <a:cubicBezTo>
                    <a:pt x="1524" y="192"/>
                    <a:pt x="1219" y="1"/>
                    <a:pt x="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674;p60">
              <a:extLst>
                <a:ext uri="{FF2B5EF4-FFF2-40B4-BE49-F238E27FC236}">
                  <a16:creationId xmlns:a16="http://schemas.microsoft.com/office/drawing/2014/main" id="{06EF9144-913F-4C7C-A8D1-C6E066153B24}"/>
                </a:ext>
              </a:extLst>
            </p:cNvPr>
            <p:cNvSpPr/>
            <p:nvPr/>
          </p:nvSpPr>
          <p:spPr>
            <a:xfrm>
              <a:off x="4899150" y="1268250"/>
              <a:ext cx="42775" cy="36075"/>
            </a:xfrm>
            <a:custGeom>
              <a:avLst/>
              <a:gdLst/>
              <a:ahLst/>
              <a:cxnLst/>
              <a:rect l="l" t="t" r="r" b="b"/>
              <a:pathLst>
                <a:path w="1711" h="1443" extrusionOk="0">
                  <a:moveTo>
                    <a:pt x="912" y="0"/>
                  </a:moveTo>
                  <a:cubicBezTo>
                    <a:pt x="677" y="0"/>
                    <a:pt x="440" y="113"/>
                    <a:pt x="297" y="351"/>
                  </a:cubicBezTo>
                  <a:cubicBezTo>
                    <a:pt x="1" y="847"/>
                    <a:pt x="378" y="1442"/>
                    <a:pt x="909" y="1442"/>
                  </a:cubicBezTo>
                  <a:cubicBezTo>
                    <a:pt x="969" y="1442"/>
                    <a:pt x="1030" y="1435"/>
                    <a:pt x="1093" y="1419"/>
                  </a:cubicBezTo>
                  <a:cubicBezTo>
                    <a:pt x="1477" y="1322"/>
                    <a:pt x="1710" y="931"/>
                    <a:pt x="1614" y="546"/>
                  </a:cubicBezTo>
                  <a:cubicBezTo>
                    <a:pt x="1525" y="193"/>
                    <a:pt x="1220"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675;p60">
              <a:extLst>
                <a:ext uri="{FF2B5EF4-FFF2-40B4-BE49-F238E27FC236}">
                  <a16:creationId xmlns:a16="http://schemas.microsoft.com/office/drawing/2014/main" id="{3ACC3057-E077-4D24-A693-4E55F0A13826}"/>
                </a:ext>
              </a:extLst>
            </p:cNvPr>
            <p:cNvSpPr/>
            <p:nvPr/>
          </p:nvSpPr>
          <p:spPr>
            <a:xfrm>
              <a:off x="4808000" y="1386775"/>
              <a:ext cx="1005275" cy="300300"/>
            </a:xfrm>
            <a:custGeom>
              <a:avLst/>
              <a:gdLst/>
              <a:ahLst/>
              <a:cxnLst/>
              <a:rect l="l" t="t" r="r" b="b"/>
              <a:pathLst>
                <a:path w="40211" h="12012" extrusionOk="0">
                  <a:moveTo>
                    <a:pt x="39705" y="1"/>
                  </a:moveTo>
                  <a:lnTo>
                    <a:pt x="0" y="10009"/>
                  </a:lnTo>
                  <a:lnTo>
                    <a:pt x="506" y="12012"/>
                  </a:lnTo>
                  <a:lnTo>
                    <a:pt x="40211" y="2003"/>
                  </a:lnTo>
                  <a:lnTo>
                    <a:pt x="39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676;p60">
              <a:extLst>
                <a:ext uri="{FF2B5EF4-FFF2-40B4-BE49-F238E27FC236}">
                  <a16:creationId xmlns:a16="http://schemas.microsoft.com/office/drawing/2014/main" id="{51550E85-5AE5-456A-98C4-02C44A60DDFF}"/>
                </a:ext>
              </a:extLst>
            </p:cNvPr>
            <p:cNvSpPr/>
            <p:nvPr/>
          </p:nvSpPr>
          <p:spPr>
            <a:xfrm>
              <a:off x="4795700" y="1338000"/>
              <a:ext cx="1005325" cy="300350"/>
            </a:xfrm>
            <a:custGeom>
              <a:avLst/>
              <a:gdLst/>
              <a:ahLst/>
              <a:cxnLst/>
              <a:rect l="l" t="t" r="r" b="b"/>
              <a:pathLst>
                <a:path w="40213" h="12014" extrusionOk="0">
                  <a:moveTo>
                    <a:pt x="39707" y="0"/>
                  </a:moveTo>
                  <a:lnTo>
                    <a:pt x="0" y="10009"/>
                  </a:lnTo>
                  <a:lnTo>
                    <a:pt x="506" y="12013"/>
                  </a:lnTo>
                  <a:lnTo>
                    <a:pt x="40213" y="2005"/>
                  </a:lnTo>
                  <a:lnTo>
                    <a:pt x="397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677;p60">
              <a:extLst>
                <a:ext uri="{FF2B5EF4-FFF2-40B4-BE49-F238E27FC236}">
                  <a16:creationId xmlns:a16="http://schemas.microsoft.com/office/drawing/2014/main" id="{B5913980-99A7-4806-B3DE-6E9026BD3FA3}"/>
                </a:ext>
              </a:extLst>
            </p:cNvPr>
            <p:cNvSpPr/>
            <p:nvPr/>
          </p:nvSpPr>
          <p:spPr>
            <a:xfrm>
              <a:off x="4783375" y="1289250"/>
              <a:ext cx="1005350" cy="300350"/>
            </a:xfrm>
            <a:custGeom>
              <a:avLst/>
              <a:gdLst/>
              <a:ahLst/>
              <a:cxnLst/>
              <a:rect l="l" t="t" r="r" b="b"/>
              <a:pathLst>
                <a:path w="40214" h="12014" extrusionOk="0">
                  <a:moveTo>
                    <a:pt x="39708" y="1"/>
                  </a:moveTo>
                  <a:lnTo>
                    <a:pt x="1" y="10009"/>
                  </a:lnTo>
                  <a:lnTo>
                    <a:pt x="506" y="12014"/>
                  </a:lnTo>
                  <a:lnTo>
                    <a:pt x="40213" y="2005"/>
                  </a:lnTo>
                  <a:lnTo>
                    <a:pt x="397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678;p60">
              <a:extLst>
                <a:ext uri="{FF2B5EF4-FFF2-40B4-BE49-F238E27FC236}">
                  <a16:creationId xmlns:a16="http://schemas.microsoft.com/office/drawing/2014/main" id="{69938E12-58B4-4C6B-A020-473686315EFD}"/>
                </a:ext>
              </a:extLst>
            </p:cNvPr>
            <p:cNvSpPr/>
            <p:nvPr/>
          </p:nvSpPr>
          <p:spPr>
            <a:xfrm>
              <a:off x="4945625" y="1310700"/>
              <a:ext cx="705400" cy="355350"/>
            </a:xfrm>
            <a:custGeom>
              <a:avLst/>
              <a:gdLst/>
              <a:ahLst/>
              <a:cxnLst/>
              <a:rect l="l" t="t" r="r" b="b"/>
              <a:pathLst>
                <a:path w="28216" h="14214" extrusionOk="0">
                  <a:moveTo>
                    <a:pt x="22781" y="0"/>
                  </a:moveTo>
                  <a:cubicBezTo>
                    <a:pt x="22385" y="0"/>
                    <a:pt x="21982" y="48"/>
                    <a:pt x="21581" y="149"/>
                  </a:cubicBezTo>
                  <a:lnTo>
                    <a:pt x="4234" y="4523"/>
                  </a:lnTo>
                  <a:cubicBezTo>
                    <a:pt x="1603" y="5187"/>
                    <a:pt x="1" y="7866"/>
                    <a:pt x="664" y="10496"/>
                  </a:cubicBezTo>
                  <a:cubicBezTo>
                    <a:pt x="1227" y="12725"/>
                    <a:pt x="3235" y="14214"/>
                    <a:pt x="5435" y="14214"/>
                  </a:cubicBezTo>
                  <a:cubicBezTo>
                    <a:pt x="5832" y="14214"/>
                    <a:pt x="6236" y="14165"/>
                    <a:pt x="6638" y="14063"/>
                  </a:cubicBezTo>
                  <a:lnTo>
                    <a:pt x="23985" y="9690"/>
                  </a:lnTo>
                  <a:cubicBezTo>
                    <a:pt x="26616" y="9028"/>
                    <a:pt x="28216" y="6347"/>
                    <a:pt x="27552" y="3719"/>
                  </a:cubicBezTo>
                  <a:cubicBezTo>
                    <a:pt x="26991" y="1489"/>
                    <a:pt x="24982" y="0"/>
                    <a:pt x="2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679;p60">
              <a:extLst>
                <a:ext uri="{FF2B5EF4-FFF2-40B4-BE49-F238E27FC236}">
                  <a16:creationId xmlns:a16="http://schemas.microsoft.com/office/drawing/2014/main" id="{DC38AD37-636E-40E1-A493-F00BE8E7FF6D}"/>
                </a:ext>
              </a:extLst>
            </p:cNvPr>
            <p:cNvSpPr/>
            <p:nvPr/>
          </p:nvSpPr>
          <p:spPr>
            <a:xfrm>
              <a:off x="4996450" y="1356675"/>
              <a:ext cx="603750" cy="263350"/>
            </a:xfrm>
            <a:custGeom>
              <a:avLst/>
              <a:gdLst/>
              <a:ahLst/>
              <a:cxnLst/>
              <a:rect l="l" t="t" r="r" b="b"/>
              <a:pathLst>
                <a:path w="24150" h="10534" extrusionOk="0">
                  <a:moveTo>
                    <a:pt x="20751" y="1"/>
                  </a:moveTo>
                  <a:cubicBezTo>
                    <a:pt x="20502" y="1"/>
                    <a:pt x="20249" y="31"/>
                    <a:pt x="19996" y="95"/>
                  </a:cubicBezTo>
                  <a:lnTo>
                    <a:pt x="2649" y="4469"/>
                  </a:lnTo>
                  <a:cubicBezTo>
                    <a:pt x="1001" y="4884"/>
                    <a:pt x="1" y="6559"/>
                    <a:pt x="416" y="8207"/>
                  </a:cubicBezTo>
                  <a:cubicBezTo>
                    <a:pt x="768" y="9603"/>
                    <a:pt x="2023" y="10534"/>
                    <a:pt x="3400" y="10534"/>
                  </a:cubicBezTo>
                  <a:cubicBezTo>
                    <a:pt x="3649" y="10534"/>
                    <a:pt x="3902" y="10503"/>
                    <a:pt x="4154" y="10440"/>
                  </a:cubicBezTo>
                  <a:lnTo>
                    <a:pt x="21502" y="6068"/>
                  </a:lnTo>
                  <a:cubicBezTo>
                    <a:pt x="23150" y="5651"/>
                    <a:pt x="24150" y="3978"/>
                    <a:pt x="23734" y="2328"/>
                  </a:cubicBezTo>
                  <a:cubicBezTo>
                    <a:pt x="23383" y="932"/>
                    <a:pt x="22129" y="1"/>
                    <a:pt x="20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680;p60">
              <a:extLst>
                <a:ext uri="{FF2B5EF4-FFF2-40B4-BE49-F238E27FC236}">
                  <a16:creationId xmlns:a16="http://schemas.microsoft.com/office/drawing/2014/main" id="{0824F27A-7E61-449E-98C9-782C79C4C142}"/>
                </a:ext>
              </a:extLst>
            </p:cNvPr>
            <p:cNvSpPr/>
            <p:nvPr/>
          </p:nvSpPr>
          <p:spPr>
            <a:xfrm>
              <a:off x="5465800" y="1392050"/>
              <a:ext cx="90225" cy="85275"/>
            </a:xfrm>
            <a:custGeom>
              <a:avLst/>
              <a:gdLst/>
              <a:ahLst/>
              <a:cxnLst/>
              <a:rect l="l" t="t" r="r" b="b"/>
              <a:pathLst>
                <a:path w="3609" h="3411" extrusionOk="0">
                  <a:moveTo>
                    <a:pt x="1823" y="1"/>
                  </a:moveTo>
                  <a:cubicBezTo>
                    <a:pt x="1464" y="1"/>
                    <a:pt x="1106" y="114"/>
                    <a:pt x="804" y="337"/>
                  </a:cubicBezTo>
                  <a:cubicBezTo>
                    <a:pt x="251" y="748"/>
                    <a:pt x="0" y="1454"/>
                    <a:pt x="169" y="2122"/>
                  </a:cubicBezTo>
                  <a:cubicBezTo>
                    <a:pt x="365" y="2895"/>
                    <a:pt x="1060" y="3410"/>
                    <a:pt x="1823" y="3410"/>
                  </a:cubicBezTo>
                  <a:cubicBezTo>
                    <a:pt x="1961" y="3410"/>
                    <a:pt x="2100" y="3394"/>
                    <a:pt x="2240" y="3359"/>
                  </a:cubicBezTo>
                  <a:cubicBezTo>
                    <a:pt x="2908" y="3190"/>
                    <a:pt x="3409" y="2636"/>
                    <a:pt x="3510" y="1952"/>
                  </a:cubicBezTo>
                  <a:cubicBezTo>
                    <a:pt x="3609" y="1271"/>
                    <a:pt x="3288" y="594"/>
                    <a:pt x="2697" y="240"/>
                  </a:cubicBezTo>
                  <a:cubicBezTo>
                    <a:pt x="2426" y="80"/>
                    <a:pt x="2124" y="1"/>
                    <a:pt x="1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681;p60">
              <a:extLst>
                <a:ext uri="{FF2B5EF4-FFF2-40B4-BE49-F238E27FC236}">
                  <a16:creationId xmlns:a16="http://schemas.microsoft.com/office/drawing/2014/main" id="{C6CFC105-1DA4-4B1C-A4CD-1D9EE2A7AABF}"/>
                </a:ext>
              </a:extLst>
            </p:cNvPr>
            <p:cNvSpPr/>
            <p:nvPr/>
          </p:nvSpPr>
          <p:spPr>
            <a:xfrm>
              <a:off x="5467050" y="1392050"/>
              <a:ext cx="90075" cy="85300"/>
            </a:xfrm>
            <a:custGeom>
              <a:avLst/>
              <a:gdLst/>
              <a:ahLst/>
              <a:cxnLst/>
              <a:rect l="l" t="t" r="r" b="b"/>
              <a:pathLst>
                <a:path w="3603" h="3412" extrusionOk="0">
                  <a:moveTo>
                    <a:pt x="1773" y="0"/>
                  </a:moveTo>
                  <a:cubicBezTo>
                    <a:pt x="1488" y="0"/>
                    <a:pt x="1203" y="72"/>
                    <a:pt x="943" y="216"/>
                  </a:cubicBezTo>
                  <a:cubicBezTo>
                    <a:pt x="341" y="552"/>
                    <a:pt x="1" y="1218"/>
                    <a:pt x="80" y="1902"/>
                  </a:cubicBezTo>
                  <a:cubicBezTo>
                    <a:pt x="159" y="2588"/>
                    <a:pt x="645" y="3157"/>
                    <a:pt x="1308" y="3346"/>
                  </a:cubicBezTo>
                  <a:cubicBezTo>
                    <a:pt x="1464" y="3390"/>
                    <a:pt x="1621" y="3411"/>
                    <a:pt x="1775" y="3411"/>
                  </a:cubicBezTo>
                  <a:cubicBezTo>
                    <a:pt x="2518" y="3411"/>
                    <a:pt x="3201" y="2922"/>
                    <a:pt x="3414" y="2172"/>
                  </a:cubicBezTo>
                  <a:cubicBezTo>
                    <a:pt x="3603" y="1508"/>
                    <a:pt x="3372" y="796"/>
                    <a:pt x="2831" y="368"/>
                  </a:cubicBezTo>
                  <a:cubicBezTo>
                    <a:pt x="2523" y="125"/>
                    <a:pt x="2149" y="0"/>
                    <a:pt x="1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682;p60">
              <a:extLst>
                <a:ext uri="{FF2B5EF4-FFF2-40B4-BE49-F238E27FC236}">
                  <a16:creationId xmlns:a16="http://schemas.microsoft.com/office/drawing/2014/main" id="{8FB500CA-06BC-4D06-AE9B-93AC30BFDBBC}"/>
                </a:ext>
              </a:extLst>
            </p:cNvPr>
            <p:cNvSpPr/>
            <p:nvPr/>
          </p:nvSpPr>
          <p:spPr>
            <a:xfrm>
              <a:off x="5468425" y="1392025"/>
              <a:ext cx="89925" cy="85300"/>
            </a:xfrm>
            <a:custGeom>
              <a:avLst/>
              <a:gdLst/>
              <a:ahLst/>
              <a:cxnLst/>
              <a:rect l="l" t="t" r="r" b="b"/>
              <a:pathLst>
                <a:path w="3597" h="3412" extrusionOk="0">
                  <a:moveTo>
                    <a:pt x="1716" y="0"/>
                  </a:moveTo>
                  <a:cubicBezTo>
                    <a:pt x="1505" y="0"/>
                    <a:pt x="1292" y="39"/>
                    <a:pt x="1088" y="121"/>
                  </a:cubicBezTo>
                  <a:cubicBezTo>
                    <a:pt x="447" y="375"/>
                    <a:pt x="23" y="991"/>
                    <a:pt x="12" y="1681"/>
                  </a:cubicBezTo>
                  <a:cubicBezTo>
                    <a:pt x="1" y="2369"/>
                    <a:pt x="407" y="2997"/>
                    <a:pt x="1040" y="3272"/>
                  </a:cubicBezTo>
                  <a:cubicBezTo>
                    <a:pt x="1258" y="3366"/>
                    <a:pt x="1487" y="3411"/>
                    <a:pt x="1715" y="3411"/>
                  </a:cubicBezTo>
                  <a:cubicBezTo>
                    <a:pt x="2151" y="3411"/>
                    <a:pt x="2579" y="3245"/>
                    <a:pt x="2904" y="2929"/>
                  </a:cubicBezTo>
                  <a:cubicBezTo>
                    <a:pt x="3581" y="2274"/>
                    <a:pt x="3596" y="1195"/>
                    <a:pt x="2941" y="518"/>
                  </a:cubicBezTo>
                  <a:cubicBezTo>
                    <a:pt x="2613" y="181"/>
                    <a:pt x="2169" y="0"/>
                    <a:pt x="1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683;p60">
              <a:extLst>
                <a:ext uri="{FF2B5EF4-FFF2-40B4-BE49-F238E27FC236}">
                  <a16:creationId xmlns:a16="http://schemas.microsoft.com/office/drawing/2014/main" id="{E4D94CA9-0C18-48DB-839D-1538EA878420}"/>
                </a:ext>
              </a:extLst>
            </p:cNvPr>
            <p:cNvSpPr/>
            <p:nvPr/>
          </p:nvSpPr>
          <p:spPr>
            <a:xfrm>
              <a:off x="5466675" y="1392025"/>
              <a:ext cx="90225" cy="85300"/>
            </a:xfrm>
            <a:custGeom>
              <a:avLst/>
              <a:gdLst/>
              <a:ahLst/>
              <a:cxnLst/>
              <a:rect l="l" t="t" r="r" b="b"/>
              <a:pathLst>
                <a:path w="3609" h="3412" extrusionOk="0">
                  <a:moveTo>
                    <a:pt x="1789" y="0"/>
                  </a:moveTo>
                  <a:cubicBezTo>
                    <a:pt x="1650" y="0"/>
                    <a:pt x="1510" y="17"/>
                    <a:pt x="1369" y="52"/>
                  </a:cubicBezTo>
                  <a:cubicBezTo>
                    <a:pt x="701" y="222"/>
                    <a:pt x="200" y="775"/>
                    <a:pt x="99" y="1459"/>
                  </a:cubicBezTo>
                  <a:cubicBezTo>
                    <a:pt x="0" y="2140"/>
                    <a:pt x="321" y="2817"/>
                    <a:pt x="912" y="3171"/>
                  </a:cubicBezTo>
                  <a:cubicBezTo>
                    <a:pt x="1183" y="3332"/>
                    <a:pt x="1485" y="3412"/>
                    <a:pt x="1786" y="3412"/>
                  </a:cubicBezTo>
                  <a:cubicBezTo>
                    <a:pt x="2146" y="3412"/>
                    <a:pt x="2504" y="3298"/>
                    <a:pt x="2805" y="3074"/>
                  </a:cubicBezTo>
                  <a:cubicBezTo>
                    <a:pt x="3358" y="2663"/>
                    <a:pt x="3609" y="1958"/>
                    <a:pt x="3440" y="1290"/>
                  </a:cubicBezTo>
                  <a:cubicBezTo>
                    <a:pt x="3246" y="516"/>
                    <a:pt x="2552" y="0"/>
                    <a:pt x="1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684;p60">
              <a:extLst>
                <a:ext uri="{FF2B5EF4-FFF2-40B4-BE49-F238E27FC236}">
                  <a16:creationId xmlns:a16="http://schemas.microsoft.com/office/drawing/2014/main" id="{E7F81546-DEE0-414A-89C9-93AB5C25BF75}"/>
                </a:ext>
              </a:extLst>
            </p:cNvPr>
            <p:cNvSpPr/>
            <p:nvPr/>
          </p:nvSpPr>
          <p:spPr>
            <a:xfrm>
              <a:off x="5465625" y="1392025"/>
              <a:ext cx="90075" cy="85275"/>
            </a:xfrm>
            <a:custGeom>
              <a:avLst/>
              <a:gdLst/>
              <a:ahLst/>
              <a:cxnLst/>
              <a:rect l="l" t="t" r="r" b="b"/>
              <a:pathLst>
                <a:path w="3603" h="3411" extrusionOk="0">
                  <a:moveTo>
                    <a:pt x="1828" y="0"/>
                  </a:moveTo>
                  <a:cubicBezTo>
                    <a:pt x="1086" y="0"/>
                    <a:pt x="402" y="489"/>
                    <a:pt x="189" y="1239"/>
                  </a:cubicBezTo>
                  <a:cubicBezTo>
                    <a:pt x="0" y="1903"/>
                    <a:pt x="229" y="2615"/>
                    <a:pt x="770" y="3044"/>
                  </a:cubicBezTo>
                  <a:cubicBezTo>
                    <a:pt x="1078" y="3286"/>
                    <a:pt x="1453" y="3411"/>
                    <a:pt x="1830" y="3411"/>
                  </a:cubicBezTo>
                  <a:cubicBezTo>
                    <a:pt x="2115" y="3411"/>
                    <a:pt x="2401" y="3340"/>
                    <a:pt x="2660" y="3195"/>
                  </a:cubicBezTo>
                  <a:cubicBezTo>
                    <a:pt x="3262" y="2859"/>
                    <a:pt x="3603" y="2193"/>
                    <a:pt x="3524" y="1509"/>
                  </a:cubicBezTo>
                  <a:cubicBezTo>
                    <a:pt x="3442" y="824"/>
                    <a:pt x="2959" y="255"/>
                    <a:pt x="2295" y="66"/>
                  </a:cubicBezTo>
                  <a:cubicBezTo>
                    <a:pt x="2139" y="21"/>
                    <a:pt x="1983" y="0"/>
                    <a:pt x="1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685;p60">
              <a:extLst>
                <a:ext uri="{FF2B5EF4-FFF2-40B4-BE49-F238E27FC236}">
                  <a16:creationId xmlns:a16="http://schemas.microsoft.com/office/drawing/2014/main" id="{50DAA2D5-7F6A-42D3-B313-B98226ACF376}"/>
                </a:ext>
              </a:extLst>
            </p:cNvPr>
            <p:cNvSpPr/>
            <p:nvPr/>
          </p:nvSpPr>
          <p:spPr>
            <a:xfrm>
              <a:off x="5513325" y="1466825"/>
              <a:ext cx="17150" cy="19600"/>
            </a:xfrm>
            <a:custGeom>
              <a:avLst/>
              <a:gdLst/>
              <a:ahLst/>
              <a:cxnLst/>
              <a:rect l="l" t="t" r="r" b="b"/>
              <a:pathLst>
                <a:path w="686" h="784" extrusionOk="0">
                  <a:moveTo>
                    <a:pt x="523" y="1"/>
                  </a:moveTo>
                  <a:lnTo>
                    <a:pt x="0" y="131"/>
                  </a:lnTo>
                  <a:lnTo>
                    <a:pt x="165" y="783"/>
                  </a:lnTo>
                  <a:lnTo>
                    <a:pt x="686" y="652"/>
                  </a:lnTo>
                  <a:lnTo>
                    <a:pt x="5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686;p60">
              <a:extLst>
                <a:ext uri="{FF2B5EF4-FFF2-40B4-BE49-F238E27FC236}">
                  <a16:creationId xmlns:a16="http://schemas.microsoft.com/office/drawing/2014/main" id="{DA5364DD-5CCB-485A-B3DC-E21DD46D2550}"/>
                </a:ext>
              </a:extLst>
            </p:cNvPr>
            <p:cNvSpPr/>
            <p:nvPr/>
          </p:nvSpPr>
          <p:spPr>
            <a:xfrm>
              <a:off x="5543050" y="1437725"/>
              <a:ext cx="19850" cy="17550"/>
            </a:xfrm>
            <a:custGeom>
              <a:avLst/>
              <a:gdLst/>
              <a:ahLst/>
              <a:cxnLst/>
              <a:rect l="l" t="t" r="r" b="b"/>
              <a:pathLst>
                <a:path w="794" h="702" extrusionOk="0">
                  <a:moveTo>
                    <a:pt x="147" y="0"/>
                  </a:moveTo>
                  <a:lnTo>
                    <a:pt x="0" y="519"/>
                  </a:lnTo>
                  <a:lnTo>
                    <a:pt x="646" y="701"/>
                  </a:lnTo>
                  <a:lnTo>
                    <a:pt x="794" y="183"/>
                  </a:lnTo>
                  <a:lnTo>
                    <a:pt x="1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687;p60">
              <a:extLst>
                <a:ext uri="{FF2B5EF4-FFF2-40B4-BE49-F238E27FC236}">
                  <a16:creationId xmlns:a16="http://schemas.microsoft.com/office/drawing/2014/main" id="{53BEF3B2-ED4E-4DDB-B263-7DC9E3AB048B}"/>
                </a:ext>
              </a:extLst>
            </p:cNvPr>
            <p:cNvSpPr/>
            <p:nvPr/>
          </p:nvSpPr>
          <p:spPr>
            <a:xfrm>
              <a:off x="5531675" y="1393875"/>
              <a:ext cx="21450" cy="21350"/>
            </a:xfrm>
            <a:custGeom>
              <a:avLst/>
              <a:gdLst/>
              <a:ahLst/>
              <a:cxnLst/>
              <a:rect l="l" t="t" r="r" b="b"/>
              <a:pathLst>
                <a:path w="858" h="854" extrusionOk="0">
                  <a:moveTo>
                    <a:pt x="482" y="0"/>
                  </a:moveTo>
                  <a:lnTo>
                    <a:pt x="0" y="468"/>
                  </a:lnTo>
                  <a:lnTo>
                    <a:pt x="374" y="853"/>
                  </a:lnTo>
                  <a:lnTo>
                    <a:pt x="857" y="387"/>
                  </a:lnTo>
                  <a:lnTo>
                    <a:pt x="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688;p60">
              <a:extLst>
                <a:ext uri="{FF2B5EF4-FFF2-40B4-BE49-F238E27FC236}">
                  <a16:creationId xmlns:a16="http://schemas.microsoft.com/office/drawing/2014/main" id="{032CAE81-D9F4-48F6-88FE-DBA984237194}"/>
                </a:ext>
              </a:extLst>
            </p:cNvPr>
            <p:cNvSpPr/>
            <p:nvPr/>
          </p:nvSpPr>
          <p:spPr>
            <a:xfrm>
              <a:off x="5492225" y="1382925"/>
              <a:ext cx="17150" cy="19600"/>
            </a:xfrm>
            <a:custGeom>
              <a:avLst/>
              <a:gdLst/>
              <a:ahLst/>
              <a:cxnLst/>
              <a:rect l="l" t="t" r="r" b="b"/>
              <a:pathLst>
                <a:path w="686" h="784" extrusionOk="0">
                  <a:moveTo>
                    <a:pt x="521" y="1"/>
                  </a:moveTo>
                  <a:lnTo>
                    <a:pt x="0" y="133"/>
                  </a:lnTo>
                  <a:lnTo>
                    <a:pt x="163" y="783"/>
                  </a:lnTo>
                  <a:lnTo>
                    <a:pt x="686" y="654"/>
                  </a:lnTo>
                  <a:lnTo>
                    <a:pt x="5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689;p60">
              <a:extLst>
                <a:ext uri="{FF2B5EF4-FFF2-40B4-BE49-F238E27FC236}">
                  <a16:creationId xmlns:a16="http://schemas.microsoft.com/office/drawing/2014/main" id="{F5A702DB-E5D2-4AD8-AB0E-6151BE9CFE92}"/>
                </a:ext>
              </a:extLst>
            </p:cNvPr>
            <p:cNvSpPr/>
            <p:nvPr/>
          </p:nvSpPr>
          <p:spPr>
            <a:xfrm>
              <a:off x="5459800" y="1414100"/>
              <a:ext cx="19850" cy="17550"/>
            </a:xfrm>
            <a:custGeom>
              <a:avLst/>
              <a:gdLst/>
              <a:ahLst/>
              <a:cxnLst/>
              <a:rect l="l" t="t" r="r" b="b"/>
              <a:pathLst>
                <a:path w="794" h="702" extrusionOk="0">
                  <a:moveTo>
                    <a:pt x="148" y="0"/>
                  </a:moveTo>
                  <a:lnTo>
                    <a:pt x="1" y="517"/>
                  </a:lnTo>
                  <a:lnTo>
                    <a:pt x="647" y="701"/>
                  </a:lnTo>
                  <a:lnTo>
                    <a:pt x="794" y="185"/>
                  </a:lnTo>
                  <a:lnTo>
                    <a:pt x="1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690;p60">
              <a:extLst>
                <a:ext uri="{FF2B5EF4-FFF2-40B4-BE49-F238E27FC236}">
                  <a16:creationId xmlns:a16="http://schemas.microsoft.com/office/drawing/2014/main" id="{B512E25F-F8B0-4811-8E05-56282ED56BEF}"/>
                </a:ext>
              </a:extLst>
            </p:cNvPr>
            <p:cNvSpPr/>
            <p:nvPr/>
          </p:nvSpPr>
          <p:spPr>
            <a:xfrm>
              <a:off x="5464350" y="1392025"/>
              <a:ext cx="89925" cy="85300"/>
            </a:xfrm>
            <a:custGeom>
              <a:avLst/>
              <a:gdLst/>
              <a:ahLst/>
              <a:cxnLst/>
              <a:rect l="l" t="t" r="r" b="b"/>
              <a:pathLst>
                <a:path w="3597" h="3412" extrusionOk="0">
                  <a:moveTo>
                    <a:pt x="1881" y="1"/>
                  </a:moveTo>
                  <a:cubicBezTo>
                    <a:pt x="1445" y="1"/>
                    <a:pt x="1018" y="167"/>
                    <a:pt x="693" y="483"/>
                  </a:cubicBezTo>
                  <a:cubicBezTo>
                    <a:pt x="16" y="1138"/>
                    <a:pt x="1" y="2217"/>
                    <a:pt x="656" y="2894"/>
                  </a:cubicBezTo>
                  <a:cubicBezTo>
                    <a:pt x="984" y="3231"/>
                    <a:pt x="1429" y="3411"/>
                    <a:pt x="1882" y="3411"/>
                  </a:cubicBezTo>
                  <a:cubicBezTo>
                    <a:pt x="2093" y="3411"/>
                    <a:pt x="2305" y="3372"/>
                    <a:pt x="2509" y="3292"/>
                  </a:cubicBezTo>
                  <a:cubicBezTo>
                    <a:pt x="3150" y="3037"/>
                    <a:pt x="3575" y="2422"/>
                    <a:pt x="3586" y="1731"/>
                  </a:cubicBezTo>
                  <a:cubicBezTo>
                    <a:pt x="3596" y="1041"/>
                    <a:pt x="3190" y="413"/>
                    <a:pt x="2557" y="140"/>
                  </a:cubicBezTo>
                  <a:cubicBezTo>
                    <a:pt x="2339" y="47"/>
                    <a:pt x="2109" y="1"/>
                    <a:pt x="1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691;p60">
              <a:extLst>
                <a:ext uri="{FF2B5EF4-FFF2-40B4-BE49-F238E27FC236}">
                  <a16:creationId xmlns:a16="http://schemas.microsoft.com/office/drawing/2014/main" id="{FC6AA548-D101-4157-B303-6B10FB01676C}"/>
                </a:ext>
              </a:extLst>
            </p:cNvPr>
            <p:cNvSpPr/>
            <p:nvPr/>
          </p:nvSpPr>
          <p:spPr>
            <a:xfrm>
              <a:off x="5469575" y="1454150"/>
              <a:ext cx="21450" cy="21350"/>
            </a:xfrm>
            <a:custGeom>
              <a:avLst/>
              <a:gdLst/>
              <a:ahLst/>
              <a:cxnLst/>
              <a:rect l="l" t="t" r="r" b="b"/>
              <a:pathLst>
                <a:path w="858" h="854" extrusionOk="0">
                  <a:moveTo>
                    <a:pt x="484" y="0"/>
                  </a:moveTo>
                  <a:lnTo>
                    <a:pt x="1" y="466"/>
                  </a:lnTo>
                  <a:lnTo>
                    <a:pt x="377" y="853"/>
                  </a:lnTo>
                  <a:lnTo>
                    <a:pt x="858" y="385"/>
                  </a:lnTo>
                  <a:lnTo>
                    <a:pt x="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692;p60">
              <a:extLst>
                <a:ext uri="{FF2B5EF4-FFF2-40B4-BE49-F238E27FC236}">
                  <a16:creationId xmlns:a16="http://schemas.microsoft.com/office/drawing/2014/main" id="{30A2B96E-9E80-47DD-8A87-E089D73EEC6B}"/>
                </a:ext>
              </a:extLst>
            </p:cNvPr>
            <p:cNvSpPr/>
            <p:nvPr/>
          </p:nvSpPr>
          <p:spPr>
            <a:xfrm>
              <a:off x="5490575" y="1466300"/>
              <a:ext cx="17600" cy="19900"/>
            </a:xfrm>
            <a:custGeom>
              <a:avLst/>
              <a:gdLst/>
              <a:ahLst/>
              <a:cxnLst/>
              <a:rect l="l" t="t" r="r" b="b"/>
              <a:pathLst>
                <a:path w="704" h="796" extrusionOk="0">
                  <a:moveTo>
                    <a:pt x="187" y="0"/>
                  </a:moveTo>
                  <a:lnTo>
                    <a:pt x="0" y="646"/>
                  </a:lnTo>
                  <a:lnTo>
                    <a:pt x="517" y="796"/>
                  </a:lnTo>
                  <a:lnTo>
                    <a:pt x="704" y="149"/>
                  </a:lnTo>
                  <a:lnTo>
                    <a:pt x="1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693;p60">
              <a:extLst>
                <a:ext uri="{FF2B5EF4-FFF2-40B4-BE49-F238E27FC236}">
                  <a16:creationId xmlns:a16="http://schemas.microsoft.com/office/drawing/2014/main" id="{E7AA3461-641F-46F3-9DD4-9528C3EE1656}"/>
                </a:ext>
              </a:extLst>
            </p:cNvPr>
            <p:cNvSpPr/>
            <p:nvPr/>
          </p:nvSpPr>
          <p:spPr>
            <a:xfrm>
              <a:off x="5530675" y="1455125"/>
              <a:ext cx="21350" cy="21450"/>
            </a:xfrm>
            <a:custGeom>
              <a:avLst/>
              <a:gdLst/>
              <a:ahLst/>
              <a:cxnLst/>
              <a:rect l="l" t="t" r="r" b="b"/>
              <a:pathLst>
                <a:path w="854" h="858" extrusionOk="0">
                  <a:moveTo>
                    <a:pt x="387" y="1"/>
                  </a:moveTo>
                  <a:lnTo>
                    <a:pt x="1" y="372"/>
                  </a:lnTo>
                  <a:lnTo>
                    <a:pt x="467" y="858"/>
                  </a:lnTo>
                  <a:lnTo>
                    <a:pt x="853" y="484"/>
                  </a:lnTo>
                  <a:lnTo>
                    <a:pt x="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694;p60">
              <a:extLst>
                <a:ext uri="{FF2B5EF4-FFF2-40B4-BE49-F238E27FC236}">
                  <a16:creationId xmlns:a16="http://schemas.microsoft.com/office/drawing/2014/main" id="{09E4329D-F8BE-41DB-AFBD-E50CB639DA9D}"/>
                </a:ext>
              </a:extLst>
            </p:cNvPr>
            <p:cNvSpPr/>
            <p:nvPr/>
          </p:nvSpPr>
          <p:spPr>
            <a:xfrm>
              <a:off x="5543525" y="1415750"/>
              <a:ext cx="19600" cy="17100"/>
            </a:xfrm>
            <a:custGeom>
              <a:avLst/>
              <a:gdLst/>
              <a:ahLst/>
              <a:cxnLst/>
              <a:rect l="l" t="t" r="r" b="b"/>
              <a:pathLst>
                <a:path w="784" h="684" extrusionOk="0">
                  <a:moveTo>
                    <a:pt x="654" y="0"/>
                  </a:moveTo>
                  <a:lnTo>
                    <a:pt x="1" y="160"/>
                  </a:lnTo>
                  <a:lnTo>
                    <a:pt x="131" y="684"/>
                  </a:lnTo>
                  <a:lnTo>
                    <a:pt x="783" y="523"/>
                  </a:lnTo>
                  <a:lnTo>
                    <a:pt x="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695;p60">
              <a:extLst>
                <a:ext uri="{FF2B5EF4-FFF2-40B4-BE49-F238E27FC236}">
                  <a16:creationId xmlns:a16="http://schemas.microsoft.com/office/drawing/2014/main" id="{559BCACF-CC71-47FC-8078-E5F3E78B741C}"/>
                </a:ext>
              </a:extLst>
            </p:cNvPr>
            <p:cNvSpPr/>
            <p:nvPr/>
          </p:nvSpPr>
          <p:spPr>
            <a:xfrm>
              <a:off x="5514525" y="1383200"/>
              <a:ext cx="17600" cy="19875"/>
            </a:xfrm>
            <a:custGeom>
              <a:avLst/>
              <a:gdLst/>
              <a:ahLst/>
              <a:cxnLst/>
              <a:rect l="l" t="t" r="r" b="b"/>
              <a:pathLst>
                <a:path w="704" h="795" extrusionOk="0">
                  <a:moveTo>
                    <a:pt x="187" y="1"/>
                  </a:moveTo>
                  <a:lnTo>
                    <a:pt x="1" y="645"/>
                  </a:lnTo>
                  <a:lnTo>
                    <a:pt x="517" y="794"/>
                  </a:lnTo>
                  <a:lnTo>
                    <a:pt x="704" y="148"/>
                  </a:lnTo>
                  <a:lnTo>
                    <a:pt x="1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696;p60">
              <a:extLst>
                <a:ext uri="{FF2B5EF4-FFF2-40B4-BE49-F238E27FC236}">
                  <a16:creationId xmlns:a16="http://schemas.microsoft.com/office/drawing/2014/main" id="{27DB9955-B848-4417-AD4C-55623AE7EBF0}"/>
                </a:ext>
              </a:extLst>
            </p:cNvPr>
            <p:cNvSpPr/>
            <p:nvPr/>
          </p:nvSpPr>
          <p:spPr>
            <a:xfrm>
              <a:off x="5470675" y="1392825"/>
              <a:ext cx="21350" cy="21400"/>
            </a:xfrm>
            <a:custGeom>
              <a:avLst/>
              <a:gdLst/>
              <a:ahLst/>
              <a:cxnLst/>
              <a:rect l="l" t="t" r="r" b="b"/>
              <a:pathLst>
                <a:path w="854" h="856" extrusionOk="0">
                  <a:moveTo>
                    <a:pt x="387" y="1"/>
                  </a:moveTo>
                  <a:lnTo>
                    <a:pt x="1" y="372"/>
                  </a:lnTo>
                  <a:lnTo>
                    <a:pt x="467" y="856"/>
                  </a:lnTo>
                  <a:lnTo>
                    <a:pt x="853" y="484"/>
                  </a:lnTo>
                  <a:lnTo>
                    <a:pt x="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697;p60">
              <a:extLst>
                <a:ext uri="{FF2B5EF4-FFF2-40B4-BE49-F238E27FC236}">
                  <a16:creationId xmlns:a16="http://schemas.microsoft.com/office/drawing/2014/main" id="{106CCCBF-B14B-44A0-A946-BAA8AF4F2D16}"/>
                </a:ext>
              </a:extLst>
            </p:cNvPr>
            <p:cNvSpPr/>
            <p:nvPr/>
          </p:nvSpPr>
          <p:spPr>
            <a:xfrm>
              <a:off x="5464300" y="1392050"/>
              <a:ext cx="92500" cy="85300"/>
            </a:xfrm>
            <a:custGeom>
              <a:avLst/>
              <a:gdLst/>
              <a:ahLst/>
              <a:cxnLst/>
              <a:rect l="l" t="t" r="r" b="b"/>
              <a:pathLst>
                <a:path w="3700" h="3412" extrusionOk="0">
                  <a:moveTo>
                    <a:pt x="1885" y="1"/>
                  </a:moveTo>
                  <a:cubicBezTo>
                    <a:pt x="1748" y="1"/>
                    <a:pt x="1610" y="17"/>
                    <a:pt x="1473" y="51"/>
                  </a:cubicBezTo>
                  <a:cubicBezTo>
                    <a:pt x="557" y="276"/>
                    <a:pt x="1" y="1201"/>
                    <a:pt x="227" y="2115"/>
                  </a:cubicBezTo>
                  <a:cubicBezTo>
                    <a:pt x="394" y="2785"/>
                    <a:pt x="946" y="3289"/>
                    <a:pt x="1627" y="3392"/>
                  </a:cubicBezTo>
                  <a:cubicBezTo>
                    <a:pt x="1713" y="3405"/>
                    <a:pt x="1798" y="3411"/>
                    <a:pt x="1883" y="3411"/>
                  </a:cubicBezTo>
                  <a:cubicBezTo>
                    <a:pt x="2475" y="3411"/>
                    <a:pt x="3032" y="3103"/>
                    <a:pt x="3344" y="2585"/>
                  </a:cubicBezTo>
                  <a:cubicBezTo>
                    <a:pt x="3700" y="1994"/>
                    <a:pt x="3664" y="1247"/>
                    <a:pt x="3256" y="693"/>
                  </a:cubicBezTo>
                  <a:cubicBezTo>
                    <a:pt x="2929" y="251"/>
                    <a:pt x="2417" y="1"/>
                    <a:pt x="1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698;p60">
              <a:extLst>
                <a:ext uri="{FF2B5EF4-FFF2-40B4-BE49-F238E27FC236}">
                  <a16:creationId xmlns:a16="http://schemas.microsoft.com/office/drawing/2014/main" id="{1F4F464A-4A12-4CBB-AD2C-A2EFDC96E13D}"/>
                </a:ext>
              </a:extLst>
            </p:cNvPr>
            <p:cNvSpPr/>
            <p:nvPr/>
          </p:nvSpPr>
          <p:spPr>
            <a:xfrm>
              <a:off x="5487700" y="1413250"/>
              <a:ext cx="46475" cy="42875"/>
            </a:xfrm>
            <a:custGeom>
              <a:avLst/>
              <a:gdLst/>
              <a:ahLst/>
              <a:cxnLst/>
              <a:rect l="l" t="t" r="r" b="b"/>
              <a:pathLst>
                <a:path w="1859" h="1715" extrusionOk="0">
                  <a:moveTo>
                    <a:pt x="946" y="0"/>
                  </a:moveTo>
                  <a:cubicBezTo>
                    <a:pt x="877" y="0"/>
                    <a:pt x="808" y="8"/>
                    <a:pt x="739" y="25"/>
                  </a:cubicBezTo>
                  <a:cubicBezTo>
                    <a:pt x="280" y="140"/>
                    <a:pt x="1" y="603"/>
                    <a:pt x="113" y="1063"/>
                  </a:cubicBezTo>
                  <a:cubicBezTo>
                    <a:pt x="197" y="1399"/>
                    <a:pt x="476" y="1652"/>
                    <a:pt x="819" y="1704"/>
                  </a:cubicBezTo>
                  <a:cubicBezTo>
                    <a:pt x="862" y="1711"/>
                    <a:pt x="905" y="1714"/>
                    <a:pt x="948" y="1714"/>
                  </a:cubicBezTo>
                  <a:cubicBezTo>
                    <a:pt x="1245" y="1714"/>
                    <a:pt x="1525" y="1559"/>
                    <a:pt x="1680" y="1300"/>
                  </a:cubicBezTo>
                  <a:cubicBezTo>
                    <a:pt x="1858" y="1003"/>
                    <a:pt x="1841" y="628"/>
                    <a:pt x="1636" y="348"/>
                  </a:cubicBezTo>
                  <a:cubicBezTo>
                    <a:pt x="1472" y="126"/>
                    <a:pt x="1214"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699;p60">
              <a:extLst>
                <a:ext uri="{FF2B5EF4-FFF2-40B4-BE49-F238E27FC236}">
                  <a16:creationId xmlns:a16="http://schemas.microsoft.com/office/drawing/2014/main" id="{E6A6CF27-1D0B-4A1F-B21E-718401978FA3}"/>
                </a:ext>
              </a:extLst>
            </p:cNvPr>
            <p:cNvSpPr/>
            <p:nvPr/>
          </p:nvSpPr>
          <p:spPr>
            <a:xfrm>
              <a:off x="5459575" y="1436575"/>
              <a:ext cx="19600" cy="17050"/>
            </a:xfrm>
            <a:custGeom>
              <a:avLst/>
              <a:gdLst/>
              <a:ahLst/>
              <a:cxnLst/>
              <a:rect l="l" t="t" r="r" b="b"/>
              <a:pathLst>
                <a:path w="784" h="682" extrusionOk="0">
                  <a:moveTo>
                    <a:pt x="653" y="0"/>
                  </a:moveTo>
                  <a:lnTo>
                    <a:pt x="1" y="160"/>
                  </a:lnTo>
                  <a:lnTo>
                    <a:pt x="130" y="681"/>
                  </a:lnTo>
                  <a:lnTo>
                    <a:pt x="783" y="521"/>
                  </a:lnTo>
                  <a:lnTo>
                    <a:pt x="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700;p60">
              <a:extLst>
                <a:ext uri="{FF2B5EF4-FFF2-40B4-BE49-F238E27FC236}">
                  <a16:creationId xmlns:a16="http://schemas.microsoft.com/office/drawing/2014/main" id="{593214F7-49F0-4564-A56F-E0B3251E08E2}"/>
                </a:ext>
              </a:extLst>
            </p:cNvPr>
            <p:cNvSpPr/>
            <p:nvPr/>
          </p:nvSpPr>
          <p:spPr>
            <a:xfrm>
              <a:off x="5087050" y="1574375"/>
              <a:ext cx="17175" cy="19575"/>
            </a:xfrm>
            <a:custGeom>
              <a:avLst/>
              <a:gdLst/>
              <a:ahLst/>
              <a:cxnLst/>
              <a:rect l="l" t="t" r="r" b="b"/>
              <a:pathLst>
                <a:path w="687" h="783" extrusionOk="0">
                  <a:moveTo>
                    <a:pt x="522" y="0"/>
                  </a:moveTo>
                  <a:lnTo>
                    <a:pt x="1" y="132"/>
                  </a:lnTo>
                  <a:lnTo>
                    <a:pt x="166" y="782"/>
                  </a:lnTo>
                  <a:lnTo>
                    <a:pt x="687" y="651"/>
                  </a:lnTo>
                  <a:lnTo>
                    <a:pt x="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01;p60">
              <a:extLst>
                <a:ext uri="{FF2B5EF4-FFF2-40B4-BE49-F238E27FC236}">
                  <a16:creationId xmlns:a16="http://schemas.microsoft.com/office/drawing/2014/main" id="{BE1B198B-E296-4D08-92EA-1941C96E8385}"/>
                </a:ext>
              </a:extLst>
            </p:cNvPr>
            <p:cNvSpPr/>
            <p:nvPr/>
          </p:nvSpPr>
          <p:spPr>
            <a:xfrm>
              <a:off x="5043325" y="1561550"/>
              <a:ext cx="21450" cy="21400"/>
            </a:xfrm>
            <a:custGeom>
              <a:avLst/>
              <a:gdLst/>
              <a:ahLst/>
              <a:cxnLst/>
              <a:rect l="l" t="t" r="r" b="b"/>
              <a:pathLst>
                <a:path w="858" h="856" extrusionOk="0">
                  <a:moveTo>
                    <a:pt x="484" y="1"/>
                  </a:moveTo>
                  <a:lnTo>
                    <a:pt x="0" y="469"/>
                  </a:lnTo>
                  <a:lnTo>
                    <a:pt x="376" y="856"/>
                  </a:lnTo>
                  <a:lnTo>
                    <a:pt x="858" y="388"/>
                  </a:lnTo>
                  <a:lnTo>
                    <a:pt x="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02;p60">
              <a:extLst>
                <a:ext uri="{FF2B5EF4-FFF2-40B4-BE49-F238E27FC236}">
                  <a16:creationId xmlns:a16="http://schemas.microsoft.com/office/drawing/2014/main" id="{65DF8D2E-86F0-415D-91AE-F0D66316DF39}"/>
                </a:ext>
              </a:extLst>
            </p:cNvPr>
            <p:cNvSpPr/>
            <p:nvPr/>
          </p:nvSpPr>
          <p:spPr>
            <a:xfrm>
              <a:off x="5033550" y="1521550"/>
              <a:ext cx="19850" cy="17575"/>
            </a:xfrm>
            <a:custGeom>
              <a:avLst/>
              <a:gdLst/>
              <a:ahLst/>
              <a:cxnLst/>
              <a:rect l="l" t="t" r="r" b="b"/>
              <a:pathLst>
                <a:path w="794" h="703" extrusionOk="0">
                  <a:moveTo>
                    <a:pt x="147" y="1"/>
                  </a:moveTo>
                  <a:lnTo>
                    <a:pt x="0" y="517"/>
                  </a:lnTo>
                  <a:lnTo>
                    <a:pt x="646" y="702"/>
                  </a:lnTo>
                  <a:lnTo>
                    <a:pt x="794" y="183"/>
                  </a:lnTo>
                  <a:lnTo>
                    <a:pt x="1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03;p60">
              <a:extLst>
                <a:ext uri="{FF2B5EF4-FFF2-40B4-BE49-F238E27FC236}">
                  <a16:creationId xmlns:a16="http://schemas.microsoft.com/office/drawing/2014/main" id="{9FA92045-78D9-4331-848D-D0ED6C6B3BF1}"/>
                </a:ext>
              </a:extLst>
            </p:cNvPr>
            <p:cNvSpPr/>
            <p:nvPr/>
          </p:nvSpPr>
          <p:spPr>
            <a:xfrm>
              <a:off x="5065900" y="1490400"/>
              <a:ext cx="17175" cy="19600"/>
            </a:xfrm>
            <a:custGeom>
              <a:avLst/>
              <a:gdLst/>
              <a:ahLst/>
              <a:cxnLst/>
              <a:rect l="l" t="t" r="r" b="b"/>
              <a:pathLst>
                <a:path w="687" h="784" extrusionOk="0">
                  <a:moveTo>
                    <a:pt x="524" y="1"/>
                  </a:moveTo>
                  <a:lnTo>
                    <a:pt x="1" y="133"/>
                  </a:lnTo>
                  <a:lnTo>
                    <a:pt x="166" y="783"/>
                  </a:lnTo>
                  <a:lnTo>
                    <a:pt x="686" y="651"/>
                  </a:lnTo>
                  <a:lnTo>
                    <a:pt x="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704;p60">
              <a:extLst>
                <a:ext uri="{FF2B5EF4-FFF2-40B4-BE49-F238E27FC236}">
                  <a16:creationId xmlns:a16="http://schemas.microsoft.com/office/drawing/2014/main" id="{9B17A147-C98F-4D7E-AA9F-F1B57BEAB41D}"/>
                </a:ext>
              </a:extLst>
            </p:cNvPr>
            <p:cNvSpPr/>
            <p:nvPr/>
          </p:nvSpPr>
          <p:spPr>
            <a:xfrm>
              <a:off x="5105350" y="1501350"/>
              <a:ext cx="21450" cy="21325"/>
            </a:xfrm>
            <a:custGeom>
              <a:avLst/>
              <a:gdLst/>
              <a:ahLst/>
              <a:cxnLst/>
              <a:rect l="l" t="t" r="r" b="b"/>
              <a:pathLst>
                <a:path w="858" h="853" extrusionOk="0">
                  <a:moveTo>
                    <a:pt x="484" y="0"/>
                  </a:moveTo>
                  <a:lnTo>
                    <a:pt x="1" y="468"/>
                  </a:lnTo>
                  <a:lnTo>
                    <a:pt x="377" y="853"/>
                  </a:lnTo>
                  <a:lnTo>
                    <a:pt x="858" y="385"/>
                  </a:lnTo>
                  <a:lnTo>
                    <a:pt x="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705;p60">
              <a:extLst>
                <a:ext uri="{FF2B5EF4-FFF2-40B4-BE49-F238E27FC236}">
                  <a16:creationId xmlns:a16="http://schemas.microsoft.com/office/drawing/2014/main" id="{1E858BFB-D2A1-4590-B574-5D7A58174070}"/>
                </a:ext>
              </a:extLst>
            </p:cNvPr>
            <p:cNvSpPr/>
            <p:nvPr/>
          </p:nvSpPr>
          <p:spPr>
            <a:xfrm>
              <a:off x="5039425" y="1499500"/>
              <a:ext cx="93150" cy="85275"/>
            </a:xfrm>
            <a:custGeom>
              <a:avLst/>
              <a:gdLst/>
              <a:ahLst/>
              <a:cxnLst/>
              <a:rect l="l" t="t" r="r" b="b"/>
              <a:pathLst>
                <a:path w="3726" h="3411" extrusionOk="0">
                  <a:moveTo>
                    <a:pt x="1827" y="0"/>
                  </a:moveTo>
                  <a:cubicBezTo>
                    <a:pt x="1314" y="0"/>
                    <a:pt x="817" y="233"/>
                    <a:pt x="488" y="648"/>
                  </a:cubicBezTo>
                  <a:cubicBezTo>
                    <a:pt x="60" y="1188"/>
                    <a:pt x="0" y="1933"/>
                    <a:pt x="337" y="2536"/>
                  </a:cubicBezTo>
                  <a:cubicBezTo>
                    <a:pt x="641" y="3080"/>
                    <a:pt x="1214" y="3411"/>
                    <a:pt x="1828" y="3411"/>
                  </a:cubicBezTo>
                  <a:cubicBezTo>
                    <a:pt x="1893" y="3411"/>
                    <a:pt x="1959" y="3407"/>
                    <a:pt x="2025" y="3399"/>
                  </a:cubicBezTo>
                  <a:cubicBezTo>
                    <a:pt x="2708" y="3318"/>
                    <a:pt x="3277" y="2835"/>
                    <a:pt x="3466" y="2171"/>
                  </a:cubicBezTo>
                  <a:cubicBezTo>
                    <a:pt x="3726" y="1265"/>
                    <a:pt x="3198" y="320"/>
                    <a:pt x="2293" y="65"/>
                  </a:cubicBezTo>
                  <a:cubicBezTo>
                    <a:pt x="2139" y="22"/>
                    <a:pt x="1982" y="0"/>
                    <a:pt x="1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706;p60">
              <a:extLst>
                <a:ext uri="{FF2B5EF4-FFF2-40B4-BE49-F238E27FC236}">
                  <a16:creationId xmlns:a16="http://schemas.microsoft.com/office/drawing/2014/main" id="{6E1C7CC8-4AFF-4BFA-8F9D-8D782D2AAFD7}"/>
                </a:ext>
              </a:extLst>
            </p:cNvPr>
            <p:cNvSpPr/>
            <p:nvPr/>
          </p:nvSpPr>
          <p:spPr>
            <a:xfrm>
              <a:off x="5116725" y="1545200"/>
              <a:ext cx="19875" cy="17550"/>
            </a:xfrm>
            <a:custGeom>
              <a:avLst/>
              <a:gdLst/>
              <a:ahLst/>
              <a:cxnLst/>
              <a:rect l="l" t="t" r="r" b="b"/>
              <a:pathLst>
                <a:path w="795" h="702" extrusionOk="0">
                  <a:moveTo>
                    <a:pt x="148" y="0"/>
                  </a:moveTo>
                  <a:lnTo>
                    <a:pt x="1" y="516"/>
                  </a:lnTo>
                  <a:lnTo>
                    <a:pt x="649" y="701"/>
                  </a:lnTo>
                  <a:lnTo>
                    <a:pt x="794" y="182"/>
                  </a:lnTo>
                  <a:lnTo>
                    <a:pt x="1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707;p60">
              <a:extLst>
                <a:ext uri="{FF2B5EF4-FFF2-40B4-BE49-F238E27FC236}">
                  <a16:creationId xmlns:a16="http://schemas.microsoft.com/office/drawing/2014/main" id="{D0AD1830-FE1D-4C66-A9F9-CC3F1F860F2F}"/>
                </a:ext>
              </a:extLst>
            </p:cNvPr>
            <p:cNvSpPr/>
            <p:nvPr/>
          </p:nvSpPr>
          <p:spPr>
            <a:xfrm>
              <a:off x="5104650" y="1562325"/>
              <a:ext cx="21400" cy="21400"/>
            </a:xfrm>
            <a:custGeom>
              <a:avLst/>
              <a:gdLst/>
              <a:ahLst/>
              <a:cxnLst/>
              <a:rect l="l" t="t" r="r" b="b"/>
              <a:pathLst>
                <a:path w="856" h="856" extrusionOk="0">
                  <a:moveTo>
                    <a:pt x="385" y="1"/>
                  </a:moveTo>
                  <a:lnTo>
                    <a:pt x="0" y="377"/>
                  </a:lnTo>
                  <a:lnTo>
                    <a:pt x="470" y="856"/>
                  </a:lnTo>
                  <a:lnTo>
                    <a:pt x="855" y="480"/>
                  </a:lnTo>
                  <a:lnTo>
                    <a:pt x="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708;p60">
              <a:extLst>
                <a:ext uri="{FF2B5EF4-FFF2-40B4-BE49-F238E27FC236}">
                  <a16:creationId xmlns:a16="http://schemas.microsoft.com/office/drawing/2014/main" id="{78CD2B60-8446-4112-BCC2-0C1E5A9C534B}"/>
                </a:ext>
              </a:extLst>
            </p:cNvPr>
            <p:cNvSpPr/>
            <p:nvPr/>
          </p:nvSpPr>
          <p:spPr>
            <a:xfrm>
              <a:off x="5064700" y="1573875"/>
              <a:ext cx="17500" cy="19800"/>
            </a:xfrm>
            <a:custGeom>
              <a:avLst/>
              <a:gdLst/>
              <a:ahLst/>
              <a:cxnLst/>
              <a:rect l="l" t="t" r="r" b="b"/>
              <a:pathLst>
                <a:path w="700" h="792" extrusionOk="0">
                  <a:moveTo>
                    <a:pt x="181" y="0"/>
                  </a:moveTo>
                  <a:lnTo>
                    <a:pt x="0" y="646"/>
                  </a:lnTo>
                  <a:lnTo>
                    <a:pt x="519" y="791"/>
                  </a:lnTo>
                  <a:lnTo>
                    <a:pt x="699" y="145"/>
                  </a:lnTo>
                  <a:lnTo>
                    <a:pt x="1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709;p60">
              <a:extLst>
                <a:ext uri="{FF2B5EF4-FFF2-40B4-BE49-F238E27FC236}">
                  <a16:creationId xmlns:a16="http://schemas.microsoft.com/office/drawing/2014/main" id="{C0653730-164B-41F9-B03C-6F11A9781195}"/>
                </a:ext>
              </a:extLst>
            </p:cNvPr>
            <p:cNvSpPr/>
            <p:nvPr/>
          </p:nvSpPr>
          <p:spPr>
            <a:xfrm>
              <a:off x="5033375" y="1544250"/>
              <a:ext cx="19650" cy="17225"/>
            </a:xfrm>
            <a:custGeom>
              <a:avLst/>
              <a:gdLst/>
              <a:ahLst/>
              <a:cxnLst/>
              <a:rect l="l" t="t" r="r" b="b"/>
              <a:pathLst>
                <a:path w="786" h="689" extrusionOk="0">
                  <a:moveTo>
                    <a:pt x="651" y="1"/>
                  </a:moveTo>
                  <a:lnTo>
                    <a:pt x="1" y="168"/>
                  </a:lnTo>
                  <a:lnTo>
                    <a:pt x="135" y="689"/>
                  </a:lnTo>
                  <a:lnTo>
                    <a:pt x="785" y="522"/>
                  </a:lnTo>
                  <a:lnTo>
                    <a:pt x="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710;p60">
              <a:extLst>
                <a:ext uri="{FF2B5EF4-FFF2-40B4-BE49-F238E27FC236}">
                  <a16:creationId xmlns:a16="http://schemas.microsoft.com/office/drawing/2014/main" id="{2E9458F1-1163-4E5E-8E48-DBBFFE3D961C}"/>
                </a:ext>
              </a:extLst>
            </p:cNvPr>
            <p:cNvSpPr/>
            <p:nvPr/>
          </p:nvSpPr>
          <p:spPr>
            <a:xfrm>
              <a:off x="5044150" y="1500525"/>
              <a:ext cx="21400" cy="21400"/>
            </a:xfrm>
            <a:custGeom>
              <a:avLst/>
              <a:gdLst/>
              <a:ahLst/>
              <a:cxnLst/>
              <a:rect l="l" t="t" r="r" b="b"/>
              <a:pathLst>
                <a:path w="856" h="856" extrusionOk="0">
                  <a:moveTo>
                    <a:pt x="385" y="0"/>
                  </a:moveTo>
                  <a:lnTo>
                    <a:pt x="0" y="376"/>
                  </a:lnTo>
                  <a:lnTo>
                    <a:pt x="471" y="855"/>
                  </a:lnTo>
                  <a:lnTo>
                    <a:pt x="855" y="479"/>
                  </a:lnTo>
                  <a:lnTo>
                    <a:pt x="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711;p60">
              <a:extLst>
                <a:ext uri="{FF2B5EF4-FFF2-40B4-BE49-F238E27FC236}">
                  <a16:creationId xmlns:a16="http://schemas.microsoft.com/office/drawing/2014/main" id="{5154F3BE-CB1F-4DC9-821F-C055CE6374C5}"/>
                </a:ext>
              </a:extLst>
            </p:cNvPr>
            <p:cNvSpPr/>
            <p:nvPr/>
          </p:nvSpPr>
          <p:spPr>
            <a:xfrm>
              <a:off x="5088000" y="1490575"/>
              <a:ext cx="17500" cy="19800"/>
            </a:xfrm>
            <a:custGeom>
              <a:avLst/>
              <a:gdLst/>
              <a:ahLst/>
              <a:cxnLst/>
              <a:rect l="l" t="t" r="r" b="b"/>
              <a:pathLst>
                <a:path w="700" h="792" extrusionOk="0">
                  <a:moveTo>
                    <a:pt x="180" y="0"/>
                  </a:moveTo>
                  <a:lnTo>
                    <a:pt x="0" y="647"/>
                  </a:lnTo>
                  <a:lnTo>
                    <a:pt x="517" y="792"/>
                  </a:lnTo>
                  <a:lnTo>
                    <a:pt x="699" y="145"/>
                  </a:lnTo>
                  <a:lnTo>
                    <a:pt x="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712;p60">
              <a:extLst>
                <a:ext uri="{FF2B5EF4-FFF2-40B4-BE49-F238E27FC236}">
                  <a16:creationId xmlns:a16="http://schemas.microsoft.com/office/drawing/2014/main" id="{F687C476-72A6-4429-BC48-61A8F40410EF}"/>
                </a:ext>
              </a:extLst>
            </p:cNvPr>
            <p:cNvSpPr/>
            <p:nvPr/>
          </p:nvSpPr>
          <p:spPr>
            <a:xfrm>
              <a:off x="5040400" y="1499500"/>
              <a:ext cx="90250" cy="85275"/>
            </a:xfrm>
            <a:custGeom>
              <a:avLst/>
              <a:gdLst/>
              <a:ahLst/>
              <a:cxnLst/>
              <a:rect l="l" t="t" r="r" b="b"/>
              <a:pathLst>
                <a:path w="3610" h="3411" extrusionOk="0">
                  <a:moveTo>
                    <a:pt x="1790" y="0"/>
                  </a:moveTo>
                  <a:cubicBezTo>
                    <a:pt x="1649" y="0"/>
                    <a:pt x="1506" y="18"/>
                    <a:pt x="1364" y="54"/>
                  </a:cubicBezTo>
                  <a:cubicBezTo>
                    <a:pt x="695" y="224"/>
                    <a:pt x="197" y="782"/>
                    <a:pt x="98" y="1465"/>
                  </a:cubicBezTo>
                  <a:cubicBezTo>
                    <a:pt x="1" y="2147"/>
                    <a:pt x="324" y="2821"/>
                    <a:pt x="917" y="3173"/>
                  </a:cubicBezTo>
                  <a:cubicBezTo>
                    <a:pt x="1187" y="3332"/>
                    <a:pt x="1487" y="3411"/>
                    <a:pt x="1786" y="3411"/>
                  </a:cubicBezTo>
                  <a:cubicBezTo>
                    <a:pt x="2148" y="3411"/>
                    <a:pt x="2508" y="3296"/>
                    <a:pt x="2810" y="3070"/>
                  </a:cubicBezTo>
                  <a:cubicBezTo>
                    <a:pt x="3361" y="2654"/>
                    <a:pt x="3610" y="1949"/>
                    <a:pt x="3438" y="1281"/>
                  </a:cubicBezTo>
                  <a:cubicBezTo>
                    <a:pt x="3242" y="511"/>
                    <a:pt x="2549" y="0"/>
                    <a:pt x="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713;p60">
              <a:extLst>
                <a:ext uri="{FF2B5EF4-FFF2-40B4-BE49-F238E27FC236}">
                  <a16:creationId xmlns:a16="http://schemas.microsoft.com/office/drawing/2014/main" id="{807598C0-8036-49C8-9370-4DE2A29215C8}"/>
                </a:ext>
              </a:extLst>
            </p:cNvPr>
            <p:cNvSpPr/>
            <p:nvPr/>
          </p:nvSpPr>
          <p:spPr>
            <a:xfrm>
              <a:off x="5062675" y="1520675"/>
              <a:ext cx="45350" cy="42900"/>
            </a:xfrm>
            <a:custGeom>
              <a:avLst/>
              <a:gdLst/>
              <a:ahLst/>
              <a:cxnLst/>
              <a:rect l="l" t="t" r="r" b="b"/>
              <a:pathLst>
                <a:path w="1814" h="1716" extrusionOk="0">
                  <a:moveTo>
                    <a:pt x="897" y="0"/>
                  </a:moveTo>
                  <a:cubicBezTo>
                    <a:pt x="826" y="0"/>
                    <a:pt x="755" y="9"/>
                    <a:pt x="684" y="27"/>
                  </a:cubicBezTo>
                  <a:cubicBezTo>
                    <a:pt x="347" y="115"/>
                    <a:pt x="97" y="394"/>
                    <a:pt x="48" y="737"/>
                  </a:cubicBezTo>
                  <a:cubicBezTo>
                    <a:pt x="0" y="1080"/>
                    <a:pt x="163" y="1418"/>
                    <a:pt x="459" y="1596"/>
                  </a:cubicBezTo>
                  <a:cubicBezTo>
                    <a:pt x="595" y="1676"/>
                    <a:pt x="746" y="1716"/>
                    <a:pt x="896" y="1716"/>
                  </a:cubicBezTo>
                  <a:cubicBezTo>
                    <a:pt x="1078" y="1716"/>
                    <a:pt x="1259" y="1658"/>
                    <a:pt x="1411" y="1544"/>
                  </a:cubicBezTo>
                  <a:cubicBezTo>
                    <a:pt x="1688" y="1335"/>
                    <a:pt x="1813" y="981"/>
                    <a:pt x="1727" y="645"/>
                  </a:cubicBezTo>
                  <a:cubicBezTo>
                    <a:pt x="1627" y="257"/>
                    <a:pt x="1279" y="0"/>
                    <a:pt x="8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714;p60">
              <a:extLst>
                <a:ext uri="{FF2B5EF4-FFF2-40B4-BE49-F238E27FC236}">
                  <a16:creationId xmlns:a16="http://schemas.microsoft.com/office/drawing/2014/main" id="{C8428CB8-E29F-43BB-975E-4B2615C10C62}"/>
                </a:ext>
              </a:extLst>
            </p:cNvPr>
            <p:cNvSpPr/>
            <p:nvPr/>
          </p:nvSpPr>
          <p:spPr>
            <a:xfrm>
              <a:off x="5117125" y="1522775"/>
              <a:ext cx="19675" cy="17225"/>
            </a:xfrm>
            <a:custGeom>
              <a:avLst/>
              <a:gdLst/>
              <a:ahLst/>
              <a:cxnLst/>
              <a:rect l="l" t="t" r="r" b="b"/>
              <a:pathLst>
                <a:path w="787" h="689" extrusionOk="0">
                  <a:moveTo>
                    <a:pt x="653" y="0"/>
                  </a:moveTo>
                  <a:lnTo>
                    <a:pt x="0" y="167"/>
                  </a:lnTo>
                  <a:lnTo>
                    <a:pt x="134" y="688"/>
                  </a:lnTo>
                  <a:lnTo>
                    <a:pt x="787" y="521"/>
                  </a:lnTo>
                  <a:lnTo>
                    <a:pt x="6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715;p60">
              <a:extLst>
                <a:ext uri="{FF2B5EF4-FFF2-40B4-BE49-F238E27FC236}">
                  <a16:creationId xmlns:a16="http://schemas.microsoft.com/office/drawing/2014/main" id="{3A28271D-B162-4291-A6A3-4F91304B0BD2}"/>
                </a:ext>
              </a:extLst>
            </p:cNvPr>
            <p:cNvSpPr/>
            <p:nvPr/>
          </p:nvSpPr>
          <p:spPr>
            <a:xfrm>
              <a:off x="5217875" y="1429375"/>
              <a:ext cx="158150" cy="119200"/>
            </a:xfrm>
            <a:custGeom>
              <a:avLst/>
              <a:gdLst/>
              <a:ahLst/>
              <a:cxnLst/>
              <a:rect l="l" t="t" r="r" b="b"/>
              <a:pathLst>
                <a:path w="6326" h="4768" extrusionOk="0">
                  <a:moveTo>
                    <a:pt x="5431" y="0"/>
                  </a:moveTo>
                  <a:lnTo>
                    <a:pt x="1" y="1369"/>
                  </a:lnTo>
                  <a:cubicBezTo>
                    <a:pt x="284" y="1868"/>
                    <a:pt x="497" y="2404"/>
                    <a:pt x="636" y="2961"/>
                  </a:cubicBezTo>
                  <a:cubicBezTo>
                    <a:pt x="781" y="3552"/>
                    <a:pt x="840" y="4160"/>
                    <a:pt x="810" y="4767"/>
                  </a:cubicBezTo>
                  <a:lnTo>
                    <a:pt x="6326" y="3378"/>
                  </a:lnTo>
                  <a:cubicBezTo>
                    <a:pt x="5713" y="2361"/>
                    <a:pt x="5403" y="1189"/>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716;p60">
              <a:extLst>
                <a:ext uri="{FF2B5EF4-FFF2-40B4-BE49-F238E27FC236}">
                  <a16:creationId xmlns:a16="http://schemas.microsoft.com/office/drawing/2014/main" id="{51537837-8CC1-4515-B76E-5D6174D8F74B}"/>
                </a:ext>
              </a:extLst>
            </p:cNvPr>
            <p:cNvSpPr/>
            <p:nvPr/>
          </p:nvSpPr>
          <p:spPr>
            <a:xfrm>
              <a:off x="5110625" y="1133275"/>
              <a:ext cx="224975" cy="112775"/>
            </a:xfrm>
            <a:custGeom>
              <a:avLst/>
              <a:gdLst/>
              <a:ahLst/>
              <a:cxnLst/>
              <a:rect l="l" t="t" r="r" b="b"/>
              <a:pathLst>
                <a:path w="8999" h="4511" extrusionOk="0">
                  <a:moveTo>
                    <a:pt x="8394" y="0"/>
                  </a:moveTo>
                  <a:lnTo>
                    <a:pt x="1" y="2115"/>
                  </a:lnTo>
                  <a:lnTo>
                    <a:pt x="605" y="4510"/>
                  </a:lnTo>
                  <a:lnTo>
                    <a:pt x="8998" y="2394"/>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717;p60">
              <a:extLst>
                <a:ext uri="{FF2B5EF4-FFF2-40B4-BE49-F238E27FC236}">
                  <a16:creationId xmlns:a16="http://schemas.microsoft.com/office/drawing/2014/main" id="{4792AE3F-56BD-4866-ADFA-40D2A819B99E}"/>
                </a:ext>
              </a:extLst>
            </p:cNvPr>
            <p:cNvSpPr/>
            <p:nvPr/>
          </p:nvSpPr>
          <p:spPr>
            <a:xfrm>
              <a:off x="5185800" y="1289075"/>
              <a:ext cx="954350" cy="637150"/>
            </a:xfrm>
            <a:custGeom>
              <a:avLst/>
              <a:gdLst/>
              <a:ahLst/>
              <a:cxnLst/>
              <a:rect l="l" t="t" r="r" b="b"/>
              <a:pathLst>
                <a:path w="38174" h="25486" extrusionOk="0">
                  <a:moveTo>
                    <a:pt x="7802" y="1"/>
                  </a:moveTo>
                  <a:cubicBezTo>
                    <a:pt x="7775" y="1"/>
                    <a:pt x="7749" y="5"/>
                    <a:pt x="7725" y="12"/>
                  </a:cubicBezTo>
                  <a:lnTo>
                    <a:pt x="7725" y="8"/>
                  </a:lnTo>
                  <a:cubicBezTo>
                    <a:pt x="4350" y="1067"/>
                    <a:pt x="0" y="4663"/>
                    <a:pt x="2556" y="8544"/>
                  </a:cubicBezTo>
                  <a:cubicBezTo>
                    <a:pt x="3788" y="10416"/>
                    <a:pt x="6306" y="10670"/>
                    <a:pt x="8647" y="10670"/>
                  </a:cubicBezTo>
                  <a:cubicBezTo>
                    <a:pt x="9389" y="10670"/>
                    <a:pt x="10113" y="10644"/>
                    <a:pt x="10773" y="10636"/>
                  </a:cubicBezTo>
                  <a:lnTo>
                    <a:pt x="10773" y="10636"/>
                  </a:lnTo>
                  <a:cubicBezTo>
                    <a:pt x="10349" y="13922"/>
                    <a:pt x="5550" y="18067"/>
                    <a:pt x="9688" y="20555"/>
                  </a:cubicBezTo>
                  <a:cubicBezTo>
                    <a:pt x="10527" y="21060"/>
                    <a:pt x="11364" y="21260"/>
                    <a:pt x="12195" y="21260"/>
                  </a:cubicBezTo>
                  <a:cubicBezTo>
                    <a:pt x="14084" y="21260"/>
                    <a:pt x="15937" y="20225"/>
                    <a:pt x="17688" y="19381"/>
                  </a:cubicBezTo>
                  <a:cubicBezTo>
                    <a:pt x="18436" y="19022"/>
                    <a:pt x="19200" y="18761"/>
                    <a:pt x="20035" y="18761"/>
                  </a:cubicBezTo>
                  <a:cubicBezTo>
                    <a:pt x="20078" y="18761"/>
                    <a:pt x="20121" y="18762"/>
                    <a:pt x="20165" y="18764"/>
                  </a:cubicBezTo>
                  <a:cubicBezTo>
                    <a:pt x="21110" y="18797"/>
                    <a:pt x="21587" y="20166"/>
                    <a:pt x="21930" y="20840"/>
                  </a:cubicBezTo>
                  <a:cubicBezTo>
                    <a:pt x="22554" y="22065"/>
                    <a:pt x="23327" y="23080"/>
                    <a:pt x="24393" y="23957"/>
                  </a:cubicBezTo>
                  <a:cubicBezTo>
                    <a:pt x="25693" y="25028"/>
                    <a:pt x="27311" y="25486"/>
                    <a:pt x="28949" y="25486"/>
                  </a:cubicBezTo>
                  <a:cubicBezTo>
                    <a:pt x="30057" y="25486"/>
                    <a:pt x="31175" y="25276"/>
                    <a:pt x="32211" y="24904"/>
                  </a:cubicBezTo>
                  <a:cubicBezTo>
                    <a:pt x="34664" y="24023"/>
                    <a:pt x="33795" y="21662"/>
                    <a:pt x="32923" y="19915"/>
                  </a:cubicBezTo>
                  <a:cubicBezTo>
                    <a:pt x="32242" y="18548"/>
                    <a:pt x="31237" y="17084"/>
                    <a:pt x="32154" y="15590"/>
                  </a:cubicBezTo>
                  <a:cubicBezTo>
                    <a:pt x="32905" y="14361"/>
                    <a:pt x="34543" y="13704"/>
                    <a:pt x="35613" y="12794"/>
                  </a:cubicBezTo>
                  <a:cubicBezTo>
                    <a:pt x="38074" y="10704"/>
                    <a:pt x="38173" y="7243"/>
                    <a:pt x="36424" y="4715"/>
                  </a:cubicBezTo>
                  <a:cubicBezTo>
                    <a:pt x="36281" y="4508"/>
                    <a:pt x="35853" y="4288"/>
                    <a:pt x="35632" y="4288"/>
                  </a:cubicBezTo>
                  <a:cubicBezTo>
                    <a:pt x="35481" y="4288"/>
                    <a:pt x="35425" y="4389"/>
                    <a:pt x="35615" y="4663"/>
                  </a:cubicBezTo>
                  <a:cubicBezTo>
                    <a:pt x="37637" y="7586"/>
                    <a:pt x="36351" y="10838"/>
                    <a:pt x="33655" y="12731"/>
                  </a:cubicBezTo>
                  <a:cubicBezTo>
                    <a:pt x="31833" y="14010"/>
                    <a:pt x="30114" y="15166"/>
                    <a:pt x="31017" y="17610"/>
                  </a:cubicBezTo>
                  <a:cubicBezTo>
                    <a:pt x="31628" y="19260"/>
                    <a:pt x="33864" y="21777"/>
                    <a:pt x="32307" y="23434"/>
                  </a:cubicBezTo>
                  <a:cubicBezTo>
                    <a:pt x="31447" y="24348"/>
                    <a:pt x="29729" y="24542"/>
                    <a:pt x="28380" y="24542"/>
                  </a:cubicBezTo>
                  <a:cubicBezTo>
                    <a:pt x="28085" y="24542"/>
                    <a:pt x="27807" y="24533"/>
                    <a:pt x="27560" y="24520"/>
                  </a:cubicBezTo>
                  <a:cubicBezTo>
                    <a:pt x="25387" y="24405"/>
                    <a:pt x="23839" y="22972"/>
                    <a:pt x="22872" y="21133"/>
                  </a:cubicBezTo>
                  <a:cubicBezTo>
                    <a:pt x="22160" y="19775"/>
                    <a:pt x="21523" y="18421"/>
                    <a:pt x="19974" y="17900"/>
                  </a:cubicBezTo>
                  <a:cubicBezTo>
                    <a:pt x="19679" y="17801"/>
                    <a:pt x="19377" y="17757"/>
                    <a:pt x="19069" y="17757"/>
                  </a:cubicBezTo>
                  <a:cubicBezTo>
                    <a:pt x="17030" y="17757"/>
                    <a:pt x="14749" y="19681"/>
                    <a:pt x="12952" y="20186"/>
                  </a:cubicBezTo>
                  <a:cubicBezTo>
                    <a:pt x="12565" y="20294"/>
                    <a:pt x="12135" y="20353"/>
                    <a:pt x="11706" y="20353"/>
                  </a:cubicBezTo>
                  <a:cubicBezTo>
                    <a:pt x="10293" y="20353"/>
                    <a:pt x="8888" y="19713"/>
                    <a:pt x="9070" y="18091"/>
                  </a:cubicBezTo>
                  <a:cubicBezTo>
                    <a:pt x="9187" y="17056"/>
                    <a:pt x="9728" y="16036"/>
                    <a:pt x="10180" y="15117"/>
                  </a:cubicBezTo>
                  <a:cubicBezTo>
                    <a:pt x="10879" y="13691"/>
                    <a:pt x="11965" y="12080"/>
                    <a:pt x="11804" y="10423"/>
                  </a:cubicBezTo>
                  <a:cubicBezTo>
                    <a:pt x="11772" y="10102"/>
                    <a:pt x="11297" y="9704"/>
                    <a:pt x="10983" y="9696"/>
                  </a:cubicBezTo>
                  <a:cubicBezTo>
                    <a:pt x="10868" y="9692"/>
                    <a:pt x="10750" y="9691"/>
                    <a:pt x="10629" y="9691"/>
                  </a:cubicBezTo>
                  <a:cubicBezTo>
                    <a:pt x="9760" y="9691"/>
                    <a:pt x="8730" y="9764"/>
                    <a:pt x="7697" y="9764"/>
                  </a:cubicBezTo>
                  <a:cubicBezTo>
                    <a:pt x="6134" y="9764"/>
                    <a:pt x="4562" y="9597"/>
                    <a:pt x="3523" y="8757"/>
                  </a:cubicBezTo>
                  <a:cubicBezTo>
                    <a:pt x="2213" y="7702"/>
                    <a:pt x="3068" y="5071"/>
                    <a:pt x="3798" y="3988"/>
                  </a:cubicBezTo>
                  <a:cubicBezTo>
                    <a:pt x="4855" y="2419"/>
                    <a:pt x="6794" y="1485"/>
                    <a:pt x="8541" y="940"/>
                  </a:cubicBezTo>
                  <a:cubicBezTo>
                    <a:pt x="8914" y="822"/>
                    <a:pt x="8210" y="1"/>
                    <a:pt x="7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718;p60">
              <a:extLst>
                <a:ext uri="{FF2B5EF4-FFF2-40B4-BE49-F238E27FC236}">
                  <a16:creationId xmlns:a16="http://schemas.microsoft.com/office/drawing/2014/main" id="{67F85911-F1DC-4038-B213-CB51A627F67A}"/>
                </a:ext>
              </a:extLst>
            </p:cNvPr>
            <p:cNvSpPr/>
            <p:nvPr/>
          </p:nvSpPr>
          <p:spPr>
            <a:xfrm>
              <a:off x="5103325" y="634225"/>
              <a:ext cx="1297575" cy="859150"/>
            </a:xfrm>
            <a:custGeom>
              <a:avLst/>
              <a:gdLst/>
              <a:ahLst/>
              <a:cxnLst/>
              <a:rect l="l" t="t" r="r" b="b"/>
              <a:pathLst>
                <a:path w="51903" h="34366" extrusionOk="0">
                  <a:moveTo>
                    <a:pt x="4233" y="1"/>
                  </a:moveTo>
                  <a:cubicBezTo>
                    <a:pt x="4052" y="1"/>
                    <a:pt x="3895" y="132"/>
                    <a:pt x="3868" y="316"/>
                  </a:cubicBezTo>
                  <a:lnTo>
                    <a:pt x="29" y="27189"/>
                  </a:lnTo>
                  <a:cubicBezTo>
                    <a:pt x="0" y="27391"/>
                    <a:pt x="139" y="27575"/>
                    <a:pt x="341" y="27604"/>
                  </a:cubicBezTo>
                  <a:lnTo>
                    <a:pt x="47617" y="34362"/>
                  </a:lnTo>
                  <a:cubicBezTo>
                    <a:pt x="47635" y="34365"/>
                    <a:pt x="47652" y="34366"/>
                    <a:pt x="47670" y="34366"/>
                  </a:cubicBezTo>
                  <a:cubicBezTo>
                    <a:pt x="47851" y="34366"/>
                    <a:pt x="48009" y="34232"/>
                    <a:pt x="48035" y="34048"/>
                  </a:cubicBezTo>
                  <a:lnTo>
                    <a:pt x="51874" y="7178"/>
                  </a:lnTo>
                  <a:cubicBezTo>
                    <a:pt x="51903" y="6976"/>
                    <a:pt x="51765" y="6789"/>
                    <a:pt x="51562" y="6760"/>
                  </a:cubicBezTo>
                  <a:lnTo>
                    <a:pt x="4286" y="4"/>
                  </a:lnTo>
                  <a:cubicBezTo>
                    <a:pt x="4268" y="2"/>
                    <a:pt x="4251" y="1"/>
                    <a:pt x="4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719;p60">
              <a:extLst>
                <a:ext uri="{FF2B5EF4-FFF2-40B4-BE49-F238E27FC236}">
                  <a16:creationId xmlns:a16="http://schemas.microsoft.com/office/drawing/2014/main" id="{8BB0BC09-3CA2-4A52-91F4-882A6D124AF5}"/>
                </a:ext>
              </a:extLst>
            </p:cNvPr>
            <p:cNvSpPr/>
            <p:nvPr/>
          </p:nvSpPr>
          <p:spPr>
            <a:xfrm>
              <a:off x="5216775" y="741250"/>
              <a:ext cx="1070775" cy="645075"/>
            </a:xfrm>
            <a:custGeom>
              <a:avLst/>
              <a:gdLst/>
              <a:ahLst/>
              <a:cxnLst/>
              <a:rect l="l" t="t" r="r" b="b"/>
              <a:pathLst>
                <a:path w="42831" h="25803" extrusionOk="0">
                  <a:moveTo>
                    <a:pt x="4697" y="0"/>
                  </a:moveTo>
                  <a:cubicBezTo>
                    <a:pt x="4328" y="1053"/>
                    <a:pt x="3401" y="1809"/>
                    <a:pt x="2295" y="1958"/>
                  </a:cubicBezTo>
                  <a:lnTo>
                    <a:pt x="1" y="18018"/>
                  </a:lnTo>
                  <a:cubicBezTo>
                    <a:pt x="1029" y="18477"/>
                    <a:pt x="1711" y="19479"/>
                    <a:pt x="1759" y="20607"/>
                  </a:cubicBezTo>
                  <a:lnTo>
                    <a:pt x="38110" y="25802"/>
                  </a:lnTo>
                  <a:cubicBezTo>
                    <a:pt x="38471" y="24727"/>
                    <a:pt x="39413" y="23954"/>
                    <a:pt x="40536" y="23806"/>
                  </a:cubicBezTo>
                  <a:lnTo>
                    <a:pt x="42831" y="7756"/>
                  </a:lnTo>
                  <a:cubicBezTo>
                    <a:pt x="41805" y="7306"/>
                    <a:pt x="41119" y="6317"/>
                    <a:pt x="41060" y="5198"/>
                  </a:cubicBezTo>
                  <a:lnTo>
                    <a:pt x="46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720;p60">
              <a:extLst>
                <a:ext uri="{FF2B5EF4-FFF2-40B4-BE49-F238E27FC236}">
                  <a16:creationId xmlns:a16="http://schemas.microsoft.com/office/drawing/2014/main" id="{CFB6BB9F-6147-48AA-B59F-D72D5BCE0CD5}"/>
                </a:ext>
              </a:extLst>
            </p:cNvPr>
            <p:cNvSpPr/>
            <p:nvPr/>
          </p:nvSpPr>
          <p:spPr>
            <a:xfrm>
              <a:off x="5233375" y="1181500"/>
              <a:ext cx="932725" cy="326200"/>
            </a:xfrm>
            <a:custGeom>
              <a:avLst/>
              <a:gdLst/>
              <a:ahLst/>
              <a:cxnLst/>
              <a:rect l="l" t="t" r="r" b="b"/>
              <a:pathLst>
                <a:path w="37309" h="13048" extrusionOk="0">
                  <a:moveTo>
                    <a:pt x="4299" y="1"/>
                  </a:moveTo>
                  <a:cubicBezTo>
                    <a:pt x="3971" y="1"/>
                    <a:pt x="3667" y="182"/>
                    <a:pt x="3513" y="480"/>
                  </a:cubicBezTo>
                  <a:lnTo>
                    <a:pt x="280" y="6715"/>
                  </a:lnTo>
                  <a:cubicBezTo>
                    <a:pt x="1" y="7256"/>
                    <a:pt x="337" y="7913"/>
                    <a:pt x="941" y="7999"/>
                  </a:cubicBezTo>
                  <a:lnTo>
                    <a:pt x="36204" y="13038"/>
                  </a:lnTo>
                  <a:cubicBezTo>
                    <a:pt x="36247" y="13044"/>
                    <a:pt x="36290" y="13047"/>
                    <a:pt x="36332" y="13047"/>
                  </a:cubicBezTo>
                  <a:cubicBezTo>
                    <a:pt x="36878" y="13047"/>
                    <a:pt x="37308" y="12545"/>
                    <a:pt x="37200" y="11990"/>
                  </a:cubicBezTo>
                  <a:lnTo>
                    <a:pt x="35842" y="5100"/>
                  </a:lnTo>
                  <a:cubicBezTo>
                    <a:pt x="35769" y="4731"/>
                    <a:pt x="35473" y="4447"/>
                    <a:pt x="35101" y="4394"/>
                  </a:cubicBezTo>
                  <a:lnTo>
                    <a:pt x="4425" y="10"/>
                  </a:lnTo>
                  <a:cubicBezTo>
                    <a:pt x="4383" y="4"/>
                    <a:pt x="4341"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721;p60">
              <a:extLst>
                <a:ext uri="{FF2B5EF4-FFF2-40B4-BE49-F238E27FC236}">
                  <a16:creationId xmlns:a16="http://schemas.microsoft.com/office/drawing/2014/main" id="{0A018DB4-BCAF-4EE6-BFA3-D7B52FDFBB2D}"/>
                </a:ext>
              </a:extLst>
            </p:cNvPr>
            <p:cNvSpPr/>
            <p:nvPr/>
          </p:nvSpPr>
          <p:spPr>
            <a:xfrm>
              <a:off x="6322050" y="828475"/>
              <a:ext cx="45450" cy="41375"/>
            </a:xfrm>
            <a:custGeom>
              <a:avLst/>
              <a:gdLst/>
              <a:ahLst/>
              <a:cxnLst/>
              <a:rect l="l" t="t" r="r" b="b"/>
              <a:pathLst>
                <a:path w="1818" h="1655" extrusionOk="0">
                  <a:moveTo>
                    <a:pt x="907" y="0"/>
                  </a:moveTo>
                  <a:cubicBezTo>
                    <a:pt x="733" y="0"/>
                    <a:pt x="559" y="55"/>
                    <a:pt x="411" y="166"/>
                  </a:cubicBezTo>
                  <a:cubicBezTo>
                    <a:pt x="110" y="393"/>
                    <a:pt x="0" y="795"/>
                    <a:pt x="147" y="1144"/>
                  </a:cubicBezTo>
                  <a:lnTo>
                    <a:pt x="1424" y="184"/>
                  </a:lnTo>
                  <a:cubicBezTo>
                    <a:pt x="1274" y="62"/>
                    <a:pt x="1091" y="0"/>
                    <a:pt x="907" y="0"/>
                  </a:cubicBezTo>
                  <a:close/>
                  <a:moveTo>
                    <a:pt x="1673" y="513"/>
                  </a:moveTo>
                  <a:lnTo>
                    <a:pt x="394" y="1474"/>
                  </a:lnTo>
                  <a:cubicBezTo>
                    <a:pt x="544" y="1594"/>
                    <a:pt x="727" y="1655"/>
                    <a:pt x="909" y="1655"/>
                  </a:cubicBezTo>
                  <a:cubicBezTo>
                    <a:pt x="1083" y="1655"/>
                    <a:pt x="1258" y="1600"/>
                    <a:pt x="1405" y="1489"/>
                  </a:cubicBezTo>
                  <a:cubicBezTo>
                    <a:pt x="1706" y="1263"/>
                    <a:pt x="1818" y="863"/>
                    <a:pt x="1673" y="51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722;p60">
              <a:extLst>
                <a:ext uri="{FF2B5EF4-FFF2-40B4-BE49-F238E27FC236}">
                  <a16:creationId xmlns:a16="http://schemas.microsoft.com/office/drawing/2014/main" id="{7D71778D-5A24-4FA1-AA5A-AC2083AA7454}"/>
                </a:ext>
              </a:extLst>
            </p:cNvPr>
            <p:cNvSpPr/>
            <p:nvPr/>
          </p:nvSpPr>
          <p:spPr>
            <a:xfrm>
              <a:off x="5220525" y="671050"/>
              <a:ext cx="45500" cy="41450"/>
            </a:xfrm>
            <a:custGeom>
              <a:avLst/>
              <a:gdLst/>
              <a:ahLst/>
              <a:cxnLst/>
              <a:rect l="l" t="t" r="r" b="b"/>
              <a:pathLst>
                <a:path w="1820" h="1658" extrusionOk="0">
                  <a:moveTo>
                    <a:pt x="906" y="0"/>
                  </a:moveTo>
                  <a:cubicBezTo>
                    <a:pt x="733" y="0"/>
                    <a:pt x="559" y="55"/>
                    <a:pt x="413" y="164"/>
                  </a:cubicBezTo>
                  <a:cubicBezTo>
                    <a:pt x="110" y="393"/>
                    <a:pt x="0" y="795"/>
                    <a:pt x="147" y="1145"/>
                  </a:cubicBezTo>
                  <a:lnTo>
                    <a:pt x="1427" y="184"/>
                  </a:lnTo>
                  <a:cubicBezTo>
                    <a:pt x="1275" y="62"/>
                    <a:pt x="1090" y="0"/>
                    <a:pt x="906" y="0"/>
                  </a:cubicBezTo>
                  <a:close/>
                  <a:moveTo>
                    <a:pt x="1673" y="514"/>
                  </a:moveTo>
                  <a:lnTo>
                    <a:pt x="394" y="1474"/>
                  </a:lnTo>
                  <a:cubicBezTo>
                    <a:pt x="545" y="1596"/>
                    <a:pt x="728" y="1657"/>
                    <a:pt x="912" y="1657"/>
                  </a:cubicBezTo>
                  <a:cubicBezTo>
                    <a:pt x="1086" y="1657"/>
                    <a:pt x="1260" y="1602"/>
                    <a:pt x="1407" y="1492"/>
                  </a:cubicBezTo>
                  <a:cubicBezTo>
                    <a:pt x="1710" y="1265"/>
                    <a:pt x="1820" y="863"/>
                    <a:pt x="1673" y="5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723;p60">
              <a:extLst>
                <a:ext uri="{FF2B5EF4-FFF2-40B4-BE49-F238E27FC236}">
                  <a16:creationId xmlns:a16="http://schemas.microsoft.com/office/drawing/2014/main" id="{AF585E89-F514-47FA-8355-81FE378445DF}"/>
                </a:ext>
              </a:extLst>
            </p:cNvPr>
            <p:cNvSpPr/>
            <p:nvPr/>
          </p:nvSpPr>
          <p:spPr>
            <a:xfrm>
              <a:off x="6238700" y="1411475"/>
              <a:ext cx="45450" cy="41400"/>
            </a:xfrm>
            <a:custGeom>
              <a:avLst/>
              <a:gdLst/>
              <a:ahLst/>
              <a:cxnLst/>
              <a:rect l="l" t="t" r="r" b="b"/>
              <a:pathLst>
                <a:path w="1818" h="1656" extrusionOk="0">
                  <a:moveTo>
                    <a:pt x="906" y="0"/>
                  </a:moveTo>
                  <a:cubicBezTo>
                    <a:pt x="733" y="0"/>
                    <a:pt x="559" y="55"/>
                    <a:pt x="413" y="164"/>
                  </a:cubicBezTo>
                  <a:cubicBezTo>
                    <a:pt x="110" y="391"/>
                    <a:pt x="0" y="795"/>
                    <a:pt x="147" y="1145"/>
                  </a:cubicBezTo>
                  <a:lnTo>
                    <a:pt x="1427" y="184"/>
                  </a:lnTo>
                  <a:cubicBezTo>
                    <a:pt x="1275" y="62"/>
                    <a:pt x="1090" y="0"/>
                    <a:pt x="906" y="0"/>
                  </a:cubicBezTo>
                  <a:close/>
                  <a:moveTo>
                    <a:pt x="1675" y="514"/>
                  </a:moveTo>
                  <a:lnTo>
                    <a:pt x="396" y="1474"/>
                  </a:lnTo>
                  <a:cubicBezTo>
                    <a:pt x="545" y="1595"/>
                    <a:pt x="728" y="1655"/>
                    <a:pt x="911" y="1655"/>
                  </a:cubicBezTo>
                  <a:cubicBezTo>
                    <a:pt x="1085" y="1655"/>
                    <a:pt x="1260" y="1600"/>
                    <a:pt x="1407" y="1490"/>
                  </a:cubicBezTo>
                  <a:cubicBezTo>
                    <a:pt x="1708" y="1263"/>
                    <a:pt x="1818" y="863"/>
                    <a:pt x="1675" y="5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724;p60">
              <a:extLst>
                <a:ext uri="{FF2B5EF4-FFF2-40B4-BE49-F238E27FC236}">
                  <a16:creationId xmlns:a16="http://schemas.microsoft.com/office/drawing/2014/main" id="{6A6D92D2-1D78-4A00-AC05-78B3E901595E}"/>
                </a:ext>
              </a:extLst>
            </p:cNvPr>
            <p:cNvSpPr/>
            <p:nvPr/>
          </p:nvSpPr>
          <p:spPr>
            <a:xfrm>
              <a:off x="5137225" y="1254025"/>
              <a:ext cx="45450" cy="41450"/>
            </a:xfrm>
            <a:custGeom>
              <a:avLst/>
              <a:gdLst/>
              <a:ahLst/>
              <a:cxnLst/>
              <a:rect l="l" t="t" r="r" b="b"/>
              <a:pathLst>
                <a:path w="1818" h="1658" extrusionOk="0">
                  <a:moveTo>
                    <a:pt x="907" y="1"/>
                  </a:moveTo>
                  <a:cubicBezTo>
                    <a:pt x="733" y="1"/>
                    <a:pt x="559" y="56"/>
                    <a:pt x="411" y="166"/>
                  </a:cubicBezTo>
                  <a:cubicBezTo>
                    <a:pt x="108" y="392"/>
                    <a:pt x="0" y="797"/>
                    <a:pt x="145" y="1144"/>
                  </a:cubicBezTo>
                  <a:lnTo>
                    <a:pt x="1425" y="186"/>
                  </a:lnTo>
                  <a:cubicBezTo>
                    <a:pt x="1274" y="62"/>
                    <a:pt x="1091" y="1"/>
                    <a:pt x="907" y="1"/>
                  </a:cubicBezTo>
                  <a:close/>
                  <a:moveTo>
                    <a:pt x="1673" y="515"/>
                  </a:moveTo>
                  <a:lnTo>
                    <a:pt x="394" y="1474"/>
                  </a:lnTo>
                  <a:cubicBezTo>
                    <a:pt x="544" y="1596"/>
                    <a:pt x="728" y="1657"/>
                    <a:pt x="913" y="1657"/>
                  </a:cubicBezTo>
                  <a:cubicBezTo>
                    <a:pt x="1086" y="1657"/>
                    <a:pt x="1260" y="1603"/>
                    <a:pt x="1407" y="1493"/>
                  </a:cubicBezTo>
                  <a:cubicBezTo>
                    <a:pt x="1708" y="1267"/>
                    <a:pt x="1818" y="863"/>
                    <a:pt x="1673" y="51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725;p60">
              <a:extLst>
                <a:ext uri="{FF2B5EF4-FFF2-40B4-BE49-F238E27FC236}">
                  <a16:creationId xmlns:a16="http://schemas.microsoft.com/office/drawing/2014/main" id="{FFEF4DBC-EA85-4C81-92C1-E3E329993149}"/>
                </a:ext>
              </a:extLst>
            </p:cNvPr>
            <p:cNvSpPr/>
            <p:nvPr/>
          </p:nvSpPr>
          <p:spPr>
            <a:xfrm>
              <a:off x="5280075" y="1316750"/>
              <a:ext cx="42725" cy="36075"/>
            </a:xfrm>
            <a:custGeom>
              <a:avLst/>
              <a:gdLst/>
              <a:ahLst/>
              <a:cxnLst/>
              <a:rect l="l" t="t" r="r" b="b"/>
              <a:pathLst>
                <a:path w="1709" h="1443" extrusionOk="0">
                  <a:moveTo>
                    <a:pt x="935" y="1"/>
                  </a:moveTo>
                  <a:cubicBezTo>
                    <a:pt x="359" y="1"/>
                    <a:pt x="1" y="671"/>
                    <a:pt x="363" y="1154"/>
                  </a:cubicBezTo>
                  <a:cubicBezTo>
                    <a:pt x="500" y="1338"/>
                    <a:pt x="716" y="1442"/>
                    <a:pt x="939" y="1442"/>
                  </a:cubicBezTo>
                  <a:cubicBezTo>
                    <a:pt x="998" y="1442"/>
                    <a:pt x="1058" y="1435"/>
                    <a:pt x="1117" y="1419"/>
                  </a:cubicBezTo>
                  <a:cubicBezTo>
                    <a:pt x="1401" y="1347"/>
                    <a:pt x="1612" y="1112"/>
                    <a:pt x="1653" y="824"/>
                  </a:cubicBezTo>
                  <a:cubicBezTo>
                    <a:pt x="1708" y="430"/>
                    <a:pt x="1436" y="66"/>
                    <a:pt x="1042" y="8"/>
                  </a:cubicBezTo>
                  <a:cubicBezTo>
                    <a:pt x="1006" y="3"/>
                    <a:pt x="970"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726;p60">
              <a:extLst>
                <a:ext uri="{FF2B5EF4-FFF2-40B4-BE49-F238E27FC236}">
                  <a16:creationId xmlns:a16="http://schemas.microsoft.com/office/drawing/2014/main" id="{593E715C-F3B3-4091-9FFD-FBD9344FF572}"/>
                </a:ext>
              </a:extLst>
            </p:cNvPr>
            <p:cNvSpPr/>
            <p:nvPr/>
          </p:nvSpPr>
          <p:spPr>
            <a:xfrm>
              <a:off x="5373275" y="1282475"/>
              <a:ext cx="42700" cy="36050"/>
            </a:xfrm>
            <a:custGeom>
              <a:avLst/>
              <a:gdLst/>
              <a:ahLst/>
              <a:cxnLst/>
              <a:rect l="l" t="t" r="r" b="b"/>
              <a:pathLst>
                <a:path w="1708" h="1442" extrusionOk="0">
                  <a:moveTo>
                    <a:pt x="932" y="0"/>
                  </a:moveTo>
                  <a:cubicBezTo>
                    <a:pt x="357" y="0"/>
                    <a:pt x="1" y="669"/>
                    <a:pt x="363" y="1153"/>
                  </a:cubicBezTo>
                  <a:cubicBezTo>
                    <a:pt x="500" y="1337"/>
                    <a:pt x="715" y="1442"/>
                    <a:pt x="938" y="1442"/>
                  </a:cubicBezTo>
                  <a:cubicBezTo>
                    <a:pt x="998" y="1442"/>
                    <a:pt x="1057" y="1434"/>
                    <a:pt x="1117" y="1419"/>
                  </a:cubicBezTo>
                  <a:cubicBezTo>
                    <a:pt x="1400" y="1347"/>
                    <a:pt x="1611" y="1111"/>
                    <a:pt x="1653" y="821"/>
                  </a:cubicBezTo>
                  <a:cubicBezTo>
                    <a:pt x="1708" y="428"/>
                    <a:pt x="1435" y="63"/>
                    <a:pt x="1042" y="8"/>
                  </a:cubicBezTo>
                  <a:cubicBezTo>
                    <a:pt x="1004" y="3"/>
                    <a:pt x="968"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9727;p60">
              <a:extLst>
                <a:ext uri="{FF2B5EF4-FFF2-40B4-BE49-F238E27FC236}">
                  <a16:creationId xmlns:a16="http://schemas.microsoft.com/office/drawing/2014/main" id="{F9DFD011-B8FA-4C16-AA8E-4DB4BA734F64}"/>
                </a:ext>
              </a:extLst>
            </p:cNvPr>
            <p:cNvSpPr/>
            <p:nvPr/>
          </p:nvSpPr>
          <p:spPr>
            <a:xfrm>
              <a:off x="6084525" y="1431175"/>
              <a:ext cx="38800" cy="36100"/>
            </a:xfrm>
            <a:custGeom>
              <a:avLst/>
              <a:gdLst/>
              <a:ahLst/>
              <a:cxnLst/>
              <a:rect l="l" t="t" r="r" b="b"/>
              <a:pathLst>
                <a:path w="1552" h="1444" extrusionOk="0">
                  <a:moveTo>
                    <a:pt x="781" y="0"/>
                  </a:moveTo>
                  <a:cubicBezTo>
                    <a:pt x="427" y="0"/>
                    <a:pt x="119" y="259"/>
                    <a:pt x="68" y="618"/>
                  </a:cubicBezTo>
                  <a:cubicBezTo>
                    <a:pt x="0" y="1087"/>
                    <a:pt x="376" y="1443"/>
                    <a:pt x="784" y="1443"/>
                  </a:cubicBezTo>
                  <a:cubicBezTo>
                    <a:pt x="929" y="1443"/>
                    <a:pt x="1079" y="1398"/>
                    <a:pt x="1213" y="1297"/>
                  </a:cubicBezTo>
                  <a:cubicBezTo>
                    <a:pt x="1446" y="1121"/>
                    <a:pt x="1552" y="825"/>
                    <a:pt x="1479" y="541"/>
                  </a:cubicBezTo>
                  <a:cubicBezTo>
                    <a:pt x="1407" y="260"/>
                    <a:pt x="1172" y="49"/>
                    <a:pt x="882" y="7"/>
                  </a:cubicBezTo>
                  <a:cubicBezTo>
                    <a:pt x="848" y="2"/>
                    <a:pt x="814" y="0"/>
                    <a:pt x="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9728;p60">
              <a:extLst>
                <a:ext uri="{FF2B5EF4-FFF2-40B4-BE49-F238E27FC236}">
                  <a16:creationId xmlns:a16="http://schemas.microsoft.com/office/drawing/2014/main" id="{DB3F5615-E2A3-429E-A2AC-D6EB465D00E2}"/>
                </a:ext>
              </a:extLst>
            </p:cNvPr>
            <p:cNvSpPr/>
            <p:nvPr/>
          </p:nvSpPr>
          <p:spPr>
            <a:xfrm>
              <a:off x="6004675" y="1372150"/>
              <a:ext cx="38775" cy="36050"/>
            </a:xfrm>
            <a:custGeom>
              <a:avLst/>
              <a:gdLst/>
              <a:ahLst/>
              <a:cxnLst/>
              <a:rect l="l" t="t" r="r" b="b"/>
              <a:pathLst>
                <a:path w="1551" h="1442" extrusionOk="0">
                  <a:moveTo>
                    <a:pt x="778" y="0"/>
                  </a:moveTo>
                  <a:cubicBezTo>
                    <a:pt x="427" y="0"/>
                    <a:pt x="119" y="260"/>
                    <a:pt x="67" y="619"/>
                  </a:cubicBezTo>
                  <a:cubicBezTo>
                    <a:pt x="0" y="1087"/>
                    <a:pt x="375" y="1442"/>
                    <a:pt x="782" y="1442"/>
                  </a:cubicBezTo>
                  <a:cubicBezTo>
                    <a:pt x="927" y="1442"/>
                    <a:pt x="1077" y="1397"/>
                    <a:pt x="1212" y="1296"/>
                  </a:cubicBezTo>
                  <a:cubicBezTo>
                    <a:pt x="1445" y="1122"/>
                    <a:pt x="1550" y="823"/>
                    <a:pt x="1478" y="542"/>
                  </a:cubicBezTo>
                  <a:cubicBezTo>
                    <a:pt x="1405" y="258"/>
                    <a:pt x="1170" y="47"/>
                    <a:pt x="882" y="8"/>
                  </a:cubicBezTo>
                  <a:cubicBezTo>
                    <a:pt x="847" y="3"/>
                    <a:pt x="813"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9729;p60">
              <a:extLst>
                <a:ext uri="{FF2B5EF4-FFF2-40B4-BE49-F238E27FC236}">
                  <a16:creationId xmlns:a16="http://schemas.microsoft.com/office/drawing/2014/main" id="{5BB008B1-EADF-4C5F-AC12-ACA0D4CE4467}"/>
                </a:ext>
              </a:extLst>
            </p:cNvPr>
            <p:cNvSpPr/>
            <p:nvPr/>
          </p:nvSpPr>
          <p:spPr>
            <a:xfrm>
              <a:off x="5249250" y="912900"/>
              <a:ext cx="1020725" cy="196000"/>
            </a:xfrm>
            <a:custGeom>
              <a:avLst/>
              <a:gdLst/>
              <a:ahLst/>
              <a:cxnLst/>
              <a:rect l="l" t="t" r="r" b="b"/>
              <a:pathLst>
                <a:path w="40829" h="7840" extrusionOk="0">
                  <a:moveTo>
                    <a:pt x="293" y="0"/>
                  </a:moveTo>
                  <a:lnTo>
                    <a:pt x="1" y="2046"/>
                  </a:lnTo>
                  <a:lnTo>
                    <a:pt x="40536" y="7840"/>
                  </a:lnTo>
                  <a:lnTo>
                    <a:pt x="40829" y="5793"/>
                  </a:lnTo>
                  <a:lnTo>
                    <a:pt x="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730;p60">
              <a:extLst>
                <a:ext uri="{FF2B5EF4-FFF2-40B4-BE49-F238E27FC236}">
                  <a16:creationId xmlns:a16="http://schemas.microsoft.com/office/drawing/2014/main" id="{FC8758C8-3F8B-4EDA-88DE-848E27A220D3}"/>
                </a:ext>
              </a:extLst>
            </p:cNvPr>
            <p:cNvSpPr/>
            <p:nvPr/>
          </p:nvSpPr>
          <p:spPr>
            <a:xfrm>
              <a:off x="5242100" y="962675"/>
              <a:ext cx="1020800" cy="196000"/>
            </a:xfrm>
            <a:custGeom>
              <a:avLst/>
              <a:gdLst/>
              <a:ahLst/>
              <a:cxnLst/>
              <a:rect l="l" t="t" r="r" b="b"/>
              <a:pathLst>
                <a:path w="40832" h="7840" extrusionOk="0">
                  <a:moveTo>
                    <a:pt x="295" y="0"/>
                  </a:moveTo>
                  <a:lnTo>
                    <a:pt x="1" y="2046"/>
                  </a:lnTo>
                  <a:lnTo>
                    <a:pt x="40539" y="7840"/>
                  </a:lnTo>
                  <a:lnTo>
                    <a:pt x="40831" y="5794"/>
                  </a:lnTo>
                  <a:lnTo>
                    <a:pt x="2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731;p60">
              <a:extLst>
                <a:ext uri="{FF2B5EF4-FFF2-40B4-BE49-F238E27FC236}">
                  <a16:creationId xmlns:a16="http://schemas.microsoft.com/office/drawing/2014/main" id="{3F048BA9-6323-483E-BB36-380A8B32CB14}"/>
                </a:ext>
              </a:extLst>
            </p:cNvPr>
            <p:cNvSpPr/>
            <p:nvPr/>
          </p:nvSpPr>
          <p:spPr>
            <a:xfrm>
              <a:off x="5234700" y="1012400"/>
              <a:ext cx="1020775" cy="195950"/>
            </a:xfrm>
            <a:custGeom>
              <a:avLst/>
              <a:gdLst/>
              <a:ahLst/>
              <a:cxnLst/>
              <a:rect l="l" t="t" r="r" b="b"/>
              <a:pathLst>
                <a:path w="40831" h="7838" extrusionOk="0">
                  <a:moveTo>
                    <a:pt x="293" y="0"/>
                  </a:moveTo>
                  <a:lnTo>
                    <a:pt x="0" y="2046"/>
                  </a:lnTo>
                  <a:lnTo>
                    <a:pt x="40538" y="7837"/>
                  </a:lnTo>
                  <a:lnTo>
                    <a:pt x="40830" y="5791"/>
                  </a:lnTo>
                  <a:lnTo>
                    <a:pt x="2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732;p60">
              <a:extLst>
                <a:ext uri="{FF2B5EF4-FFF2-40B4-BE49-F238E27FC236}">
                  <a16:creationId xmlns:a16="http://schemas.microsoft.com/office/drawing/2014/main" id="{2F26B290-C43D-44DD-B5B4-2B008F6F4C44}"/>
                </a:ext>
              </a:extLst>
            </p:cNvPr>
            <p:cNvSpPr/>
            <p:nvPr/>
          </p:nvSpPr>
          <p:spPr>
            <a:xfrm>
              <a:off x="5399850" y="905825"/>
              <a:ext cx="705450" cy="309325"/>
            </a:xfrm>
            <a:custGeom>
              <a:avLst/>
              <a:gdLst/>
              <a:ahLst/>
              <a:cxnLst/>
              <a:rect l="l" t="t" r="r" b="b"/>
              <a:pathLst>
                <a:path w="28218" h="12373" extrusionOk="0">
                  <a:moveTo>
                    <a:pt x="5253" y="1"/>
                  </a:moveTo>
                  <a:cubicBezTo>
                    <a:pt x="2845" y="1"/>
                    <a:pt x="736" y="1774"/>
                    <a:pt x="385" y="4226"/>
                  </a:cubicBezTo>
                  <a:cubicBezTo>
                    <a:pt x="1" y="6909"/>
                    <a:pt x="1873" y="9406"/>
                    <a:pt x="4559" y="9791"/>
                  </a:cubicBezTo>
                  <a:lnTo>
                    <a:pt x="22269" y="12322"/>
                  </a:lnTo>
                  <a:cubicBezTo>
                    <a:pt x="22503" y="12356"/>
                    <a:pt x="22736" y="12372"/>
                    <a:pt x="22966" y="12372"/>
                  </a:cubicBezTo>
                  <a:cubicBezTo>
                    <a:pt x="25374" y="12372"/>
                    <a:pt x="27486" y="10598"/>
                    <a:pt x="27836" y="8147"/>
                  </a:cubicBezTo>
                  <a:cubicBezTo>
                    <a:pt x="28218" y="5463"/>
                    <a:pt x="26345" y="2967"/>
                    <a:pt x="23660" y="2582"/>
                  </a:cubicBezTo>
                  <a:lnTo>
                    <a:pt x="5950" y="50"/>
                  </a:lnTo>
                  <a:cubicBezTo>
                    <a:pt x="5716" y="17"/>
                    <a:pt x="5483" y="1"/>
                    <a:pt x="5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9733;p60">
              <a:extLst>
                <a:ext uri="{FF2B5EF4-FFF2-40B4-BE49-F238E27FC236}">
                  <a16:creationId xmlns:a16="http://schemas.microsoft.com/office/drawing/2014/main" id="{EFCD0645-E994-4823-8E0B-97B11E28B2A1}"/>
                </a:ext>
              </a:extLst>
            </p:cNvPr>
            <p:cNvSpPr/>
            <p:nvPr/>
          </p:nvSpPr>
          <p:spPr>
            <a:xfrm>
              <a:off x="5448975" y="951825"/>
              <a:ext cx="607225" cy="217300"/>
            </a:xfrm>
            <a:custGeom>
              <a:avLst/>
              <a:gdLst/>
              <a:ahLst/>
              <a:cxnLst/>
              <a:rect l="l" t="t" r="r" b="b"/>
              <a:pathLst>
                <a:path w="24289" h="8692" extrusionOk="0">
                  <a:moveTo>
                    <a:pt x="3288" y="1"/>
                  </a:moveTo>
                  <a:cubicBezTo>
                    <a:pt x="1779" y="1"/>
                    <a:pt x="461" y="1109"/>
                    <a:pt x="242" y="2645"/>
                  </a:cubicBezTo>
                  <a:cubicBezTo>
                    <a:pt x="1" y="4329"/>
                    <a:pt x="1170" y="5889"/>
                    <a:pt x="2855" y="6129"/>
                  </a:cubicBezTo>
                  <a:lnTo>
                    <a:pt x="20563" y="8661"/>
                  </a:lnTo>
                  <a:cubicBezTo>
                    <a:pt x="20710" y="8681"/>
                    <a:pt x="20856" y="8692"/>
                    <a:pt x="21001" y="8692"/>
                  </a:cubicBezTo>
                  <a:cubicBezTo>
                    <a:pt x="22509" y="8692"/>
                    <a:pt x="23828" y="7584"/>
                    <a:pt x="24049" y="6047"/>
                  </a:cubicBezTo>
                  <a:cubicBezTo>
                    <a:pt x="24288" y="4364"/>
                    <a:pt x="23119" y="2803"/>
                    <a:pt x="21435" y="2564"/>
                  </a:cubicBezTo>
                  <a:lnTo>
                    <a:pt x="3726" y="32"/>
                  </a:lnTo>
                  <a:cubicBezTo>
                    <a:pt x="3579" y="11"/>
                    <a:pt x="3432" y="1"/>
                    <a:pt x="3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734;p60">
              <a:extLst>
                <a:ext uri="{FF2B5EF4-FFF2-40B4-BE49-F238E27FC236}">
                  <a16:creationId xmlns:a16="http://schemas.microsoft.com/office/drawing/2014/main" id="{9A19D0E8-591A-4ED3-AB4C-4F471BB4B540}"/>
                </a:ext>
              </a:extLst>
            </p:cNvPr>
            <p:cNvSpPr/>
            <p:nvPr/>
          </p:nvSpPr>
          <p:spPr>
            <a:xfrm>
              <a:off x="5489700" y="986750"/>
              <a:ext cx="90950" cy="85300"/>
            </a:xfrm>
            <a:custGeom>
              <a:avLst/>
              <a:gdLst/>
              <a:ahLst/>
              <a:cxnLst/>
              <a:rect l="l" t="t" r="r" b="b"/>
              <a:pathLst>
                <a:path w="3638" h="3412" extrusionOk="0">
                  <a:moveTo>
                    <a:pt x="1819" y="1"/>
                  </a:moveTo>
                  <a:cubicBezTo>
                    <a:pt x="1222" y="1"/>
                    <a:pt x="660" y="314"/>
                    <a:pt x="352" y="837"/>
                  </a:cubicBezTo>
                  <a:cubicBezTo>
                    <a:pt x="0" y="1431"/>
                    <a:pt x="40" y="2178"/>
                    <a:pt x="453" y="2730"/>
                  </a:cubicBezTo>
                  <a:cubicBezTo>
                    <a:pt x="781" y="3165"/>
                    <a:pt x="1290" y="3412"/>
                    <a:pt x="1818" y="3412"/>
                  </a:cubicBezTo>
                  <a:cubicBezTo>
                    <a:pt x="1959" y="3412"/>
                    <a:pt x="2101" y="3394"/>
                    <a:pt x="2242" y="3358"/>
                  </a:cubicBezTo>
                  <a:cubicBezTo>
                    <a:pt x="2910" y="3187"/>
                    <a:pt x="3409" y="2628"/>
                    <a:pt x="3506" y="1947"/>
                  </a:cubicBezTo>
                  <a:cubicBezTo>
                    <a:pt x="3637" y="1015"/>
                    <a:pt x="2991" y="152"/>
                    <a:pt x="2059" y="17"/>
                  </a:cubicBezTo>
                  <a:cubicBezTo>
                    <a:pt x="1979" y="6"/>
                    <a:pt x="1899" y="1"/>
                    <a:pt x="18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735;p60">
              <a:extLst>
                <a:ext uri="{FF2B5EF4-FFF2-40B4-BE49-F238E27FC236}">
                  <a16:creationId xmlns:a16="http://schemas.microsoft.com/office/drawing/2014/main" id="{06B5F338-F9DD-4981-9BD1-7AD1CBBEB160}"/>
                </a:ext>
              </a:extLst>
            </p:cNvPr>
            <p:cNvSpPr/>
            <p:nvPr/>
          </p:nvSpPr>
          <p:spPr>
            <a:xfrm>
              <a:off x="5489475" y="986750"/>
              <a:ext cx="91400" cy="85300"/>
            </a:xfrm>
            <a:custGeom>
              <a:avLst/>
              <a:gdLst/>
              <a:ahLst/>
              <a:cxnLst/>
              <a:rect l="l" t="t" r="r" b="b"/>
              <a:pathLst>
                <a:path w="3656" h="3412" extrusionOk="0">
                  <a:moveTo>
                    <a:pt x="1828" y="0"/>
                  </a:moveTo>
                  <a:cubicBezTo>
                    <a:pt x="1323" y="0"/>
                    <a:pt x="823" y="224"/>
                    <a:pt x="486" y="653"/>
                  </a:cubicBezTo>
                  <a:cubicBezTo>
                    <a:pt x="60" y="1193"/>
                    <a:pt x="0" y="1941"/>
                    <a:pt x="339" y="2541"/>
                  </a:cubicBezTo>
                  <a:cubicBezTo>
                    <a:pt x="644" y="3083"/>
                    <a:pt x="1215" y="3412"/>
                    <a:pt x="1827" y="3412"/>
                  </a:cubicBezTo>
                  <a:cubicBezTo>
                    <a:pt x="1894" y="3412"/>
                    <a:pt x="1961" y="3408"/>
                    <a:pt x="2029" y="3400"/>
                  </a:cubicBezTo>
                  <a:cubicBezTo>
                    <a:pt x="2715" y="3316"/>
                    <a:pt x="3282" y="2831"/>
                    <a:pt x="3468" y="2167"/>
                  </a:cubicBezTo>
                  <a:cubicBezTo>
                    <a:pt x="3655" y="1501"/>
                    <a:pt x="3422" y="791"/>
                    <a:pt x="2879" y="365"/>
                  </a:cubicBezTo>
                  <a:cubicBezTo>
                    <a:pt x="2567" y="119"/>
                    <a:pt x="2196" y="0"/>
                    <a:pt x="18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736;p60">
              <a:extLst>
                <a:ext uri="{FF2B5EF4-FFF2-40B4-BE49-F238E27FC236}">
                  <a16:creationId xmlns:a16="http://schemas.microsoft.com/office/drawing/2014/main" id="{2EF53511-F27E-4AC0-A494-F5DB9CDC7E7F}"/>
                </a:ext>
              </a:extLst>
            </p:cNvPr>
            <p:cNvSpPr/>
            <p:nvPr/>
          </p:nvSpPr>
          <p:spPr>
            <a:xfrm>
              <a:off x="5486775" y="986750"/>
              <a:ext cx="94375" cy="85275"/>
            </a:xfrm>
            <a:custGeom>
              <a:avLst/>
              <a:gdLst/>
              <a:ahLst/>
              <a:cxnLst/>
              <a:rect l="l" t="t" r="r" b="b"/>
              <a:pathLst>
                <a:path w="3775" h="3411" extrusionOk="0">
                  <a:moveTo>
                    <a:pt x="1934" y="0"/>
                  </a:moveTo>
                  <a:cubicBezTo>
                    <a:pt x="1721" y="0"/>
                    <a:pt x="1505" y="40"/>
                    <a:pt x="1300" y="123"/>
                  </a:cubicBezTo>
                  <a:cubicBezTo>
                    <a:pt x="425" y="475"/>
                    <a:pt x="1" y="1466"/>
                    <a:pt x="352" y="2341"/>
                  </a:cubicBezTo>
                  <a:cubicBezTo>
                    <a:pt x="609" y="2980"/>
                    <a:pt x="1225" y="3404"/>
                    <a:pt x="1915" y="3411"/>
                  </a:cubicBezTo>
                  <a:cubicBezTo>
                    <a:pt x="1922" y="3411"/>
                    <a:pt x="1929" y="3411"/>
                    <a:pt x="1937" y="3411"/>
                  </a:cubicBezTo>
                  <a:cubicBezTo>
                    <a:pt x="2618" y="3411"/>
                    <a:pt x="3234" y="3004"/>
                    <a:pt x="3502" y="2376"/>
                  </a:cubicBezTo>
                  <a:cubicBezTo>
                    <a:pt x="3774" y="1741"/>
                    <a:pt x="3636" y="1006"/>
                    <a:pt x="3154" y="514"/>
                  </a:cubicBezTo>
                  <a:cubicBezTo>
                    <a:pt x="2826" y="179"/>
                    <a:pt x="2384" y="0"/>
                    <a:pt x="1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737;p60">
              <a:extLst>
                <a:ext uri="{FF2B5EF4-FFF2-40B4-BE49-F238E27FC236}">
                  <a16:creationId xmlns:a16="http://schemas.microsoft.com/office/drawing/2014/main" id="{C79F4963-FF6D-4E40-85BE-2BAD086440E3}"/>
                </a:ext>
              </a:extLst>
            </p:cNvPr>
            <p:cNvSpPr/>
            <p:nvPr/>
          </p:nvSpPr>
          <p:spPr>
            <a:xfrm>
              <a:off x="5489575" y="986775"/>
              <a:ext cx="91025" cy="85250"/>
            </a:xfrm>
            <a:custGeom>
              <a:avLst/>
              <a:gdLst/>
              <a:ahLst/>
              <a:cxnLst/>
              <a:rect l="l" t="t" r="r" b="b"/>
              <a:pathLst>
                <a:path w="3641" h="3410" extrusionOk="0">
                  <a:moveTo>
                    <a:pt x="1822" y="0"/>
                  </a:moveTo>
                  <a:cubicBezTo>
                    <a:pt x="1681" y="0"/>
                    <a:pt x="1539" y="18"/>
                    <a:pt x="1399" y="54"/>
                  </a:cubicBezTo>
                  <a:cubicBezTo>
                    <a:pt x="730" y="225"/>
                    <a:pt x="231" y="781"/>
                    <a:pt x="135" y="1465"/>
                  </a:cubicBezTo>
                  <a:cubicBezTo>
                    <a:pt x="1" y="2397"/>
                    <a:pt x="649" y="3260"/>
                    <a:pt x="1581" y="3392"/>
                  </a:cubicBezTo>
                  <a:cubicBezTo>
                    <a:pt x="1663" y="3404"/>
                    <a:pt x="1744" y="3410"/>
                    <a:pt x="1825" y="3410"/>
                  </a:cubicBezTo>
                  <a:cubicBezTo>
                    <a:pt x="2419" y="3410"/>
                    <a:pt x="2979" y="3097"/>
                    <a:pt x="3289" y="2575"/>
                  </a:cubicBezTo>
                  <a:cubicBezTo>
                    <a:pt x="3640" y="1981"/>
                    <a:pt x="3601" y="1234"/>
                    <a:pt x="3185" y="682"/>
                  </a:cubicBezTo>
                  <a:cubicBezTo>
                    <a:pt x="2859" y="247"/>
                    <a:pt x="2350"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738;p60">
              <a:extLst>
                <a:ext uri="{FF2B5EF4-FFF2-40B4-BE49-F238E27FC236}">
                  <a16:creationId xmlns:a16="http://schemas.microsoft.com/office/drawing/2014/main" id="{C8953ED8-1BB2-4FC2-81C1-19B0C69471C3}"/>
                </a:ext>
              </a:extLst>
            </p:cNvPr>
            <p:cNvSpPr/>
            <p:nvPr/>
          </p:nvSpPr>
          <p:spPr>
            <a:xfrm>
              <a:off x="5489425" y="986750"/>
              <a:ext cx="91325" cy="85300"/>
            </a:xfrm>
            <a:custGeom>
              <a:avLst/>
              <a:gdLst/>
              <a:ahLst/>
              <a:cxnLst/>
              <a:rect l="l" t="t" r="r" b="b"/>
              <a:pathLst>
                <a:path w="3653" h="3412" extrusionOk="0">
                  <a:moveTo>
                    <a:pt x="1830" y="1"/>
                  </a:moveTo>
                  <a:cubicBezTo>
                    <a:pt x="1762" y="1"/>
                    <a:pt x="1693" y="5"/>
                    <a:pt x="1624" y="13"/>
                  </a:cubicBezTo>
                  <a:cubicBezTo>
                    <a:pt x="939" y="94"/>
                    <a:pt x="372" y="582"/>
                    <a:pt x="185" y="1246"/>
                  </a:cubicBezTo>
                  <a:cubicBezTo>
                    <a:pt x="0" y="1910"/>
                    <a:pt x="233" y="2622"/>
                    <a:pt x="776" y="3048"/>
                  </a:cubicBezTo>
                  <a:cubicBezTo>
                    <a:pt x="1088" y="3293"/>
                    <a:pt x="1459" y="3412"/>
                    <a:pt x="1827" y="3412"/>
                  </a:cubicBezTo>
                  <a:cubicBezTo>
                    <a:pt x="2332" y="3412"/>
                    <a:pt x="2832" y="3188"/>
                    <a:pt x="3169" y="2758"/>
                  </a:cubicBezTo>
                  <a:cubicBezTo>
                    <a:pt x="3596" y="2215"/>
                    <a:pt x="3653" y="1470"/>
                    <a:pt x="3314" y="870"/>
                  </a:cubicBezTo>
                  <a:cubicBezTo>
                    <a:pt x="3010" y="329"/>
                    <a:pt x="2439" y="1"/>
                    <a:pt x="1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739;p60">
              <a:extLst>
                <a:ext uri="{FF2B5EF4-FFF2-40B4-BE49-F238E27FC236}">
                  <a16:creationId xmlns:a16="http://schemas.microsoft.com/office/drawing/2014/main" id="{6A4678E6-335D-4A50-B055-6A9F0590FA4B}"/>
                </a:ext>
              </a:extLst>
            </p:cNvPr>
            <p:cNvSpPr/>
            <p:nvPr/>
          </p:nvSpPr>
          <p:spPr>
            <a:xfrm>
              <a:off x="5533425" y="977350"/>
              <a:ext cx="15675" cy="18525"/>
            </a:xfrm>
            <a:custGeom>
              <a:avLst/>
              <a:gdLst/>
              <a:ahLst/>
              <a:cxnLst/>
              <a:rect l="l" t="t" r="r" b="b"/>
              <a:pathLst>
                <a:path w="627" h="741" extrusionOk="0">
                  <a:moveTo>
                    <a:pt x="95" y="0"/>
                  </a:moveTo>
                  <a:lnTo>
                    <a:pt x="1" y="664"/>
                  </a:lnTo>
                  <a:lnTo>
                    <a:pt x="532" y="741"/>
                  </a:lnTo>
                  <a:lnTo>
                    <a:pt x="627" y="75"/>
                  </a:lnTo>
                  <a:lnTo>
                    <a:pt x="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740;p60">
              <a:extLst>
                <a:ext uri="{FF2B5EF4-FFF2-40B4-BE49-F238E27FC236}">
                  <a16:creationId xmlns:a16="http://schemas.microsoft.com/office/drawing/2014/main" id="{8ABCDFB3-FD24-4F8D-9192-6956F02433AE}"/>
                </a:ext>
              </a:extLst>
            </p:cNvPr>
            <p:cNvSpPr/>
            <p:nvPr/>
          </p:nvSpPr>
          <p:spPr>
            <a:xfrm>
              <a:off x="5490350" y="992225"/>
              <a:ext cx="21500" cy="20975"/>
            </a:xfrm>
            <a:custGeom>
              <a:avLst/>
              <a:gdLst/>
              <a:ahLst/>
              <a:cxnLst/>
              <a:rect l="l" t="t" r="r" b="b"/>
              <a:pathLst>
                <a:path w="860" h="839" extrusionOk="0">
                  <a:moveTo>
                    <a:pt x="332" y="1"/>
                  </a:moveTo>
                  <a:lnTo>
                    <a:pt x="0" y="423"/>
                  </a:lnTo>
                  <a:lnTo>
                    <a:pt x="528" y="838"/>
                  </a:lnTo>
                  <a:lnTo>
                    <a:pt x="860" y="416"/>
                  </a:lnTo>
                  <a:lnTo>
                    <a:pt x="3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741;p60">
              <a:extLst>
                <a:ext uri="{FF2B5EF4-FFF2-40B4-BE49-F238E27FC236}">
                  <a16:creationId xmlns:a16="http://schemas.microsoft.com/office/drawing/2014/main" id="{37BE4D27-D272-458A-A8DA-2EAA20E14B77}"/>
                </a:ext>
              </a:extLst>
            </p:cNvPr>
            <p:cNvSpPr/>
            <p:nvPr/>
          </p:nvSpPr>
          <p:spPr>
            <a:xfrm>
              <a:off x="5484700" y="1036125"/>
              <a:ext cx="20625" cy="18775"/>
            </a:xfrm>
            <a:custGeom>
              <a:avLst/>
              <a:gdLst/>
              <a:ahLst/>
              <a:cxnLst/>
              <a:rect l="l" t="t" r="r" b="b"/>
              <a:pathLst>
                <a:path w="825" h="751" extrusionOk="0">
                  <a:moveTo>
                    <a:pt x="624" y="1"/>
                  </a:moveTo>
                  <a:lnTo>
                    <a:pt x="0" y="251"/>
                  </a:lnTo>
                  <a:lnTo>
                    <a:pt x="200" y="750"/>
                  </a:lnTo>
                  <a:lnTo>
                    <a:pt x="824" y="500"/>
                  </a:lnTo>
                  <a:lnTo>
                    <a:pt x="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742;p60">
              <a:extLst>
                <a:ext uri="{FF2B5EF4-FFF2-40B4-BE49-F238E27FC236}">
                  <a16:creationId xmlns:a16="http://schemas.microsoft.com/office/drawing/2014/main" id="{94335E41-7DAF-4BE6-AD5F-1A22384D30F8}"/>
                </a:ext>
              </a:extLst>
            </p:cNvPr>
            <p:cNvSpPr/>
            <p:nvPr/>
          </p:nvSpPr>
          <p:spPr>
            <a:xfrm>
              <a:off x="5521175" y="1062950"/>
              <a:ext cx="15675" cy="18525"/>
            </a:xfrm>
            <a:custGeom>
              <a:avLst/>
              <a:gdLst/>
              <a:ahLst/>
              <a:cxnLst/>
              <a:rect l="l" t="t" r="r" b="b"/>
              <a:pathLst>
                <a:path w="627" h="741" extrusionOk="0">
                  <a:moveTo>
                    <a:pt x="95" y="0"/>
                  </a:moveTo>
                  <a:lnTo>
                    <a:pt x="0" y="666"/>
                  </a:lnTo>
                  <a:lnTo>
                    <a:pt x="532" y="741"/>
                  </a:lnTo>
                  <a:lnTo>
                    <a:pt x="627" y="75"/>
                  </a:lnTo>
                  <a:lnTo>
                    <a:pt x="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743;p60">
              <a:extLst>
                <a:ext uri="{FF2B5EF4-FFF2-40B4-BE49-F238E27FC236}">
                  <a16:creationId xmlns:a16="http://schemas.microsoft.com/office/drawing/2014/main" id="{52D7073B-A6BC-4888-9420-2B59178C2D3A}"/>
                </a:ext>
              </a:extLst>
            </p:cNvPr>
            <p:cNvSpPr/>
            <p:nvPr/>
          </p:nvSpPr>
          <p:spPr>
            <a:xfrm>
              <a:off x="5558375" y="1045625"/>
              <a:ext cx="21550" cy="20975"/>
            </a:xfrm>
            <a:custGeom>
              <a:avLst/>
              <a:gdLst/>
              <a:ahLst/>
              <a:cxnLst/>
              <a:rect l="l" t="t" r="r" b="b"/>
              <a:pathLst>
                <a:path w="862" h="839" extrusionOk="0">
                  <a:moveTo>
                    <a:pt x="332" y="1"/>
                  </a:moveTo>
                  <a:lnTo>
                    <a:pt x="0" y="423"/>
                  </a:lnTo>
                  <a:lnTo>
                    <a:pt x="530" y="838"/>
                  </a:lnTo>
                  <a:lnTo>
                    <a:pt x="862" y="414"/>
                  </a:lnTo>
                  <a:lnTo>
                    <a:pt x="3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744;p60">
              <a:extLst>
                <a:ext uri="{FF2B5EF4-FFF2-40B4-BE49-F238E27FC236}">
                  <a16:creationId xmlns:a16="http://schemas.microsoft.com/office/drawing/2014/main" id="{A39DE5DE-7922-4C25-A260-E8B0E0D9D8D3}"/>
                </a:ext>
              </a:extLst>
            </p:cNvPr>
            <p:cNvSpPr/>
            <p:nvPr/>
          </p:nvSpPr>
          <p:spPr>
            <a:xfrm>
              <a:off x="5489150" y="986775"/>
              <a:ext cx="94350" cy="85275"/>
            </a:xfrm>
            <a:custGeom>
              <a:avLst/>
              <a:gdLst/>
              <a:ahLst/>
              <a:cxnLst/>
              <a:rect l="l" t="t" r="r" b="b"/>
              <a:pathLst>
                <a:path w="3774" h="3411" extrusionOk="0">
                  <a:moveTo>
                    <a:pt x="1835" y="1"/>
                  </a:moveTo>
                  <a:cubicBezTo>
                    <a:pt x="1156" y="1"/>
                    <a:pt x="540" y="408"/>
                    <a:pt x="270" y="1036"/>
                  </a:cubicBezTo>
                  <a:cubicBezTo>
                    <a:pt x="0" y="1669"/>
                    <a:pt x="139" y="2405"/>
                    <a:pt x="620" y="2898"/>
                  </a:cubicBezTo>
                  <a:cubicBezTo>
                    <a:pt x="948" y="3232"/>
                    <a:pt x="1391" y="3410"/>
                    <a:pt x="1842" y="3410"/>
                  </a:cubicBezTo>
                  <a:cubicBezTo>
                    <a:pt x="2055" y="3410"/>
                    <a:pt x="2270" y="3371"/>
                    <a:pt x="2475" y="3289"/>
                  </a:cubicBezTo>
                  <a:cubicBezTo>
                    <a:pt x="3350" y="2937"/>
                    <a:pt x="3774" y="1944"/>
                    <a:pt x="3422" y="1071"/>
                  </a:cubicBezTo>
                  <a:cubicBezTo>
                    <a:pt x="3165" y="430"/>
                    <a:pt x="2547" y="8"/>
                    <a:pt x="1857" y="1"/>
                  </a:cubicBezTo>
                  <a:cubicBezTo>
                    <a:pt x="1850" y="1"/>
                    <a:pt x="1843" y="1"/>
                    <a:pt x="18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745;p60">
              <a:extLst>
                <a:ext uri="{FF2B5EF4-FFF2-40B4-BE49-F238E27FC236}">
                  <a16:creationId xmlns:a16="http://schemas.microsoft.com/office/drawing/2014/main" id="{B0A27DF1-2849-4699-B55C-476D4F34BCE9}"/>
                </a:ext>
              </a:extLst>
            </p:cNvPr>
            <p:cNvSpPr/>
            <p:nvPr/>
          </p:nvSpPr>
          <p:spPr>
            <a:xfrm>
              <a:off x="5564975" y="1003925"/>
              <a:ext cx="20575" cy="18725"/>
            </a:xfrm>
            <a:custGeom>
              <a:avLst/>
              <a:gdLst/>
              <a:ahLst/>
              <a:cxnLst/>
              <a:rect l="l" t="t" r="r" b="b"/>
              <a:pathLst>
                <a:path w="823" h="749" extrusionOk="0">
                  <a:moveTo>
                    <a:pt x="624" y="1"/>
                  </a:moveTo>
                  <a:lnTo>
                    <a:pt x="0" y="251"/>
                  </a:lnTo>
                  <a:lnTo>
                    <a:pt x="200" y="748"/>
                  </a:lnTo>
                  <a:lnTo>
                    <a:pt x="822" y="500"/>
                  </a:lnTo>
                  <a:lnTo>
                    <a:pt x="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746;p60">
              <a:extLst>
                <a:ext uri="{FF2B5EF4-FFF2-40B4-BE49-F238E27FC236}">
                  <a16:creationId xmlns:a16="http://schemas.microsoft.com/office/drawing/2014/main" id="{291FC481-0284-40C0-946C-BEAA3391C57E}"/>
                </a:ext>
              </a:extLst>
            </p:cNvPr>
            <p:cNvSpPr/>
            <p:nvPr/>
          </p:nvSpPr>
          <p:spPr>
            <a:xfrm>
              <a:off x="5551500" y="984750"/>
              <a:ext cx="21025" cy="21525"/>
            </a:xfrm>
            <a:custGeom>
              <a:avLst/>
              <a:gdLst/>
              <a:ahLst/>
              <a:cxnLst/>
              <a:rect l="l" t="t" r="r" b="b"/>
              <a:pathLst>
                <a:path w="841" h="861" extrusionOk="0">
                  <a:moveTo>
                    <a:pt x="418" y="1"/>
                  </a:moveTo>
                  <a:lnTo>
                    <a:pt x="1" y="526"/>
                  </a:lnTo>
                  <a:lnTo>
                    <a:pt x="423" y="860"/>
                  </a:lnTo>
                  <a:lnTo>
                    <a:pt x="840" y="333"/>
                  </a:lnTo>
                  <a:lnTo>
                    <a:pt x="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747;p60">
              <a:extLst>
                <a:ext uri="{FF2B5EF4-FFF2-40B4-BE49-F238E27FC236}">
                  <a16:creationId xmlns:a16="http://schemas.microsoft.com/office/drawing/2014/main" id="{58577B2E-A7E6-4D77-9997-DBA2690DF0B2}"/>
                </a:ext>
              </a:extLst>
            </p:cNvPr>
            <p:cNvSpPr/>
            <p:nvPr/>
          </p:nvSpPr>
          <p:spPr>
            <a:xfrm>
              <a:off x="5509850" y="978875"/>
              <a:ext cx="18700" cy="20625"/>
            </a:xfrm>
            <a:custGeom>
              <a:avLst/>
              <a:gdLst/>
              <a:ahLst/>
              <a:cxnLst/>
              <a:rect l="l" t="t" r="r" b="b"/>
              <a:pathLst>
                <a:path w="748" h="825" extrusionOk="0">
                  <a:moveTo>
                    <a:pt x="500" y="1"/>
                  </a:moveTo>
                  <a:lnTo>
                    <a:pt x="1" y="201"/>
                  </a:lnTo>
                  <a:lnTo>
                    <a:pt x="249" y="825"/>
                  </a:lnTo>
                  <a:lnTo>
                    <a:pt x="748" y="627"/>
                  </a:lnTo>
                  <a:lnTo>
                    <a:pt x="5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748;p60">
              <a:extLst>
                <a:ext uri="{FF2B5EF4-FFF2-40B4-BE49-F238E27FC236}">
                  <a16:creationId xmlns:a16="http://schemas.microsoft.com/office/drawing/2014/main" id="{DB852944-CB30-4EB9-B556-F0D7B87DEECB}"/>
                </a:ext>
              </a:extLst>
            </p:cNvPr>
            <p:cNvSpPr/>
            <p:nvPr/>
          </p:nvSpPr>
          <p:spPr>
            <a:xfrm>
              <a:off x="5483050" y="1015200"/>
              <a:ext cx="18600" cy="15800"/>
            </a:xfrm>
            <a:custGeom>
              <a:avLst/>
              <a:gdLst/>
              <a:ahLst/>
              <a:cxnLst/>
              <a:rect l="l" t="t" r="r" b="b"/>
              <a:pathLst>
                <a:path w="744" h="632" extrusionOk="0">
                  <a:moveTo>
                    <a:pt x="79" y="0"/>
                  </a:moveTo>
                  <a:lnTo>
                    <a:pt x="0" y="532"/>
                  </a:lnTo>
                  <a:lnTo>
                    <a:pt x="664" y="631"/>
                  </a:lnTo>
                  <a:lnTo>
                    <a:pt x="743" y="99"/>
                  </a:lnTo>
                  <a:lnTo>
                    <a:pt x="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749;p60">
              <a:extLst>
                <a:ext uri="{FF2B5EF4-FFF2-40B4-BE49-F238E27FC236}">
                  <a16:creationId xmlns:a16="http://schemas.microsoft.com/office/drawing/2014/main" id="{29244F5E-4E18-4E55-B21D-2B5197C89111}"/>
                </a:ext>
              </a:extLst>
            </p:cNvPr>
            <p:cNvSpPr/>
            <p:nvPr/>
          </p:nvSpPr>
          <p:spPr>
            <a:xfrm>
              <a:off x="5497775" y="1052550"/>
              <a:ext cx="21000" cy="21525"/>
            </a:xfrm>
            <a:custGeom>
              <a:avLst/>
              <a:gdLst/>
              <a:ahLst/>
              <a:cxnLst/>
              <a:rect l="l" t="t" r="r" b="b"/>
              <a:pathLst>
                <a:path w="840" h="861" extrusionOk="0">
                  <a:moveTo>
                    <a:pt x="418" y="1"/>
                  </a:moveTo>
                  <a:lnTo>
                    <a:pt x="0" y="526"/>
                  </a:lnTo>
                  <a:lnTo>
                    <a:pt x="422" y="860"/>
                  </a:lnTo>
                  <a:lnTo>
                    <a:pt x="840" y="335"/>
                  </a:lnTo>
                  <a:lnTo>
                    <a:pt x="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750;p60">
              <a:extLst>
                <a:ext uri="{FF2B5EF4-FFF2-40B4-BE49-F238E27FC236}">
                  <a16:creationId xmlns:a16="http://schemas.microsoft.com/office/drawing/2014/main" id="{FC7E9D75-61BF-47F6-85FA-814F93B20178}"/>
                </a:ext>
              </a:extLst>
            </p:cNvPr>
            <p:cNvSpPr/>
            <p:nvPr/>
          </p:nvSpPr>
          <p:spPr>
            <a:xfrm>
              <a:off x="5541725" y="1059325"/>
              <a:ext cx="18700" cy="20575"/>
            </a:xfrm>
            <a:custGeom>
              <a:avLst/>
              <a:gdLst/>
              <a:ahLst/>
              <a:cxnLst/>
              <a:rect l="l" t="t" r="r" b="b"/>
              <a:pathLst>
                <a:path w="748" h="823" extrusionOk="0">
                  <a:moveTo>
                    <a:pt x="499" y="0"/>
                  </a:moveTo>
                  <a:lnTo>
                    <a:pt x="0" y="198"/>
                  </a:lnTo>
                  <a:lnTo>
                    <a:pt x="247" y="822"/>
                  </a:lnTo>
                  <a:lnTo>
                    <a:pt x="748" y="624"/>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751;p60">
              <a:extLst>
                <a:ext uri="{FF2B5EF4-FFF2-40B4-BE49-F238E27FC236}">
                  <a16:creationId xmlns:a16="http://schemas.microsoft.com/office/drawing/2014/main" id="{0ABAC0C9-DEC8-47C2-AFC0-8D50460E0D66}"/>
                </a:ext>
              </a:extLst>
            </p:cNvPr>
            <p:cNvSpPr/>
            <p:nvPr/>
          </p:nvSpPr>
          <p:spPr>
            <a:xfrm>
              <a:off x="5489575" y="986725"/>
              <a:ext cx="90300" cy="85325"/>
            </a:xfrm>
            <a:custGeom>
              <a:avLst/>
              <a:gdLst/>
              <a:ahLst/>
              <a:cxnLst/>
              <a:rect l="l" t="t" r="r" b="b"/>
              <a:pathLst>
                <a:path w="3612" h="3413" extrusionOk="0">
                  <a:moveTo>
                    <a:pt x="1823" y="1"/>
                  </a:moveTo>
                  <a:cubicBezTo>
                    <a:pt x="1464" y="1"/>
                    <a:pt x="1106" y="114"/>
                    <a:pt x="805" y="337"/>
                  </a:cubicBezTo>
                  <a:cubicBezTo>
                    <a:pt x="253" y="750"/>
                    <a:pt x="1" y="1454"/>
                    <a:pt x="170" y="2122"/>
                  </a:cubicBezTo>
                  <a:cubicBezTo>
                    <a:pt x="337" y="2792"/>
                    <a:pt x="891" y="3293"/>
                    <a:pt x="1574" y="3394"/>
                  </a:cubicBezTo>
                  <a:cubicBezTo>
                    <a:pt x="1659" y="3407"/>
                    <a:pt x="1744" y="3413"/>
                    <a:pt x="1827" y="3413"/>
                  </a:cubicBezTo>
                  <a:cubicBezTo>
                    <a:pt x="2658" y="3413"/>
                    <a:pt x="3387" y="2804"/>
                    <a:pt x="3511" y="1955"/>
                  </a:cubicBezTo>
                  <a:cubicBezTo>
                    <a:pt x="3612" y="1273"/>
                    <a:pt x="3291" y="596"/>
                    <a:pt x="2697" y="243"/>
                  </a:cubicBezTo>
                  <a:cubicBezTo>
                    <a:pt x="2427" y="81"/>
                    <a:pt x="2125" y="1"/>
                    <a:pt x="1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752;p60">
              <a:extLst>
                <a:ext uri="{FF2B5EF4-FFF2-40B4-BE49-F238E27FC236}">
                  <a16:creationId xmlns:a16="http://schemas.microsoft.com/office/drawing/2014/main" id="{E4385983-FEB8-4A19-9FBE-9A0530B39557}"/>
                </a:ext>
              </a:extLst>
            </p:cNvPr>
            <p:cNvSpPr/>
            <p:nvPr/>
          </p:nvSpPr>
          <p:spPr>
            <a:xfrm>
              <a:off x="5512225" y="1007900"/>
              <a:ext cx="46175" cy="42925"/>
            </a:xfrm>
            <a:custGeom>
              <a:avLst/>
              <a:gdLst/>
              <a:ahLst/>
              <a:cxnLst/>
              <a:rect l="l" t="t" r="r" b="b"/>
              <a:pathLst>
                <a:path w="1847" h="1717" extrusionOk="0">
                  <a:moveTo>
                    <a:pt x="914" y="1"/>
                  </a:moveTo>
                  <a:cubicBezTo>
                    <a:pt x="742" y="1"/>
                    <a:pt x="565" y="54"/>
                    <a:pt x="405" y="174"/>
                  </a:cubicBezTo>
                  <a:cubicBezTo>
                    <a:pt x="128" y="380"/>
                    <a:pt x="0" y="734"/>
                    <a:pt x="86" y="1070"/>
                  </a:cubicBezTo>
                  <a:cubicBezTo>
                    <a:pt x="169" y="1404"/>
                    <a:pt x="449" y="1657"/>
                    <a:pt x="791" y="1708"/>
                  </a:cubicBezTo>
                  <a:cubicBezTo>
                    <a:pt x="833" y="1714"/>
                    <a:pt x="875" y="1717"/>
                    <a:pt x="916" y="1717"/>
                  </a:cubicBezTo>
                  <a:cubicBezTo>
                    <a:pt x="1335" y="1717"/>
                    <a:pt x="1701" y="1411"/>
                    <a:pt x="1765" y="985"/>
                  </a:cubicBezTo>
                  <a:cubicBezTo>
                    <a:pt x="1846" y="426"/>
                    <a:pt x="1400"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753;p60">
              <a:extLst>
                <a:ext uri="{FF2B5EF4-FFF2-40B4-BE49-F238E27FC236}">
                  <a16:creationId xmlns:a16="http://schemas.microsoft.com/office/drawing/2014/main" id="{20FEE710-2197-4ACE-9C5A-E50F4D5A0914}"/>
                </a:ext>
              </a:extLst>
            </p:cNvPr>
            <p:cNvSpPr/>
            <p:nvPr/>
          </p:nvSpPr>
          <p:spPr>
            <a:xfrm>
              <a:off x="5568650" y="1027775"/>
              <a:ext cx="18600" cy="15800"/>
            </a:xfrm>
            <a:custGeom>
              <a:avLst/>
              <a:gdLst/>
              <a:ahLst/>
              <a:cxnLst/>
              <a:rect l="l" t="t" r="r" b="b"/>
              <a:pathLst>
                <a:path w="744" h="632" extrusionOk="0">
                  <a:moveTo>
                    <a:pt x="77" y="1"/>
                  </a:moveTo>
                  <a:lnTo>
                    <a:pt x="0" y="535"/>
                  </a:lnTo>
                  <a:lnTo>
                    <a:pt x="664" y="631"/>
                  </a:lnTo>
                  <a:lnTo>
                    <a:pt x="743" y="100"/>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754;p60">
              <a:extLst>
                <a:ext uri="{FF2B5EF4-FFF2-40B4-BE49-F238E27FC236}">
                  <a16:creationId xmlns:a16="http://schemas.microsoft.com/office/drawing/2014/main" id="{88CB33C3-9360-4F73-8DA2-945737FFE893}"/>
                </a:ext>
              </a:extLst>
            </p:cNvPr>
            <p:cNvSpPr/>
            <p:nvPr/>
          </p:nvSpPr>
          <p:spPr>
            <a:xfrm>
              <a:off x="5968575" y="1039525"/>
              <a:ext cx="15700" cy="18550"/>
            </a:xfrm>
            <a:custGeom>
              <a:avLst/>
              <a:gdLst/>
              <a:ahLst/>
              <a:cxnLst/>
              <a:rect l="l" t="t" r="r" b="b"/>
              <a:pathLst>
                <a:path w="628" h="742" extrusionOk="0">
                  <a:moveTo>
                    <a:pt x="95" y="1"/>
                  </a:moveTo>
                  <a:lnTo>
                    <a:pt x="1" y="665"/>
                  </a:lnTo>
                  <a:lnTo>
                    <a:pt x="533" y="742"/>
                  </a:lnTo>
                  <a:lnTo>
                    <a:pt x="627" y="76"/>
                  </a:lnTo>
                  <a:lnTo>
                    <a:pt x="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755;p60">
              <a:extLst>
                <a:ext uri="{FF2B5EF4-FFF2-40B4-BE49-F238E27FC236}">
                  <a16:creationId xmlns:a16="http://schemas.microsoft.com/office/drawing/2014/main" id="{16BC4982-AA54-48B5-9FC4-5DFF3C183A1D}"/>
                </a:ext>
              </a:extLst>
            </p:cNvPr>
            <p:cNvSpPr/>
            <p:nvPr/>
          </p:nvSpPr>
          <p:spPr>
            <a:xfrm>
              <a:off x="6000125" y="1066075"/>
              <a:ext cx="20625" cy="18750"/>
            </a:xfrm>
            <a:custGeom>
              <a:avLst/>
              <a:gdLst/>
              <a:ahLst/>
              <a:cxnLst/>
              <a:rect l="l" t="t" r="r" b="b"/>
              <a:pathLst>
                <a:path w="825" h="750" extrusionOk="0">
                  <a:moveTo>
                    <a:pt x="625" y="0"/>
                  </a:moveTo>
                  <a:lnTo>
                    <a:pt x="0" y="251"/>
                  </a:lnTo>
                  <a:lnTo>
                    <a:pt x="200" y="750"/>
                  </a:lnTo>
                  <a:lnTo>
                    <a:pt x="825" y="502"/>
                  </a:lnTo>
                  <a:lnTo>
                    <a:pt x="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756;p60">
              <a:extLst>
                <a:ext uri="{FF2B5EF4-FFF2-40B4-BE49-F238E27FC236}">
                  <a16:creationId xmlns:a16="http://schemas.microsoft.com/office/drawing/2014/main" id="{E99ABF51-AD1F-4B47-A63F-895A6A2DA4C3}"/>
                </a:ext>
              </a:extLst>
            </p:cNvPr>
            <p:cNvSpPr/>
            <p:nvPr/>
          </p:nvSpPr>
          <p:spPr>
            <a:xfrm>
              <a:off x="5993575" y="1107825"/>
              <a:ext cx="21525" cy="20975"/>
            </a:xfrm>
            <a:custGeom>
              <a:avLst/>
              <a:gdLst/>
              <a:ahLst/>
              <a:cxnLst/>
              <a:rect l="l" t="t" r="r" b="b"/>
              <a:pathLst>
                <a:path w="861" h="839" extrusionOk="0">
                  <a:moveTo>
                    <a:pt x="333" y="1"/>
                  </a:moveTo>
                  <a:lnTo>
                    <a:pt x="1" y="423"/>
                  </a:lnTo>
                  <a:lnTo>
                    <a:pt x="528" y="838"/>
                  </a:lnTo>
                  <a:lnTo>
                    <a:pt x="860" y="414"/>
                  </a:ln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757;p60">
              <a:extLst>
                <a:ext uri="{FF2B5EF4-FFF2-40B4-BE49-F238E27FC236}">
                  <a16:creationId xmlns:a16="http://schemas.microsoft.com/office/drawing/2014/main" id="{E039A894-0CB6-465D-821B-D96C0FFDA19B}"/>
                </a:ext>
              </a:extLst>
            </p:cNvPr>
            <p:cNvSpPr/>
            <p:nvPr/>
          </p:nvSpPr>
          <p:spPr>
            <a:xfrm>
              <a:off x="5956325" y="1125150"/>
              <a:ext cx="15750" cy="18525"/>
            </a:xfrm>
            <a:custGeom>
              <a:avLst/>
              <a:gdLst/>
              <a:ahLst/>
              <a:cxnLst/>
              <a:rect l="l" t="t" r="r" b="b"/>
              <a:pathLst>
                <a:path w="630" h="741" extrusionOk="0">
                  <a:moveTo>
                    <a:pt x="97" y="0"/>
                  </a:moveTo>
                  <a:lnTo>
                    <a:pt x="1" y="664"/>
                  </a:lnTo>
                  <a:lnTo>
                    <a:pt x="533" y="741"/>
                  </a:lnTo>
                  <a:lnTo>
                    <a:pt x="629" y="75"/>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758;p60">
              <a:extLst>
                <a:ext uri="{FF2B5EF4-FFF2-40B4-BE49-F238E27FC236}">
                  <a16:creationId xmlns:a16="http://schemas.microsoft.com/office/drawing/2014/main" id="{F7295712-A10C-4FAC-84C0-E502DC7F17E1}"/>
                </a:ext>
              </a:extLst>
            </p:cNvPr>
            <p:cNvSpPr/>
            <p:nvPr/>
          </p:nvSpPr>
          <p:spPr>
            <a:xfrm>
              <a:off x="5919850" y="1098325"/>
              <a:ext cx="20625" cy="18750"/>
            </a:xfrm>
            <a:custGeom>
              <a:avLst/>
              <a:gdLst/>
              <a:ahLst/>
              <a:cxnLst/>
              <a:rect l="l" t="t" r="r" b="b"/>
              <a:pathLst>
                <a:path w="825" h="750" extrusionOk="0">
                  <a:moveTo>
                    <a:pt x="625" y="1"/>
                  </a:moveTo>
                  <a:lnTo>
                    <a:pt x="0" y="251"/>
                  </a:lnTo>
                  <a:lnTo>
                    <a:pt x="203" y="750"/>
                  </a:lnTo>
                  <a:lnTo>
                    <a:pt x="825" y="499"/>
                  </a:lnTo>
                  <a:lnTo>
                    <a:pt x="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759;p60">
              <a:extLst>
                <a:ext uri="{FF2B5EF4-FFF2-40B4-BE49-F238E27FC236}">
                  <a16:creationId xmlns:a16="http://schemas.microsoft.com/office/drawing/2014/main" id="{D709FDFA-26CF-466D-ADB9-E0DEFA456531}"/>
                </a:ext>
              </a:extLst>
            </p:cNvPr>
            <p:cNvSpPr/>
            <p:nvPr/>
          </p:nvSpPr>
          <p:spPr>
            <a:xfrm>
              <a:off x="5922200" y="1048925"/>
              <a:ext cx="92500" cy="85325"/>
            </a:xfrm>
            <a:custGeom>
              <a:avLst/>
              <a:gdLst/>
              <a:ahLst/>
              <a:cxnLst/>
              <a:rect l="l" t="t" r="r" b="b"/>
              <a:pathLst>
                <a:path w="3700" h="3413" extrusionOk="0">
                  <a:moveTo>
                    <a:pt x="1923" y="1"/>
                  </a:moveTo>
                  <a:cubicBezTo>
                    <a:pt x="1409" y="1"/>
                    <a:pt x="912" y="235"/>
                    <a:pt x="583" y="653"/>
                  </a:cubicBezTo>
                  <a:cubicBezTo>
                    <a:pt x="1" y="1394"/>
                    <a:pt x="131" y="2467"/>
                    <a:pt x="871" y="3049"/>
                  </a:cubicBezTo>
                  <a:cubicBezTo>
                    <a:pt x="1179" y="3289"/>
                    <a:pt x="1552" y="3413"/>
                    <a:pt x="1926" y="3413"/>
                  </a:cubicBezTo>
                  <a:cubicBezTo>
                    <a:pt x="2213" y="3413"/>
                    <a:pt x="2501" y="3341"/>
                    <a:pt x="2761" y="3194"/>
                  </a:cubicBezTo>
                  <a:cubicBezTo>
                    <a:pt x="3361" y="2856"/>
                    <a:pt x="3700" y="2188"/>
                    <a:pt x="3619" y="1504"/>
                  </a:cubicBezTo>
                  <a:cubicBezTo>
                    <a:pt x="3535" y="818"/>
                    <a:pt x="3049" y="251"/>
                    <a:pt x="2383" y="64"/>
                  </a:cubicBezTo>
                  <a:cubicBezTo>
                    <a:pt x="2231" y="22"/>
                    <a:pt x="2076" y="1"/>
                    <a:pt x="1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760;p60">
              <a:extLst>
                <a:ext uri="{FF2B5EF4-FFF2-40B4-BE49-F238E27FC236}">
                  <a16:creationId xmlns:a16="http://schemas.microsoft.com/office/drawing/2014/main" id="{24FFF4F5-7943-4F9A-8FD1-F4FE055135C2}"/>
                </a:ext>
              </a:extLst>
            </p:cNvPr>
            <p:cNvSpPr/>
            <p:nvPr/>
          </p:nvSpPr>
          <p:spPr>
            <a:xfrm>
              <a:off x="5925575" y="1054425"/>
              <a:ext cx="21500" cy="20950"/>
            </a:xfrm>
            <a:custGeom>
              <a:avLst/>
              <a:gdLst/>
              <a:ahLst/>
              <a:cxnLst/>
              <a:rect l="l" t="t" r="r" b="b"/>
              <a:pathLst>
                <a:path w="860" h="838" extrusionOk="0">
                  <a:moveTo>
                    <a:pt x="330" y="1"/>
                  </a:moveTo>
                  <a:lnTo>
                    <a:pt x="0" y="423"/>
                  </a:lnTo>
                  <a:lnTo>
                    <a:pt x="528" y="838"/>
                  </a:lnTo>
                  <a:lnTo>
                    <a:pt x="859" y="414"/>
                  </a:lnTo>
                  <a:lnTo>
                    <a:pt x="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761;p60">
              <a:extLst>
                <a:ext uri="{FF2B5EF4-FFF2-40B4-BE49-F238E27FC236}">
                  <a16:creationId xmlns:a16="http://schemas.microsoft.com/office/drawing/2014/main" id="{6207ED4E-9CF2-4350-AFFE-DD97D561BEC3}"/>
                </a:ext>
              </a:extLst>
            </p:cNvPr>
            <p:cNvSpPr/>
            <p:nvPr/>
          </p:nvSpPr>
          <p:spPr>
            <a:xfrm>
              <a:off x="5944625" y="1041175"/>
              <a:ext cx="18825" cy="20700"/>
            </a:xfrm>
            <a:custGeom>
              <a:avLst/>
              <a:gdLst/>
              <a:ahLst/>
              <a:cxnLst/>
              <a:rect l="l" t="t" r="r" b="b"/>
              <a:pathLst>
                <a:path w="753" h="828" extrusionOk="0">
                  <a:moveTo>
                    <a:pt x="500" y="1"/>
                  </a:moveTo>
                  <a:lnTo>
                    <a:pt x="1" y="203"/>
                  </a:lnTo>
                  <a:lnTo>
                    <a:pt x="253" y="827"/>
                  </a:lnTo>
                  <a:lnTo>
                    <a:pt x="752" y="623"/>
                  </a:lnTo>
                  <a:lnTo>
                    <a:pt x="5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762;p60">
              <a:extLst>
                <a:ext uri="{FF2B5EF4-FFF2-40B4-BE49-F238E27FC236}">
                  <a16:creationId xmlns:a16="http://schemas.microsoft.com/office/drawing/2014/main" id="{6C6EC46C-3F3D-4870-9C1E-C11339C1B360}"/>
                </a:ext>
              </a:extLst>
            </p:cNvPr>
            <p:cNvSpPr/>
            <p:nvPr/>
          </p:nvSpPr>
          <p:spPr>
            <a:xfrm>
              <a:off x="5986375" y="1046675"/>
              <a:ext cx="20975" cy="21575"/>
            </a:xfrm>
            <a:custGeom>
              <a:avLst/>
              <a:gdLst/>
              <a:ahLst/>
              <a:cxnLst/>
              <a:rect l="l" t="t" r="r" b="b"/>
              <a:pathLst>
                <a:path w="839" h="863" extrusionOk="0">
                  <a:moveTo>
                    <a:pt x="414" y="1"/>
                  </a:moveTo>
                  <a:lnTo>
                    <a:pt x="1" y="533"/>
                  </a:lnTo>
                  <a:lnTo>
                    <a:pt x="425" y="862"/>
                  </a:lnTo>
                  <a:lnTo>
                    <a:pt x="838" y="333"/>
                  </a:lnTo>
                  <a:lnTo>
                    <a:pt x="4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763;p60">
              <a:extLst>
                <a:ext uri="{FF2B5EF4-FFF2-40B4-BE49-F238E27FC236}">
                  <a16:creationId xmlns:a16="http://schemas.microsoft.com/office/drawing/2014/main" id="{689312E4-A355-4DB8-B4C8-2C66E1115FC9}"/>
                </a:ext>
              </a:extLst>
            </p:cNvPr>
            <p:cNvSpPr/>
            <p:nvPr/>
          </p:nvSpPr>
          <p:spPr>
            <a:xfrm>
              <a:off x="6004300" y="1089800"/>
              <a:ext cx="18475" cy="15650"/>
            </a:xfrm>
            <a:custGeom>
              <a:avLst/>
              <a:gdLst/>
              <a:ahLst/>
              <a:cxnLst/>
              <a:rect l="l" t="t" r="r" b="b"/>
              <a:pathLst>
                <a:path w="739" h="626" extrusionOk="0">
                  <a:moveTo>
                    <a:pt x="75" y="1"/>
                  </a:moveTo>
                  <a:lnTo>
                    <a:pt x="0" y="533"/>
                  </a:lnTo>
                  <a:lnTo>
                    <a:pt x="666" y="625"/>
                  </a:lnTo>
                  <a:lnTo>
                    <a:pt x="739" y="93"/>
                  </a:lnTo>
                  <a:lnTo>
                    <a:pt x="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764;p60">
              <a:extLst>
                <a:ext uri="{FF2B5EF4-FFF2-40B4-BE49-F238E27FC236}">
                  <a16:creationId xmlns:a16="http://schemas.microsoft.com/office/drawing/2014/main" id="{9635664A-576E-455D-AE91-5FE830DE545D}"/>
                </a:ext>
              </a:extLst>
            </p:cNvPr>
            <p:cNvSpPr/>
            <p:nvPr/>
          </p:nvSpPr>
          <p:spPr>
            <a:xfrm>
              <a:off x="5977150" y="1121350"/>
              <a:ext cx="18825" cy="20625"/>
            </a:xfrm>
            <a:custGeom>
              <a:avLst/>
              <a:gdLst/>
              <a:ahLst/>
              <a:cxnLst/>
              <a:rect l="l" t="t" r="r" b="b"/>
              <a:pathLst>
                <a:path w="753" h="825" extrusionOk="0">
                  <a:moveTo>
                    <a:pt x="500" y="0"/>
                  </a:moveTo>
                  <a:lnTo>
                    <a:pt x="1" y="203"/>
                  </a:lnTo>
                  <a:lnTo>
                    <a:pt x="256" y="825"/>
                  </a:lnTo>
                  <a:lnTo>
                    <a:pt x="752" y="622"/>
                  </a:lnTo>
                  <a:lnTo>
                    <a:pt x="5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765;p60">
              <a:extLst>
                <a:ext uri="{FF2B5EF4-FFF2-40B4-BE49-F238E27FC236}">
                  <a16:creationId xmlns:a16="http://schemas.microsoft.com/office/drawing/2014/main" id="{148B0730-1A82-426F-880F-0A6ED97B9803}"/>
                </a:ext>
              </a:extLst>
            </p:cNvPr>
            <p:cNvSpPr/>
            <p:nvPr/>
          </p:nvSpPr>
          <p:spPr>
            <a:xfrm>
              <a:off x="5933300" y="1114975"/>
              <a:ext cx="20925" cy="21500"/>
            </a:xfrm>
            <a:custGeom>
              <a:avLst/>
              <a:gdLst/>
              <a:ahLst/>
              <a:cxnLst/>
              <a:rect l="l" t="t" r="r" b="b"/>
              <a:pathLst>
                <a:path w="837" h="860" extrusionOk="0">
                  <a:moveTo>
                    <a:pt x="412" y="0"/>
                  </a:moveTo>
                  <a:lnTo>
                    <a:pt x="1" y="530"/>
                  </a:lnTo>
                  <a:lnTo>
                    <a:pt x="423" y="860"/>
                  </a:lnTo>
                  <a:lnTo>
                    <a:pt x="836" y="330"/>
                  </a:lnTo>
                  <a:lnTo>
                    <a:pt x="4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766;p60">
              <a:extLst>
                <a:ext uri="{FF2B5EF4-FFF2-40B4-BE49-F238E27FC236}">
                  <a16:creationId xmlns:a16="http://schemas.microsoft.com/office/drawing/2014/main" id="{BF08C097-4023-43DD-93E1-86A989330EC4}"/>
                </a:ext>
              </a:extLst>
            </p:cNvPr>
            <p:cNvSpPr/>
            <p:nvPr/>
          </p:nvSpPr>
          <p:spPr>
            <a:xfrm>
              <a:off x="5924800" y="1048925"/>
              <a:ext cx="91000" cy="85325"/>
            </a:xfrm>
            <a:custGeom>
              <a:avLst/>
              <a:gdLst/>
              <a:ahLst/>
              <a:cxnLst/>
              <a:rect l="l" t="t" r="r" b="b"/>
              <a:pathLst>
                <a:path w="3640" h="3413" extrusionOk="0">
                  <a:moveTo>
                    <a:pt x="1818" y="1"/>
                  </a:moveTo>
                  <a:cubicBezTo>
                    <a:pt x="1676" y="1"/>
                    <a:pt x="1532" y="19"/>
                    <a:pt x="1389" y="56"/>
                  </a:cubicBezTo>
                  <a:cubicBezTo>
                    <a:pt x="721" y="232"/>
                    <a:pt x="224" y="790"/>
                    <a:pt x="130" y="1473"/>
                  </a:cubicBezTo>
                  <a:cubicBezTo>
                    <a:pt x="0" y="2405"/>
                    <a:pt x="653" y="3267"/>
                    <a:pt x="1587" y="3396"/>
                  </a:cubicBezTo>
                  <a:cubicBezTo>
                    <a:pt x="1665" y="3407"/>
                    <a:pt x="1743" y="3412"/>
                    <a:pt x="1821" y="3412"/>
                  </a:cubicBezTo>
                  <a:cubicBezTo>
                    <a:pt x="2420" y="3412"/>
                    <a:pt x="2983" y="3095"/>
                    <a:pt x="3290" y="2568"/>
                  </a:cubicBezTo>
                  <a:cubicBezTo>
                    <a:pt x="3640" y="1974"/>
                    <a:pt x="3596" y="1227"/>
                    <a:pt x="3178" y="678"/>
                  </a:cubicBezTo>
                  <a:cubicBezTo>
                    <a:pt x="2851" y="245"/>
                    <a:pt x="2345" y="1"/>
                    <a:pt x="18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767;p60">
              <a:extLst>
                <a:ext uri="{FF2B5EF4-FFF2-40B4-BE49-F238E27FC236}">
                  <a16:creationId xmlns:a16="http://schemas.microsoft.com/office/drawing/2014/main" id="{0E1FA96F-5865-4FEC-B1C2-E3065DC1E047}"/>
                </a:ext>
              </a:extLst>
            </p:cNvPr>
            <p:cNvSpPr/>
            <p:nvPr/>
          </p:nvSpPr>
          <p:spPr>
            <a:xfrm>
              <a:off x="5947475" y="1070150"/>
              <a:ext cx="45700" cy="42900"/>
            </a:xfrm>
            <a:custGeom>
              <a:avLst/>
              <a:gdLst/>
              <a:ahLst/>
              <a:cxnLst/>
              <a:rect l="l" t="t" r="r" b="b"/>
              <a:pathLst>
                <a:path w="1828" h="1716" extrusionOk="0">
                  <a:moveTo>
                    <a:pt x="914" y="1"/>
                  </a:moveTo>
                  <a:cubicBezTo>
                    <a:pt x="842" y="1"/>
                    <a:pt x="769" y="10"/>
                    <a:pt x="698" y="29"/>
                  </a:cubicBezTo>
                  <a:cubicBezTo>
                    <a:pt x="361" y="117"/>
                    <a:pt x="111" y="396"/>
                    <a:pt x="65" y="741"/>
                  </a:cubicBezTo>
                  <a:cubicBezTo>
                    <a:pt x="1" y="1209"/>
                    <a:pt x="326" y="1642"/>
                    <a:pt x="797" y="1708"/>
                  </a:cubicBezTo>
                  <a:cubicBezTo>
                    <a:pt x="835" y="1713"/>
                    <a:pt x="874" y="1716"/>
                    <a:pt x="912" y="1716"/>
                  </a:cubicBezTo>
                  <a:cubicBezTo>
                    <a:pt x="1214" y="1716"/>
                    <a:pt x="1498" y="1557"/>
                    <a:pt x="1654" y="1290"/>
                  </a:cubicBezTo>
                  <a:cubicBezTo>
                    <a:pt x="1827" y="991"/>
                    <a:pt x="1805" y="618"/>
                    <a:pt x="1597" y="341"/>
                  </a:cubicBezTo>
                  <a:cubicBezTo>
                    <a:pt x="1433" y="123"/>
                    <a:pt x="1178"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768;p60">
              <a:extLst>
                <a:ext uri="{FF2B5EF4-FFF2-40B4-BE49-F238E27FC236}">
                  <a16:creationId xmlns:a16="http://schemas.microsoft.com/office/drawing/2014/main" id="{CE6D7066-B229-432C-B071-E396BC73E170}"/>
                </a:ext>
              </a:extLst>
            </p:cNvPr>
            <p:cNvSpPr/>
            <p:nvPr/>
          </p:nvSpPr>
          <p:spPr>
            <a:xfrm>
              <a:off x="5918250" y="1077825"/>
              <a:ext cx="18500" cy="15625"/>
            </a:xfrm>
            <a:custGeom>
              <a:avLst/>
              <a:gdLst/>
              <a:ahLst/>
              <a:cxnLst/>
              <a:rect l="l" t="t" r="r" b="b"/>
              <a:pathLst>
                <a:path w="740" h="625" extrusionOk="0">
                  <a:moveTo>
                    <a:pt x="73" y="1"/>
                  </a:moveTo>
                  <a:lnTo>
                    <a:pt x="1" y="533"/>
                  </a:lnTo>
                  <a:lnTo>
                    <a:pt x="664" y="625"/>
                  </a:lnTo>
                  <a:lnTo>
                    <a:pt x="739" y="93"/>
                  </a:lnTo>
                  <a:lnTo>
                    <a:pt x="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769;p60">
              <a:extLst>
                <a:ext uri="{FF2B5EF4-FFF2-40B4-BE49-F238E27FC236}">
                  <a16:creationId xmlns:a16="http://schemas.microsoft.com/office/drawing/2014/main" id="{BF88F935-2968-42DE-AB37-14C001C8320A}"/>
                </a:ext>
              </a:extLst>
            </p:cNvPr>
            <p:cNvSpPr/>
            <p:nvPr/>
          </p:nvSpPr>
          <p:spPr>
            <a:xfrm>
              <a:off x="5679025" y="1007450"/>
              <a:ext cx="152125" cy="106450"/>
            </a:xfrm>
            <a:custGeom>
              <a:avLst/>
              <a:gdLst/>
              <a:ahLst/>
              <a:cxnLst/>
              <a:rect l="l" t="t" r="r" b="b"/>
              <a:pathLst>
                <a:path w="6085" h="4258" extrusionOk="0">
                  <a:moveTo>
                    <a:pt x="453" y="0"/>
                  </a:moveTo>
                  <a:cubicBezTo>
                    <a:pt x="634" y="1174"/>
                    <a:pt x="478" y="2376"/>
                    <a:pt x="1" y="3464"/>
                  </a:cubicBezTo>
                  <a:lnTo>
                    <a:pt x="5543" y="4258"/>
                  </a:lnTo>
                  <a:cubicBezTo>
                    <a:pt x="5394" y="3080"/>
                    <a:pt x="5581" y="1882"/>
                    <a:pt x="6084" y="805"/>
                  </a:cubicBezTo>
                  <a:lnTo>
                    <a:pt x="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770;p60">
              <a:extLst>
                <a:ext uri="{FF2B5EF4-FFF2-40B4-BE49-F238E27FC236}">
                  <a16:creationId xmlns:a16="http://schemas.microsoft.com/office/drawing/2014/main" id="{DBFA50CB-F408-43DC-AC71-DAF43201C883}"/>
                </a:ext>
              </a:extLst>
            </p:cNvPr>
            <p:cNvSpPr/>
            <p:nvPr/>
          </p:nvSpPr>
          <p:spPr>
            <a:xfrm>
              <a:off x="5597500" y="1319575"/>
              <a:ext cx="222925" cy="91750"/>
            </a:xfrm>
            <a:custGeom>
              <a:avLst/>
              <a:gdLst/>
              <a:ahLst/>
              <a:cxnLst/>
              <a:rect l="l" t="t" r="r" b="b"/>
              <a:pathLst>
                <a:path w="8917" h="3670" extrusionOk="0">
                  <a:moveTo>
                    <a:pt x="350" y="1"/>
                  </a:moveTo>
                  <a:lnTo>
                    <a:pt x="0" y="2445"/>
                  </a:lnTo>
                  <a:lnTo>
                    <a:pt x="8567" y="3669"/>
                  </a:lnTo>
                  <a:lnTo>
                    <a:pt x="8917" y="1225"/>
                  </a:lnTo>
                  <a:lnTo>
                    <a:pt x="3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9881;p60">
            <a:extLst>
              <a:ext uri="{FF2B5EF4-FFF2-40B4-BE49-F238E27FC236}">
                <a16:creationId xmlns:a16="http://schemas.microsoft.com/office/drawing/2014/main" id="{CE14EA70-F588-41EE-85EE-ED4DD9FD9E4F}"/>
              </a:ext>
            </a:extLst>
          </p:cNvPr>
          <p:cNvSpPr/>
          <p:nvPr/>
        </p:nvSpPr>
        <p:spPr>
          <a:xfrm>
            <a:off x="2953569" y="3285142"/>
            <a:ext cx="1897847" cy="1176280"/>
          </a:xfrm>
          <a:custGeom>
            <a:avLst/>
            <a:gdLst/>
            <a:ahLst/>
            <a:cxnLst/>
            <a:rect l="l" t="t" r="r" b="b"/>
            <a:pathLst>
              <a:path w="56220" h="34845" extrusionOk="0">
                <a:moveTo>
                  <a:pt x="4409" y="1"/>
                </a:moveTo>
                <a:cubicBezTo>
                  <a:pt x="2757" y="1"/>
                  <a:pt x="1414" y="1399"/>
                  <a:pt x="1414" y="3122"/>
                </a:cubicBezTo>
                <a:lnTo>
                  <a:pt x="1414" y="19201"/>
                </a:lnTo>
                <a:lnTo>
                  <a:pt x="541" y="19201"/>
                </a:lnTo>
                <a:cubicBezTo>
                  <a:pt x="243" y="19201"/>
                  <a:pt x="1" y="19453"/>
                  <a:pt x="1" y="19763"/>
                </a:cubicBezTo>
                <a:lnTo>
                  <a:pt x="1" y="29603"/>
                </a:lnTo>
                <a:cubicBezTo>
                  <a:pt x="1" y="29913"/>
                  <a:pt x="243" y="30165"/>
                  <a:pt x="541" y="30165"/>
                </a:cubicBezTo>
                <a:lnTo>
                  <a:pt x="1414" y="30165"/>
                </a:lnTo>
                <a:lnTo>
                  <a:pt x="1414" y="31726"/>
                </a:lnTo>
                <a:cubicBezTo>
                  <a:pt x="1414" y="33449"/>
                  <a:pt x="2755" y="34844"/>
                  <a:pt x="4409" y="34844"/>
                </a:cubicBezTo>
                <a:lnTo>
                  <a:pt x="51811" y="34844"/>
                </a:lnTo>
                <a:cubicBezTo>
                  <a:pt x="53466" y="34844"/>
                  <a:pt x="54807" y="33449"/>
                  <a:pt x="54807" y="31726"/>
                </a:cubicBezTo>
                <a:lnTo>
                  <a:pt x="54807" y="30165"/>
                </a:lnTo>
                <a:lnTo>
                  <a:pt x="55679" y="30165"/>
                </a:lnTo>
                <a:cubicBezTo>
                  <a:pt x="55978" y="30165"/>
                  <a:pt x="56220" y="29913"/>
                  <a:pt x="56220" y="29600"/>
                </a:cubicBezTo>
                <a:lnTo>
                  <a:pt x="56220" y="19763"/>
                </a:lnTo>
                <a:cubicBezTo>
                  <a:pt x="56220" y="19453"/>
                  <a:pt x="55978" y="19201"/>
                  <a:pt x="55679" y="19201"/>
                </a:cubicBezTo>
                <a:lnTo>
                  <a:pt x="54804" y="19201"/>
                </a:lnTo>
                <a:lnTo>
                  <a:pt x="54804" y="3122"/>
                </a:lnTo>
                <a:cubicBezTo>
                  <a:pt x="54804" y="1399"/>
                  <a:pt x="53464" y="1"/>
                  <a:pt x="51811" y="1"/>
                </a:cubicBezTo>
                <a:close/>
              </a:path>
            </a:pathLst>
          </a:custGeom>
          <a:solidFill>
            <a:schemeClr val="dk1"/>
          </a:solidFill>
          <a:ln w="29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882;p60">
            <a:extLst>
              <a:ext uri="{FF2B5EF4-FFF2-40B4-BE49-F238E27FC236}">
                <a16:creationId xmlns:a16="http://schemas.microsoft.com/office/drawing/2014/main" id="{F1FC0E0F-3480-4EA1-84B2-F0770C7B38F8}"/>
              </a:ext>
            </a:extLst>
          </p:cNvPr>
          <p:cNvSpPr/>
          <p:nvPr/>
        </p:nvSpPr>
        <p:spPr>
          <a:xfrm>
            <a:off x="2891860" y="3332875"/>
            <a:ext cx="1897779" cy="1128614"/>
          </a:xfrm>
          <a:custGeom>
            <a:avLst/>
            <a:gdLst/>
            <a:ahLst/>
            <a:cxnLst/>
            <a:rect l="l" t="t" r="r" b="b"/>
            <a:pathLst>
              <a:path w="56218" h="33433" extrusionOk="0">
                <a:moveTo>
                  <a:pt x="4409" y="0"/>
                </a:moveTo>
                <a:cubicBezTo>
                  <a:pt x="2754" y="0"/>
                  <a:pt x="1413" y="1341"/>
                  <a:pt x="1413" y="2996"/>
                </a:cubicBezTo>
                <a:lnTo>
                  <a:pt x="1413" y="18422"/>
                </a:lnTo>
                <a:lnTo>
                  <a:pt x="541" y="18422"/>
                </a:lnTo>
                <a:cubicBezTo>
                  <a:pt x="242" y="18422"/>
                  <a:pt x="0" y="18664"/>
                  <a:pt x="0" y="18962"/>
                </a:cubicBezTo>
                <a:lnTo>
                  <a:pt x="0" y="28402"/>
                </a:lnTo>
                <a:cubicBezTo>
                  <a:pt x="0" y="28697"/>
                  <a:pt x="240" y="28940"/>
                  <a:pt x="537" y="28940"/>
                </a:cubicBezTo>
                <a:cubicBezTo>
                  <a:pt x="538" y="28940"/>
                  <a:pt x="540" y="28940"/>
                  <a:pt x="541" y="28940"/>
                </a:cubicBezTo>
                <a:lnTo>
                  <a:pt x="1413" y="28940"/>
                </a:lnTo>
                <a:lnTo>
                  <a:pt x="1413" y="30439"/>
                </a:lnTo>
                <a:cubicBezTo>
                  <a:pt x="1413" y="32092"/>
                  <a:pt x="2754" y="33433"/>
                  <a:pt x="4409" y="33433"/>
                </a:cubicBezTo>
                <a:lnTo>
                  <a:pt x="51811" y="33433"/>
                </a:lnTo>
                <a:cubicBezTo>
                  <a:pt x="53463" y="33433"/>
                  <a:pt x="54804" y="32092"/>
                  <a:pt x="54804" y="30439"/>
                </a:cubicBezTo>
                <a:lnTo>
                  <a:pt x="54804" y="28940"/>
                </a:lnTo>
                <a:lnTo>
                  <a:pt x="55676" y="28940"/>
                </a:lnTo>
                <a:cubicBezTo>
                  <a:pt x="55678" y="28940"/>
                  <a:pt x="55679" y="28940"/>
                  <a:pt x="55680" y="28940"/>
                </a:cubicBezTo>
                <a:cubicBezTo>
                  <a:pt x="55977" y="28940"/>
                  <a:pt x="56217" y="28697"/>
                  <a:pt x="56217" y="28402"/>
                </a:cubicBezTo>
                <a:lnTo>
                  <a:pt x="56217" y="18962"/>
                </a:lnTo>
                <a:cubicBezTo>
                  <a:pt x="56217" y="18664"/>
                  <a:pt x="55975" y="18422"/>
                  <a:pt x="55676" y="18422"/>
                </a:cubicBezTo>
                <a:lnTo>
                  <a:pt x="54804" y="18422"/>
                </a:lnTo>
                <a:lnTo>
                  <a:pt x="54804" y="2996"/>
                </a:lnTo>
                <a:cubicBezTo>
                  <a:pt x="54804" y="1341"/>
                  <a:pt x="53463" y="0"/>
                  <a:pt x="51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883;p60">
            <a:extLst>
              <a:ext uri="{FF2B5EF4-FFF2-40B4-BE49-F238E27FC236}">
                <a16:creationId xmlns:a16="http://schemas.microsoft.com/office/drawing/2014/main" id="{A53D5170-9BB7-43BE-9F50-3071A0C4C41C}"/>
              </a:ext>
            </a:extLst>
          </p:cNvPr>
          <p:cNvSpPr/>
          <p:nvPr/>
        </p:nvSpPr>
        <p:spPr>
          <a:xfrm>
            <a:off x="3671017" y="3368186"/>
            <a:ext cx="1040339" cy="639266"/>
          </a:xfrm>
          <a:custGeom>
            <a:avLst/>
            <a:gdLst/>
            <a:ahLst/>
            <a:cxnLst/>
            <a:rect l="l" t="t" r="r" b="b"/>
            <a:pathLst>
              <a:path w="30818" h="18937" extrusionOk="0">
                <a:moveTo>
                  <a:pt x="29044" y="0"/>
                </a:moveTo>
                <a:lnTo>
                  <a:pt x="27516" y="5"/>
                </a:lnTo>
                <a:lnTo>
                  <a:pt x="24459" y="13"/>
                </a:lnTo>
                <a:lnTo>
                  <a:pt x="12231" y="40"/>
                </a:lnTo>
                <a:lnTo>
                  <a:pt x="0" y="77"/>
                </a:lnTo>
                <a:lnTo>
                  <a:pt x="2" y="93"/>
                </a:lnTo>
                <a:lnTo>
                  <a:pt x="12231" y="128"/>
                </a:lnTo>
                <a:lnTo>
                  <a:pt x="24459" y="156"/>
                </a:lnTo>
                <a:lnTo>
                  <a:pt x="27519" y="165"/>
                </a:lnTo>
                <a:lnTo>
                  <a:pt x="29046" y="169"/>
                </a:lnTo>
                <a:lnTo>
                  <a:pt x="29187" y="169"/>
                </a:lnTo>
                <a:cubicBezTo>
                  <a:pt x="29202" y="169"/>
                  <a:pt x="29217" y="172"/>
                  <a:pt x="29233" y="172"/>
                </a:cubicBezTo>
                <a:lnTo>
                  <a:pt x="29323" y="176"/>
                </a:lnTo>
                <a:cubicBezTo>
                  <a:pt x="29338" y="176"/>
                  <a:pt x="29354" y="178"/>
                  <a:pt x="29367" y="180"/>
                </a:cubicBezTo>
                <a:lnTo>
                  <a:pt x="29413" y="187"/>
                </a:lnTo>
                <a:cubicBezTo>
                  <a:pt x="29532" y="207"/>
                  <a:pt x="29648" y="240"/>
                  <a:pt x="29758" y="286"/>
                </a:cubicBezTo>
                <a:lnTo>
                  <a:pt x="29839" y="325"/>
                </a:lnTo>
                <a:lnTo>
                  <a:pt x="29879" y="345"/>
                </a:lnTo>
                <a:lnTo>
                  <a:pt x="29919" y="369"/>
                </a:lnTo>
                <a:lnTo>
                  <a:pt x="29995" y="416"/>
                </a:lnTo>
                <a:cubicBezTo>
                  <a:pt x="30020" y="433"/>
                  <a:pt x="30044" y="453"/>
                  <a:pt x="30068" y="471"/>
                </a:cubicBezTo>
                <a:lnTo>
                  <a:pt x="30103" y="497"/>
                </a:lnTo>
                <a:cubicBezTo>
                  <a:pt x="30114" y="508"/>
                  <a:pt x="30125" y="517"/>
                  <a:pt x="30136" y="528"/>
                </a:cubicBezTo>
                <a:lnTo>
                  <a:pt x="30204" y="589"/>
                </a:lnTo>
                <a:cubicBezTo>
                  <a:pt x="30226" y="609"/>
                  <a:pt x="30244" y="633"/>
                  <a:pt x="30264" y="655"/>
                </a:cubicBezTo>
                <a:cubicBezTo>
                  <a:pt x="30286" y="677"/>
                  <a:pt x="30305" y="699"/>
                  <a:pt x="30323" y="723"/>
                </a:cubicBezTo>
                <a:cubicBezTo>
                  <a:pt x="30472" y="912"/>
                  <a:pt x="30571" y="1136"/>
                  <a:pt x="30611" y="1374"/>
                </a:cubicBezTo>
                <a:lnTo>
                  <a:pt x="30626" y="1462"/>
                </a:lnTo>
                <a:cubicBezTo>
                  <a:pt x="30628" y="1492"/>
                  <a:pt x="30628" y="1523"/>
                  <a:pt x="30631" y="1552"/>
                </a:cubicBezTo>
                <a:cubicBezTo>
                  <a:pt x="30633" y="1611"/>
                  <a:pt x="30633" y="1675"/>
                  <a:pt x="30633" y="1739"/>
                </a:cubicBezTo>
                <a:lnTo>
                  <a:pt x="30633" y="2121"/>
                </a:lnTo>
                <a:lnTo>
                  <a:pt x="30631" y="3651"/>
                </a:lnTo>
                <a:lnTo>
                  <a:pt x="30635" y="6708"/>
                </a:lnTo>
                <a:cubicBezTo>
                  <a:pt x="30639" y="8745"/>
                  <a:pt x="30648" y="10785"/>
                  <a:pt x="30661" y="12822"/>
                </a:cubicBezTo>
                <a:lnTo>
                  <a:pt x="30683" y="15879"/>
                </a:lnTo>
                <a:cubicBezTo>
                  <a:pt x="30694" y="16899"/>
                  <a:pt x="30701" y="17916"/>
                  <a:pt x="30716" y="18936"/>
                </a:cubicBezTo>
                <a:lnTo>
                  <a:pt x="30734" y="18936"/>
                </a:lnTo>
                <a:cubicBezTo>
                  <a:pt x="30747" y="17916"/>
                  <a:pt x="30754" y="16899"/>
                  <a:pt x="30765" y="15879"/>
                </a:cubicBezTo>
                <a:lnTo>
                  <a:pt x="30787" y="12822"/>
                </a:lnTo>
                <a:cubicBezTo>
                  <a:pt x="30800" y="10785"/>
                  <a:pt x="30809" y="8745"/>
                  <a:pt x="30815" y="6708"/>
                </a:cubicBezTo>
                <a:lnTo>
                  <a:pt x="30817" y="3651"/>
                </a:lnTo>
                <a:lnTo>
                  <a:pt x="30815" y="2121"/>
                </a:lnTo>
                <a:lnTo>
                  <a:pt x="30815" y="1739"/>
                </a:lnTo>
                <a:cubicBezTo>
                  <a:pt x="30815" y="1675"/>
                  <a:pt x="30817" y="1613"/>
                  <a:pt x="30813" y="1545"/>
                </a:cubicBezTo>
                <a:cubicBezTo>
                  <a:pt x="30811" y="1510"/>
                  <a:pt x="30809" y="1477"/>
                  <a:pt x="30806" y="1444"/>
                </a:cubicBezTo>
                <a:lnTo>
                  <a:pt x="30791" y="1343"/>
                </a:lnTo>
                <a:cubicBezTo>
                  <a:pt x="30745" y="1077"/>
                  <a:pt x="30633" y="824"/>
                  <a:pt x="30464" y="613"/>
                </a:cubicBezTo>
                <a:cubicBezTo>
                  <a:pt x="30444" y="587"/>
                  <a:pt x="30422" y="561"/>
                  <a:pt x="30398" y="536"/>
                </a:cubicBezTo>
                <a:cubicBezTo>
                  <a:pt x="30373" y="512"/>
                  <a:pt x="30354" y="486"/>
                  <a:pt x="30329" y="464"/>
                </a:cubicBezTo>
                <a:lnTo>
                  <a:pt x="30255" y="396"/>
                </a:lnTo>
                <a:cubicBezTo>
                  <a:pt x="30242" y="385"/>
                  <a:pt x="30228" y="372"/>
                  <a:pt x="30215" y="363"/>
                </a:cubicBezTo>
                <a:lnTo>
                  <a:pt x="30176" y="332"/>
                </a:lnTo>
                <a:cubicBezTo>
                  <a:pt x="30147" y="312"/>
                  <a:pt x="30121" y="292"/>
                  <a:pt x="30092" y="273"/>
                </a:cubicBezTo>
                <a:lnTo>
                  <a:pt x="30006" y="220"/>
                </a:lnTo>
                <a:lnTo>
                  <a:pt x="29962" y="194"/>
                </a:lnTo>
                <a:lnTo>
                  <a:pt x="29919" y="172"/>
                </a:lnTo>
                <a:lnTo>
                  <a:pt x="29826" y="128"/>
                </a:lnTo>
                <a:cubicBezTo>
                  <a:pt x="29703" y="77"/>
                  <a:pt x="29571" y="42"/>
                  <a:pt x="29439" y="20"/>
                </a:cubicBezTo>
                <a:lnTo>
                  <a:pt x="29389" y="13"/>
                </a:lnTo>
                <a:cubicBezTo>
                  <a:pt x="29373" y="11"/>
                  <a:pt x="29356" y="9"/>
                  <a:pt x="29338" y="7"/>
                </a:cubicBezTo>
                <a:lnTo>
                  <a:pt x="29237" y="2"/>
                </a:lnTo>
                <a:lnTo>
                  <a:pt x="29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884;p60">
            <a:extLst>
              <a:ext uri="{FF2B5EF4-FFF2-40B4-BE49-F238E27FC236}">
                <a16:creationId xmlns:a16="http://schemas.microsoft.com/office/drawing/2014/main" id="{93C2D872-09ED-4038-BBBB-3DEFA2B50C77}"/>
              </a:ext>
            </a:extLst>
          </p:cNvPr>
          <p:cNvSpPr/>
          <p:nvPr/>
        </p:nvSpPr>
        <p:spPr>
          <a:xfrm>
            <a:off x="2969908" y="3786846"/>
            <a:ext cx="296998" cy="638084"/>
          </a:xfrm>
          <a:custGeom>
            <a:avLst/>
            <a:gdLst/>
            <a:ahLst/>
            <a:cxnLst/>
            <a:rect l="l" t="t" r="r" b="b"/>
            <a:pathLst>
              <a:path w="8798" h="18902" extrusionOk="0">
                <a:moveTo>
                  <a:pt x="93" y="0"/>
                </a:moveTo>
                <a:cubicBezTo>
                  <a:pt x="79" y="561"/>
                  <a:pt x="73" y="1121"/>
                  <a:pt x="62" y="1681"/>
                </a:cubicBezTo>
                <a:lnTo>
                  <a:pt x="40" y="3361"/>
                </a:lnTo>
                <a:cubicBezTo>
                  <a:pt x="27" y="4481"/>
                  <a:pt x="20" y="5602"/>
                  <a:pt x="13" y="6723"/>
                </a:cubicBezTo>
                <a:cubicBezTo>
                  <a:pt x="0" y="8963"/>
                  <a:pt x="20" y="11204"/>
                  <a:pt x="31" y="13444"/>
                </a:cubicBezTo>
                <a:lnTo>
                  <a:pt x="44" y="16804"/>
                </a:lnTo>
                <a:lnTo>
                  <a:pt x="46" y="17224"/>
                </a:lnTo>
                <a:lnTo>
                  <a:pt x="46" y="17330"/>
                </a:lnTo>
                <a:lnTo>
                  <a:pt x="51" y="17439"/>
                </a:lnTo>
                <a:cubicBezTo>
                  <a:pt x="53" y="17459"/>
                  <a:pt x="53" y="17477"/>
                  <a:pt x="55" y="17494"/>
                </a:cubicBezTo>
                <a:lnTo>
                  <a:pt x="64" y="17549"/>
                </a:lnTo>
                <a:cubicBezTo>
                  <a:pt x="71" y="17587"/>
                  <a:pt x="73" y="17622"/>
                  <a:pt x="82" y="17657"/>
                </a:cubicBezTo>
                <a:cubicBezTo>
                  <a:pt x="99" y="17727"/>
                  <a:pt x="119" y="17798"/>
                  <a:pt x="145" y="17866"/>
                </a:cubicBezTo>
                <a:lnTo>
                  <a:pt x="163" y="17916"/>
                </a:lnTo>
                <a:cubicBezTo>
                  <a:pt x="167" y="17925"/>
                  <a:pt x="170" y="17934"/>
                  <a:pt x="174" y="17943"/>
                </a:cubicBezTo>
                <a:lnTo>
                  <a:pt x="185" y="17967"/>
                </a:lnTo>
                <a:lnTo>
                  <a:pt x="233" y="18064"/>
                </a:lnTo>
                <a:cubicBezTo>
                  <a:pt x="249" y="18097"/>
                  <a:pt x="268" y="18125"/>
                  <a:pt x="288" y="18158"/>
                </a:cubicBezTo>
                <a:lnTo>
                  <a:pt x="315" y="18204"/>
                </a:lnTo>
                <a:cubicBezTo>
                  <a:pt x="326" y="18218"/>
                  <a:pt x="337" y="18233"/>
                  <a:pt x="348" y="18248"/>
                </a:cubicBezTo>
                <a:cubicBezTo>
                  <a:pt x="369" y="18277"/>
                  <a:pt x="391" y="18305"/>
                  <a:pt x="413" y="18334"/>
                </a:cubicBezTo>
                <a:lnTo>
                  <a:pt x="486" y="18413"/>
                </a:lnTo>
                <a:cubicBezTo>
                  <a:pt x="587" y="18519"/>
                  <a:pt x="701" y="18609"/>
                  <a:pt x="827" y="18681"/>
                </a:cubicBezTo>
                <a:lnTo>
                  <a:pt x="873" y="18710"/>
                </a:lnTo>
                <a:cubicBezTo>
                  <a:pt x="888" y="18719"/>
                  <a:pt x="906" y="18725"/>
                  <a:pt x="921" y="18732"/>
                </a:cubicBezTo>
                <a:lnTo>
                  <a:pt x="1020" y="18780"/>
                </a:lnTo>
                <a:lnTo>
                  <a:pt x="1121" y="18815"/>
                </a:lnTo>
                <a:cubicBezTo>
                  <a:pt x="1139" y="18822"/>
                  <a:pt x="1154" y="18828"/>
                  <a:pt x="1172" y="18833"/>
                </a:cubicBezTo>
                <a:lnTo>
                  <a:pt x="1224" y="18846"/>
                </a:lnTo>
                <a:cubicBezTo>
                  <a:pt x="1365" y="18883"/>
                  <a:pt x="1508" y="18901"/>
                  <a:pt x="1653" y="18901"/>
                </a:cubicBezTo>
                <a:lnTo>
                  <a:pt x="2073" y="18899"/>
                </a:lnTo>
                <a:lnTo>
                  <a:pt x="8794" y="18864"/>
                </a:lnTo>
                <a:lnTo>
                  <a:pt x="8798" y="18844"/>
                </a:lnTo>
                <a:lnTo>
                  <a:pt x="2075" y="18809"/>
                </a:lnTo>
                <a:lnTo>
                  <a:pt x="1655" y="18807"/>
                </a:lnTo>
                <a:cubicBezTo>
                  <a:pt x="1620" y="18807"/>
                  <a:pt x="1587" y="18802"/>
                  <a:pt x="1554" y="18802"/>
                </a:cubicBezTo>
                <a:cubicBezTo>
                  <a:pt x="1519" y="18802"/>
                  <a:pt x="1486" y="18800"/>
                  <a:pt x="1451" y="18793"/>
                </a:cubicBezTo>
                <a:lnTo>
                  <a:pt x="1352" y="18778"/>
                </a:lnTo>
                <a:cubicBezTo>
                  <a:pt x="1319" y="18774"/>
                  <a:pt x="1286" y="18763"/>
                  <a:pt x="1253" y="18754"/>
                </a:cubicBezTo>
                <a:lnTo>
                  <a:pt x="1202" y="18741"/>
                </a:lnTo>
                <a:cubicBezTo>
                  <a:pt x="1187" y="18736"/>
                  <a:pt x="1172" y="18730"/>
                  <a:pt x="1156" y="18725"/>
                </a:cubicBezTo>
                <a:lnTo>
                  <a:pt x="1060" y="18688"/>
                </a:lnTo>
                <a:lnTo>
                  <a:pt x="969" y="18644"/>
                </a:lnTo>
                <a:cubicBezTo>
                  <a:pt x="954" y="18637"/>
                  <a:pt x="939" y="18631"/>
                  <a:pt x="923" y="18622"/>
                </a:cubicBezTo>
                <a:lnTo>
                  <a:pt x="879" y="18593"/>
                </a:lnTo>
                <a:cubicBezTo>
                  <a:pt x="763" y="18525"/>
                  <a:pt x="657" y="18439"/>
                  <a:pt x="565" y="18341"/>
                </a:cubicBezTo>
                <a:lnTo>
                  <a:pt x="497" y="18266"/>
                </a:lnTo>
                <a:cubicBezTo>
                  <a:pt x="475" y="18237"/>
                  <a:pt x="455" y="18211"/>
                  <a:pt x="435" y="18182"/>
                </a:cubicBezTo>
                <a:cubicBezTo>
                  <a:pt x="427" y="18169"/>
                  <a:pt x="416" y="18156"/>
                  <a:pt x="405" y="18143"/>
                </a:cubicBezTo>
                <a:lnTo>
                  <a:pt x="380" y="18099"/>
                </a:lnTo>
                <a:cubicBezTo>
                  <a:pt x="363" y="18070"/>
                  <a:pt x="343" y="18042"/>
                  <a:pt x="328" y="18011"/>
                </a:cubicBezTo>
                <a:lnTo>
                  <a:pt x="284" y="17919"/>
                </a:lnTo>
                <a:lnTo>
                  <a:pt x="273" y="17897"/>
                </a:lnTo>
                <a:cubicBezTo>
                  <a:pt x="271" y="17890"/>
                  <a:pt x="268" y="17881"/>
                  <a:pt x="266" y="17872"/>
                </a:cubicBezTo>
                <a:lnTo>
                  <a:pt x="249" y="17826"/>
                </a:lnTo>
                <a:cubicBezTo>
                  <a:pt x="224" y="17763"/>
                  <a:pt x="205" y="17697"/>
                  <a:pt x="191" y="17631"/>
                </a:cubicBezTo>
                <a:cubicBezTo>
                  <a:pt x="183" y="17598"/>
                  <a:pt x="180" y="17565"/>
                  <a:pt x="174" y="17532"/>
                </a:cubicBezTo>
                <a:lnTo>
                  <a:pt x="167" y="17481"/>
                </a:lnTo>
                <a:cubicBezTo>
                  <a:pt x="163" y="17464"/>
                  <a:pt x="163" y="17448"/>
                  <a:pt x="163" y="17431"/>
                </a:cubicBezTo>
                <a:lnTo>
                  <a:pt x="159" y="17330"/>
                </a:lnTo>
                <a:lnTo>
                  <a:pt x="159" y="17224"/>
                </a:lnTo>
                <a:lnTo>
                  <a:pt x="161" y="16804"/>
                </a:lnTo>
                <a:lnTo>
                  <a:pt x="174" y="13444"/>
                </a:lnTo>
                <a:cubicBezTo>
                  <a:pt x="185" y="11204"/>
                  <a:pt x="205" y="8963"/>
                  <a:pt x="191" y="6723"/>
                </a:cubicBezTo>
                <a:cubicBezTo>
                  <a:pt x="185" y="5602"/>
                  <a:pt x="178" y="4481"/>
                  <a:pt x="165" y="3361"/>
                </a:cubicBezTo>
                <a:lnTo>
                  <a:pt x="143" y="1681"/>
                </a:lnTo>
                <a:cubicBezTo>
                  <a:pt x="132" y="1121"/>
                  <a:pt x="126" y="561"/>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885;p60">
            <a:extLst>
              <a:ext uri="{FF2B5EF4-FFF2-40B4-BE49-F238E27FC236}">
                <a16:creationId xmlns:a16="http://schemas.microsoft.com/office/drawing/2014/main" id="{A98F620C-6409-40B4-87AB-833460AAC654}"/>
              </a:ext>
            </a:extLst>
          </p:cNvPr>
          <p:cNvSpPr/>
          <p:nvPr/>
        </p:nvSpPr>
        <p:spPr>
          <a:xfrm>
            <a:off x="4621561" y="3392694"/>
            <a:ext cx="70114" cy="66874"/>
          </a:xfrm>
          <a:custGeom>
            <a:avLst/>
            <a:gdLst/>
            <a:ahLst/>
            <a:cxnLst/>
            <a:rect l="l" t="t" r="r" b="b"/>
            <a:pathLst>
              <a:path w="2077" h="1981" extrusionOk="0">
                <a:moveTo>
                  <a:pt x="991" y="0"/>
                </a:moveTo>
                <a:cubicBezTo>
                  <a:pt x="863" y="0"/>
                  <a:pt x="734" y="25"/>
                  <a:pt x="611" y="76"/>
                </a:cubicBezTo>
                <a:cubicBezTo>
                  <a:pt x="242" y="228"/>
                  <a:pt x="0" y="591"/>
                  <a:pt x="0" y="991"/>
                </a:cubicBezTo>
                <a:cubicBezTo>
                  <a:pt x="0" y="1391"/>
                  <a:pt x="242" y="1751"/>
                  <a:pt x="611" y="1905"/>
                </a:cubicBezTo>
                <a:cubicBezTo>
                  <a:pt x="733" y="1956"/>
                  <a:pt x="862" y="1981"/>
                  <a:pt x="989" y="1981"/>
                </a:cubicBezTo>
                <a:cubicBezTo>
                  <a:pt x="1247" y="1981"/>
                  <a:pt x="1501" y="1880"/>
                  <a:pt x="1690" y="1692"/>
                </a:cubicBezTo>
                <a:cubicBezTo>
                  <a:pt x="2077" y="1305"/>
                  <a:pt x="2077" y="676"/>
                  <a:pt x="1690" y="290"/>
                </a:cubicBezTo>
                <a:cubicBezTo>
                  <a:pt x="1501" y="100"/>
                  <a:pt x="1248" y="0"/>
                  <a:pt x="991" y="0"/>
                </a:cubicBezTo>
                <a:close/>
              </a:path>
            </a:pathLst>
          </a:custGeom>
          <a:solidFill>
            <a:schemeClr val="accent5"/>
          </a:solidFill>
          <a:ln w="14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886;p60">
            <a:extLst>
              <a:ext uri="{FF2B5EF4-FFF2-40B4-BE49-F238E27FC236}">
                <a16:creationId xmlns:a16="http://schemas.microsoft.com/office/drawing/2014/main" id="{0555A056-9614-4771-B1CA-14BBEC71E806}"/>
              </a:ext>
            </a:extLst>
          </p:cNvPr>
          <p:cNvSpPr/>
          <p:nvPr/>
        </p:nvSpPr>
        <p:spPr>
          <a:xfrm>
            <a:off x="4640836" y="3412037"/>
            <a:ext cx="28221" cy="28221"/>
          </a:xfrm>
          <a:custGeom>
            <a:avLst/>
            <a:gdLst/>
            <a:ahLst/>
            <a:cxnLst/>
            <a:rect l="l" t="t" r="r" b="b"/>
            <a:pathLst>
              <a:path w="836" h="836" fill="none" extrusionOk="0">
                <a:moveTo>
                  <a:pt x="836" y="0"/>
                </a:moveTo>
                <a:lnTo>
                  <a:pt x="1" y="835"/>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887;p60">
            <a:extLst>
              <a:ext uri="{FF2B5EF4-FFF2-40B4-BE49-F238E27FC236}">
                <a16:creationId xmlns:a16="http://schemas.microsoft.com/office/drawing/2014/main" id="{A928EA0C-7925-42E2-A2F2-AE3EBFDBAFB5}"/>
              </a:ext>
            </a:extLst>
          </p:cNvPr>
          <p:cNvSpPr/>
          <p:nvPr/>
        </p:nvSpPr>
        <p:spPr>
          <a:xfrm>
            <a:off x="4640836" y="3412037"/>
            <a:ext cx="28221" cy="28221"/>
          </a:xfrm>
          <a:custGeom>
            <a:avLst/>
            <a:gdLst/>
            <a:ahLst/>
            <a:cxnLst/>
            <a:rect l="l" t="t" r="r" b="b"/>
            <a:pathLst>
              <a:path w="836" h="836" fill="none" extrusionOk="0">
                <a:moveTo>
                  <a:pt x="836" y="835"/>
                </a:moveTo>
                <a:lnTo>
                  <a:pt x="1" y="0"/>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888;p60">
            <a:extLst>
              <a:ext uri="{FF2B5EF4-FFF2-40B4-BE49-F238E27FC236}">
                <a16:creationId xmlns:a16="http://schemas.microsoft.com/office/drawing/2014/main" id="{9A74FC9F-1C6D-499B-8BC9-A7D15028CA1C}"/>
              </a:ext>
            </a:extLst>
          </p:cNvPr>
          <p:cNvSpPr/>
          <p:nvPr/>
        </p:nvSpPr>
        <p:spPr>
          <a:xfrm>
            <a:off x="2993032" y="3378583"/>
            <a:ext cx="70148" cy="66907"/>
          </a:xfrm>
          <a:custGeom>
            <a:avLst/>
            <a:gdLst/>
            <a:ahLst/>
            <a:cxnLst/>
            <a:rect l="l" t="t" r="r" b="b"/>
            <a:pathLst>
              <a:path w="2078" h="1982" extrusionOk="0">
                <a:moveTo>
                  <a:pt x="993" y="1"/>
                </a:moveTo>
                <a:cubicBezTo>
                  <a:pt x="865" y="1"/>
                  <a:pt x="736" y="26"/>
                  <a:pt x="612" y="77"/>
                </a:cubicBezTo>
                <a:cubicBezTo>
                  <a:pt x="243" y="228"/>
                  <a:pt x="1" y="591"/>
                  <a:pt x="1" y="991"/>
                </a:cubicBezTo>
                <a:cubicBezTo>
                  <a:pt x="1" y="1391"/>
                  <a:pt x="243" y="1754"/>
                  <a:pt x="612" y="1905"/>
                </a:cubicBezTo>
                <a:cubicBezTo>
                  <a:pt x="736" y="1957"/>
                  <a:pt x="865" y="1981"/>
                  <a:pt x="993" y="1981"/>
                </a:cubicBezTo>
                <a:cubicBezTo>
                  <a:pt x="1250" y="1981"/>
                  <a:pt x="1502" y="1881"/>
                  <a:pt x="1691" y="1692"/>
                </a:cubicBezTo>
                <a:cubicBezTo>
                  <a:pt x="2078" y="1305"/>
                  <a:pt x="2078" y="677"/>
                  <a:pt x="1691" y="290"/>
                </a:cubicBezTo>
                <a:cubicBezTo>
                  <a:pt x="1502" y="101"/>
                  <a:pt x="1250" y="1"/>
                  <a:pt x="993" y="1"/>
                </a:cubicBezTo>
                <a:close/>
              </a:path>
            </a:pathLst>
          </a:custGeom>
          <a:solidFill>
            <a:schemeClr val="accent5"/>
          </a:solidFill>
          <a:ln w="14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889;p60">
            <a:extLst>
              <a:ext uri="{FF2B5EF4-FFF2-40B4-BE49-F238E27FC236}">
                <a16:creationId xmlns:a16="http://schemas.microsoft.com/office/drawing/2014/main" id="{5C23306B-5757-4FBD-B5B0-564AD608BBF0}"/>
              </a:ext>
            </a:extLst>
          </p:cNvPr>
          <p:cNvSpPr/>
          <p:nvPr/>
        </p:nvSpPr>
        <p:spPr>
          <a:xfrm>
            <a:off x="3012408" y="3397926"/>
            <a:ext cx="28221" cy="28221"/>
          </a:xfrm>
          <a:custGeom>
            <a:avLst/>
            <a:gdLst/>
            <a:ahLst/>
            <a:cxnLst/>
            <a:rect l="l" t="t" r="r" b="b"/>
            <a:pathLst>
              <a:path w="836" h="836" fill="none" extrusionOk="0">
                <a:moveTo>
                  <a:pt x="836" y="1"/>
                </a:moveTo>
                <a:lnTo>
                  <a:pt x="1" y="836"/>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90;p60">
            <a:extLst>
              <a:ext uri="{FF2B5EF4-FFF2-40B4-BE49-F238E27FC236}">
                <a16:creationId xmlns:a16="http://schemas.microsoft.com/office/drawing/2014/main" id="{8428C3A4-FF07-40DE-A9D8-E7E132422799}"/>
              </a:ext>
            </a:extLst>
          </p:cNvPr>
          <p:cNvSpPr/>
          <p:nvPr/>
        </p:nvSpPr>
        <p:spPr>
          <a:xfrm>
            <a:off x="3012408" y="3397926"/>
            <a:ext cx="28221" cy="28221"/>
          </a:xfrm>
          <a:custGeom>
            <a:avLst/>
            <a:gdLst/>
            <a:ahLst/>
            <a:cxnLst/>
            <a:rect l="l" t="t" r="r" b="b"/>
            <a:pathLst>
              <a:path w="836" h="836" fill="none" extrusionOk="0">
                <a:moveTo>
                  <a:pt x="836" y="836"/>
                </a:moveTo>
                <a:lnTo>
                  <a:pt x="1" y="1"/>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891;p60">
            <a:extLst>
              <a:ext uri="{FF2B5EF4-FFF2-40B4-BE49-F238E27FC236}">
                <a16:creationId xmlns:a16="http://schemas.microsoft.com/office/drawing/2014/main" id="{A53B4DA8-0B7E-4D1B-ADFB-C194F905CA7A}"/>
              </a:ext>
            </a:extLst>
          </p:cNvPr>
          <p:cNvSpPr/>
          <p:nvPr/>
        </p:nvSpPr>
        <p:spPr>
          <a:xfrm>
            <a:off x="3807296" y="4287267"/>
            <a:ext cx="66874" cy="66941"/>
          </a:xfrm>
          <a:custGeom>
            <a:avLst/>
            <a:gdLst/>
            <a:ahLst/>
            <a:cxnLst/>
            <a:rect l="l" t="t" r="r" b="b"/>
            <a:pathLst>
              <a:path w="1981" h="1983" extrusionOk="0">
                <a:moveTo>
                  <a:pt x="992" y="0"/>
                </a:moveTo>
                <a:cubicBezTo>
                  <a:pt x="444" y="0"/>
                  <a:pt x="1" y="444"/>
                  <a:pt x="1" y="991"/>
                </a:cubicBezTo>
                <a:cubicBezTo>
                  <a:pt x="1" y="1539"/>
                  <a:pt x="444" y="1983"/>
                  <a:pt x="992" y="1983"/>
                </a:cubicBezTo>
                <a:cubicBezTo>
                  <a:pt x="1537" y="1983"/>
                  <a:pt x="1981" y="1539"/>
                  <a:pt x="1981" y="991"/>
                </a:cubicBezTo>
                <a:cubicBezTo>
                  <a:pt x="1981" y="444"/>
                  <a:pt x="1537" y="0"/>
                  <a:pt x="992" y="0"/>
                </a:cubicBezTo>
                <a:close/>
              </a:path>
            </a:pathLst>
          </a:custGeom>
          <a:solidFill>
            <a:schemeClr val="accent5"/>
          </a:solidFill>
          <a:ln w="14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892;p60">
            <a:extLst>
              <a:ext uri="{FF2B5EF4-FFF2-40B4-BE49-F238E27FC236}">
                <a16:creationId xmlns:a16="http://schemas.microsoft.com/office/drawing/2014/main" id="{1C5EA5B8-6BCF-43CE-BDA0-1390F82309DF}"/>
              </a:ext>
            </a:extLst>
          </p:cNvPr>
          <p:cNvSpPr/>
          <p:nvPr/>
        </p:nvSpPr>
        <p:spPr>
          <a:xfrm>
            <a:off x="3826673" y="4306610"/>
            <a:ext cx="28154" cy="28221"/>
          </a:xfrm>
          <a:custGeom>
            <a:avLst/>
            <a:gdLst/>
            <a:ahLst/>
            <a:cxnLst/>
            <a:rect l="l" t="t" r="r" b="b"/>
            <a:pathLst>
              <a:path w="834" h="836" fill="none" extrusionOk="0">
                <a:moveTo>
                  <a:pt x="833" y="1"/>
                </a:moveTo>
                <a:lnTo>
                  <a:pt x="0" y="836"/>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893;p60">
            <a:extLst>
              <a:ext uri="{FF2B5EF4-FFF2-40B4-BE49-F238E27FC236}">
                <a16:creationId xmlns:a16="http://schemas.microsoft.com/office/drawing/2014/main" id="{26579034-9115-4B33-B336-B03B73DF1857}"/>
              </a:ext>
            </a:extLst>
          </p:cNvPr>
          <p:cNvSpPr/>
          <p:nvPr/>
        </p:nvSpPr>
        <p:spPr>
          <a:xfrm>
            <a:off x="3826673" y="4306610"/>
            <a:ext cx="28154" cy="28221"/>
          </a:xfrm>
          <a:custGeom>
            <a:avLst/>
            <a:gdLst/>
            <a:ahLst/>
            <a:cxnLst/>
            <a:rect l="l" t="t" r="r" b="b"/>
            <a:pathLst>
              <a:path w="834" h="836" fill="none" extrusionOk="0">
                <a:moveTo>
                  <a:pt x="833" y="836"/>
                </a:moveTo>
                <a:lnTo>
                  <a:pt x="0" y="1"/>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894;p60">
            <a:extLst>
              <a:ext uri="{FF2B5EF4-FFF2-40B4-BE49-F238E27FC236}">
                <a16:creationId xmlns:a16="http://schemas.microsoft.com/office/drawing/2014/main" id="{704CB613-2058-49BA-A554-86AE74E367D8}"/>
              </a:ext>
            </a:extLst>
          </p:cNvPr>
          <p:cNvSpPr/>
          <p:nvPr/>
        </p:nvSpPr>
        <p:spPr>
          <a:xfrm>
            <a:off x="4621561" y="4348875"/>
            <a:ext cx="70114" cy="66874"/>
          </a:xfrm>
          <a:custGeom>
            <a:avLst/>
            <a:gdLst/>
            <a:ahLst/>
            <a:cxnLst/>
            <a:rect l="l" t="t" r="r" b="b"/>
            <a:pathLst>
              <a:path w="2077" h="1981" extrusionOk="0">
                <a:moveTo>
                  <a:pt x="989" y="1"/>
                </a:moveTo>
                <a:cubicBezTo>
                  <a:pt x="862" y="1"/>
                  <a:pt x="733" y="25"/>
                  <a:pt x="611" y="76"/>
                </a:cubicBezTo>
                <a:cubicBezTo>
                  <a:pt x="242" y="230"/>
                  <a:pt x="0" y="590"/>
                  <a:pt x="0" y="990"/>
                </a:cubicBezTo>
                <a:cubicBezTo>
                  <a:pt x="0" y="1390"/>
                  <a:pt x="242" y="1753"/>
                  <a:pt x="611" y="1905"/>
                </a:cubicBezTo>
                <a:cubicBezTo>
                  <a:pt x="734" y="1956"/>
                  <a:pt x="863" y="1981"/>
                  <a:pt x="991" y="1981"/>
                </a:cubicBezTo>
                <a:cubicBezTo>
                  <a:pt x="1248" y="1981"/>
                  <a:pt x="1501" y="1881"/>
                  <a:pt x="1690" y="1692"/>
                </a:cubicBezTo>
                <a:cubicBezTo>
                  <a:pt x="2077" y="1305"/>
                  <a:pt x="2077" y="676"/>
                  <a:pt x="1690" y="289"/>
                </a:cubicBezTo>
                <a:cubicBezTo>
                  <a:pt x="1501" y="101"/>
                  <a:pt x="1247" y="1"/>
                  <a:pt x="989" y="1"/>
                </a:cubicBezTo>
                <a:close/>
              </a:path>
            </a:pathLst>
          </a:custGeom>
          <a:solidFill>
            <a:schemeClr val="accent5"/>
          </a:solidFill>
          <a:ln w="14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895;p60">
            <a:extLst>
              <a:ext uri="{FF2B5EF4-FFF2-40B4-BE49-F238E27FC236}">
                <a16:creationId xmlns:a16="http://schemas.microsoft.com/office/drawing/2014/main" id="{EB4725B3-5002-4120-9B9D-D6ED0B0382D0}"/>
              </a:ext>
            </a:extLst>
          </p:cNvPr>
          <p:cNvSpPr/>
          <p:nvPr/>
        </p:nvSpPr>
        <p:spPr>
          <a:xfrm>
            <a:off x="4640836" y="4368184"/>
            <a:ext cx="28221" cy="28255"/>
          </a:xfrm>
          <a:custGeom>
            <a:avLst/>
            <a:gdLst/>
            <a:ahLst/>
            <a:cxnLst/>
            <a:rect l="l" t="t" r="r" b="b"/>
            <a:pathLst>
              <a:path w="836" h="837" fill="none" extrusionOk="0">
                <a:moveTo>
                  <a:pt x="836" y="1"/>
                </a:moveTo>
                <a:lnTo>
                  <a:pt x="1" y="836"/>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896;p60">
            <a:extLst>
              <a:ext uri="{FF2B5EF4-FFF2-40B4-BE49-F238E27FC236}">
                <a16:creationId xmlns:a16="http://schemas.microsoft.com/office/drawing/2014/main" id="{BAF9BB45-72D9-4AA7-82F2-33D58A49ED07}"/>
              </a:ext>
            </a:extLst>
          </p:cNvPr>
          <p:cNvSpPr/>
          <p:nvPr/>
        </p:nvSpPr>
        <p:spPr>
          <a:xfrm>
            <a:off x="4640836" y="4368184"/>
            <a:ext cx="28221" cy="28255"/>
          </a:xfrm>
          <a:custGeom>
            <a:avLst/>
            <a:gdLst/>
            <a:ahLst/>
            <a:cxnLst/>
            <a:rect l="l" t="t" r="r" b="b"/>
            <a:pathLst>
              <a:path w="836" h="837" fill="none" extrusionOk="0">
                <a:moveTo>
                  <a:pt x="836" y="836"/>
                </a:moveTo>
                <a:lnTo>
                  <a:pt x="1" y="1"/>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897;p60">
            <a:extLst>
              <a:ext uri="{FF2B5EF4-FFF2-40B4-BE49-F238E27FC236}">
                <a16:creationId xmlns:a16="http://schemas.microsoft.com/office/drawing/2014/main" id="{FC61AD4B-62E3-4E29-92A0-6D621993181C}"/>
              </a:ext>
            </a:extLst>
          </p:cNvPr>
          <p:cNvSpPr/>
          <p:nvPr/>
        </p:nvSpPr>
        <p:spPr>
          <a:xfrm>
            <a:off x="2993032" y="4334798"/>
            <a:ext cx="66907" cy="66907"/>
          </a:xfrm>
          <a:custGeom>
            <a:avLst/>
            <a:gdLst/>
            <a:ahLst/>
            <a:cxnLst/>
            <a:rect l="l" t="t" r="r" b="b"/>
            <a:pathLst>
              <a:path w="1982" h="1982" extrusionOk="0">
                <a:moveTo>
                  <a:pt x="992" y="1"/>
                </a:moveTo>
                <a:cubicBezTo>
                  <a:pt x="445" y="1"/>
                  <a:pt x="1" y="445"/>
                  <a:pt x="1" y="990"/>
                </a:cubicBezTo>
                <a:cubicBezTo>
                  <a:pt x="1" y="1537"/>
                  <a:pt x="445" y="1981"/>
                  <a:pt x="992" y="1981"/>
                </a:cubicBezTo>
                <a:cubicBezTo>
                  <a:pt x="1539" y="1981"/>
                  <a:pt x="1981" y="1537"/>
                  <a:pt x="1981" y="990"/>
                </a:cubicBezTo>
                <a:cubicBezTo>
                  <a:pt x="1981" y="445"/>
                  <a:pt x="1539" y="1"/>
                  <a:pt x="992" y="1"/>
                </a:cubicBezTo>
                <a:close/>
              </a:path>
            </a:pathLst>
          </a:custGeom>
          <a:solidFill>
            <a:schemeClr val="accent5"/>
          </a:solidFill>
          <a:ln w="14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898;p60">
            <a:extLst>
              <a:ext uri="{FF2B5EF4-FFF2-40B4-BE49-F238E27FC236}">
                <a16:creationId xmlns:a16="http://schemas.microsoft.com/office/drawing/2014/main" id="{9CC8A4A7-557C-4D73-BB77-F27597849532}"/>
              </a:ext>
            </a:extLst>
          </p:cNvPr>
          <p:cNvSpPr/>
          <p:nvPr/>
        </p:nvSpPr>
        <p:spPr>
          <a:xfrm>
            <a:off x="3012408" y="4354107"/>
            <a:ext cx="28221" cy="28221"/>
          </a:xfrm>
          <a:custGeom>
            <a:avLst/>
            <a:gdLst/>
            <a:ahLst/>
            <a:cxnLst/>
            <a:rect l="l" t="t" r="r" b="b"/>
            <a:pathLst>
              <a:path w="836" h="836" fill="none" extrusionOk="0">
                <a:moveTo>
                  <a:pt x="836" y="0"/>
                </a:moveTo>
                <a:lnTo>
                  <a:pt x="1" y="835"/>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899;p60">
            <a:extLst>
              <a:ext uri="{FF2B5EF4-FFF2-40B4-BE49-F238E27FC236}">
                <a16:creationId xmlns:a16="http://schemas.microsoft.com/office/drawing/2014/main" id="{8FBDC944-C6FC-4546-8177-85F816707845}"/>
              </a:ext>
            </a:extLst>
          </p:cNvPr>
          <p:cNvSpPr/>
          <p:nvPr/>
        </p:nvSpPr>
        <p:spPr>
          <a:xfrm>
            <a:off x="3012408" y="4354107"/>
            <a:ext cx="28221" cy="28221"/>
          </a:xfrm>
          <a:custGeom>
            <a:avLst/>
            <a:gdLst/>
            <a:ahLst/>
            <a:cxnLst/>
            <a:rect l="l" t="t" r="r" b="b"/>
            <a:pathLst>
              <a:path w="836" h="836" fill="none" extrusionOk="0">
                <a:moveTo>
                  <a:pt x="836" y="835"/>
                </a:moveTo>
                <a:lnTo>
                  <a:pt x="1" y="0"/>
                </a:lnTo>
              </a:path>
            </a:pathLst>
          </a:custGeom>
          <a:noFill/>
          <a:ln w="1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900;p60">
            <a:extLst>
              <a:ext uri="{FF2B5EF4-FFF2-40B4-BE49-F238E27FC236}">
                <a16:creationId xmlns:a16="http://schemas.microsoft.com/office/drawing/2014/main" id="{6D037AA8-C76C-4661-911F-DC1B5D763696}"/>
              </a:ext>
            </a:extLst>
          </p:cNvPr>
          <p:cNvSpPr/>
          <p:nvPr/>
        </p:nvSpPr>
        <p:spPr>
          <a:xfrm>
            <a:off x="3044849" y="3430806"/>
            <a:ext cx="1591801" cy="717313"/>
          </a:xfrm>
          <a:custGeom>
            <a:avLst/>
            <a:gdLst/>
            <a:ahLst/>
            <a:cxnLst/>
            <a:rect l="l" t="t" r="r" b="b"/>
            <a:pathLst>
              <a:path w="47154" h="21249" extrusionOk="0">
                <a:moveTo>
                  <a:pt x="1747" y="0"/>
                </a:moveTo>
                <a:lnTo>
                  <a:pt x="0" y="2121"/>
                </a:lnTo>
                <a:lnTo>
                  <a:pt x="0" y="21248"/>
                </a:lnTo>
                <a:lnTo>
                  <a:pt x="47153" y="21248"/>
                </a:lnTo>
                <a:lnTo>
                  <a:pt x="47153" y="2121"/>
                </a:lnTo>
                <a:lnTo>
                  <a:pt x="45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9901;p60">
            <a:extLst>
              <a:ext uri="{FF2B5EF4-FFF2-40B4-BE49-F238E27FC236}">
                <a16:creationId xmlns:a16="http://schemas.microsoft.com/office/drawing/2014/main" id="{FF34B39F-0283-4689-B355-513790B9A608}"/>
              </a:ext>
            </a:extLst>
          </p:cNvPr>
          <p:cNvSpPr/>
          <p:nvPr/>
        </p:nvSpPr>
        <p:spPr>
          <a:xfrm>
            <a:off x="3031549" y="3418181"/>
            <a:ext cx="596022" cy="393241"/>
          </a:xfrm>
          <a:custGeom>
            <a:avLst/>
            <a:gdLst/>
            <a:ahLst/>
            <a:cxnLst/>
            <a:rect l="l" t="t" r="r" b="b"/>
            <a:pathLst>
              <a:path w="17656" h="11649" extrusionOk="0">
                <a:moveTo>
                  <a:pt x="1807" y="0"/>
                </a:moveTo>
                <a:cubicBezTo>
                  <a:pt x="1792" y="0"/>
                  <a:pt x="1776" y="7"/>
                  <a:pt x="1768" y="18"/>
                </a:cubicBezTo>
                <a:lnTo>
                  <a:pt x="14" y="2135"/>
                </a:lnTo>
                <a:cubicBezTo>
                  <a:pt x="5" y="2146"/>
                  <a:pt x="1" y="2159"/>
                  <a:pt x="1" y="2172"/>
                </a:cubicBezTo>
                <a:lnTo>
                  <a:pt x="1" y="2765"/>
                </a:lnTo>
                <a:lnTo>
                  <a:pt x="1" y="3356"/>
                </a:lnTo>
                <a:lnTo>
                  <a:pt x="3" y="4541"/>
                </a:lnTo>
                <a:lnTo>
                  <a:pt x="14" y="6908"/>
                </a:lnTo>
                <a:cubicBezTo>
                  <a:pt x="16" y="7697"/>
                  <a:pt x="23" y="8486"/>
                  <a:pt x="29" y="9275"/>
                </a:cubicBezTo>
                <a:lnTo>
                  <a:pt x="34" y="9866"/>
                </a:lnTo>
                <a:lnTo>
                  <a:pt x="40" y="10460"/>
                </a:lnTo>
                <a:lnTo>
                  <a:pt x="56" y="11642"/>
                </a:lnTo>
                <a:cubicBezTo>
                  <a:pt x="56" y="11646"/>
                  <a:pt x="58" y="11649"/>
                  <a:pt x="62" y="11649"/>
                </a:cubicBezTo>
                <a:cubicBezTo>
                  <a:pt x="64" y="11649"/>
                  <a:pt x="69" y="11646"/>
                  <a:pt x="69" y="11642"/>
                </a:cubicBezTo>
                <a:lnTo>
                  <a:pt x="82" y="10460"/>
                </a:lnTo>
                <a:lnTo>
                  <a:pt x="89" y="9866"/>
                </a:lnTo>
                <a:lnTo>
                  <a:pt x="93" y="9275"/>
                </a:lnTo>
                <a:cubicBezTo>
                  <a:pt x="100" y="8486"/>
                  <a:pt x="108" y="7697"/>
                  <a:pt x="111" y="6908"/>
                </a:cubicBezTo>
                <a:lnTo>
                  <a:pt x="121" y="4541"/>
                </a:lnTo>
                <a:lnTo>
                  <a:pt x="124" y="3356"/>
                </a:lnTo>
                <a:lnTo>
                  <a:pt x="124" y="2765"/>
                </a:lnTo>
                <a:lnTo>
                  <a:pt x="124" y="2193"/>
                </a:lnTo>
                <a:lnTo>
                  <a:pt x="1833" y="106"/>
                </a:lnTo>
                <a:lnTo>
                  <a:pt x="1833" y="106"/>
                </a:lnTo>
                <a:lnTo>
                  <a:pt x="17651" y="58"/>
                </a:lnTo>
                <a:cubicBezTo>
                  <a:pt x="17653" y="58"/>
                  <a:pt x="17655" y="55"/>
                  <a:pt x="17655" y="53"/>
                </a:cubicBezTo>
                <a:cubicBezTo>
                  <a:pt x="17655" y="49"/>
                  <a:pt x="17653" y="47"/>
                  <a:pt x="17651" y="47"/>
                </a:cubicBezTo>
                <a:lnTo>
                  <a:pt x="1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902;p60">
            <a:extLst>
              <a:ext uri="{FF2B5EF4-FFF2-40B4-BE49-F238E27FC236}">
                <a16:creationId xmlns:a16="http://schemas.microsoft.com/office/drawing/2014/main" id="{EC39BDAF-5A0A-4021-9905-CB1812103E00}"/>
              </a:ext>
            </a:extLst>
          </p:cNvPr>
          <p:cNvSpPr/>
          <p:nvPr/>
        </p:nvSpPr>
        <p:spPr>
          <a:xfrm>
            <a:off x="3670848" y="3946114"/>
            <a:ext cx="984943" cy="223340"/>
          </a:xfrm>
          <a:custGeom>
            <a:avLst/>
            <a:gdLst/>
            <a:ahLst/>
            <a:cxnLst/>
            <a:rect l="l" t="t" r="r" b="b"/>
            <a:pathLst>
              <a:path w="29177" h="6616" extrusionOk="0">
                <a:moveTo>
                  <a:pt x="29153" y="0"/>
                </a:moveTo>
                <a:cubicBezTo>
                  <a:pt x="29150" y="0"/>
                  <a:pt x="29147" y="2"/>
                  <a:pt x="29148" y="5"/>
                </a:cubicBezTo>
                <a:lnTo>
                  <a:pt x="29130" y="6533"/>
                </a:lnTo>
                <a:lnTo>
                  <a:pt x="29130" y="6533"/>
                </a:lnTo>
                <a:lnTo>
                  <a:pt x="14579" y="6500"/>
                </a:lnTo>
                <a:cubicBezTo>
                  <a:pt x="13420" y="6494"/>
                  <a:pt x="12261" y="6492"/>
                  <a:pt x="11102" y="6492"/>
                </a:cubicBezTo>
                <a:cubicBezTo>
                  <a:pt x="9832" y="6492"/>
                  <a:pt x="8563" y="6495"/>
                  <a:pt x="7293" y="6502"/>
                </a:cubicBezTo>
                <a:lnTo>
                  <a:pt x="5471" y="6508"/>
                </a:lnTo>
                <a:lnTo>
                  <a:pt x="3649" y="6519"/>
                </a:lnTo>
                <a:cubicBezTo>
                  <a:pt x="2436" y="6526"/>
                  <a:pt x="1221" y="6535"/>
                  <a:pt x="5" y="6550"/>
                </a:cubicBezTo>
                <a:cubicBezTo>
                  <a:pt x="3" y="6550"/>
                  <a:pt x="1" y="6552"/>
                  <a:pt x="1" y="6555"/>
                </a:cubicBezTo>
                <a:cubicBezTo>
                  <a:pt x="1" y="6559"/>
                  <a:pt x="3" y="6561"/>
                  <a:pt x="5" y="6561"/>
                </a:cubicBezTo>
                <a:cubicBezTo>
                  <a:pt x="1221" y="6574"/>
                  <a:pt x="2436" y="6585"/>
                  <a:pt x="3649" y="6592"/>
                </a:cubicBezTo>
                <a:lnTo>
                  <a:pt x="5471" y="6603"/>
                </a:lnTo>
                <a:lnTo>
                  <a:pt x="7293" y="6607"/>
                </a:lnTo>
                <a:cubicBezTo>
                  <a:pt x="8764" y="6613"/>
                  <a:pt x="10234" y="6616"/>
                  <a:pt x="11705" y="6616"/>
                </a:cubicBezTo>
                <a:cubicBezTo>
                  <a:pt x="12663" y="6616"/>
                  <a:pt x="13621" y="6614"/>
                  <a:pt x="14579" y="6612"/>
                </a:cubicBezTo>
                <a:lnTo>
                  <a:pt x="29152" y="6579"/>
                </a:lnTo>
                <a:cubicBezTo>
                  <a:pt x="29165" y="6579"/>
                  <a:pt x="29176" y="6568"/>
                  <a:pt x="29176" y="6555"/>
                </a:cubicBezTo>
                <a:lnTo>
                  <a:pt x="29159" y="5"/>
                </a:lnTo>
                <a:cubicBezTo>
                  <a:pt x="29160" y="2"/>
                  <a:pt x="29156" y="0"/>
                  <a:pt x="29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903;p60">
            <a:extLst>
              <a:ext uri="{FF2B5EF4-FFF2-40B4-BE49-F238E27FC236}">
                <a16:creationId xmlns:a16="http://schemas.microsoft.com/office/drawing/2014/main" id="{FB6BED49-FDD3-4DDA-B1FC-935D6E73EF54}"/>
              </a:ext>
            </a:extLst>
          </p:cNvPr>
          <p:cNvSpPr/>
          <p:nvPr/>
        </p:nvSpPr>
        <p:spPr>
          <a:xfrm>
            <a:off x="3044849" y="3620219"/>
            <a:ext cx="1591801" cy="67751"/>
          </a:xfrm>
          <a:custGeom>
            <a:avLst/>
            <a:gdLst/>
            <a:ahLst/>
            <a:cxnLst/>
            <a:rect l="l" t="t" r="r" b="b"/>
            <a:pathLst>
              <a:path w="47154" h="2007" extrusionOk="0">
                <a:moveTo>
                  <a:pt x="0" y="0"/>
                </a:moveTo>
                <a:lnTo>
                  <a:pt x="0" y="2007"/>
                </a:lnTo>
                <a:lnTo>
                  <a:pt x="47153" y="2007"/>
                </a:lnTo>
                <a:lnTo>
                  <a:pt x="471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904;p60">
            <a:extLst>
              <a:ext uri="{FF2B5EF4-FFF2-40B4-BE49-F238E27FC236}">
                <a16:creationId xmlns:a16="http://schemas.microsoft.com/office/drawing/2014/main" id="{DD818BD2-01D1-4BAA-A37C-9767B4ADA1F6}"/>
              </a:ext>
            </a:extLst>
          </p:cNvPr>
          <p:cNvSpPr/>
          <p:nvPr/>
        </p:nvSpPr>
        <p:spPr>
          <a:xfrm>
            <a:off x="3044849" y="3823271"/>
            <a:ext cx="1591801" cy="67751"/>
          </a:xfrm>
          <a:custGeom>
            <a:avLst/>
            <a:gdLst/>
            <a:ahLst/>
            <a:cxnLst/>
            <a:rect l="l" t="t" r="r" b="b"/>
            <a:pathLst>
              <a:path w="47154" h="2007" extrusionOk="0">
                <a:moveTo>
                  <a:pt x="0" y="0"/>
                </a:moveTo>
                <a:lnTo>
                  <a:pt x="0" y="2007"/>
                </a:lnTo>
                <a:lnTo>
                  <a:pt x="47153" y="2007"/>
                </a:lnTo>
                <a:lnTo>
                  <a:pt x="471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9905;p60">
            <a:extLst>
              <a:ext uri="{FF2B5EF4-FFF2-40B4-BE49-F238E27FC236}">
                <a16:creationId xmlns:a16="http://schemas.microsoft.com/office/drawing/2014/main" id="{053A0CF6-09ED-47F1-A87E-324030D896FB}"/>
              </a:ext>
            </a:extLst>
          </p:cNvPr>
          <p:cNvSpPr/>
          <p:nvPr/>
        </p:nvSpPr>
        <p:spPr>
          <a:xfrm>
            <a:off x="3044849" y="3687937"/>
            <a:ext cx="1591801" cy="67684"/>
          </a:xfrm>
          <a:custGeom>
            <a:avLst/>
            <a:gdLst/>
            <a:ahLst/>
            <a:cxnLst/>
            <a:rect l="l" t="t" r="r" b="b"/>
            <a:pathLst>
              <a:path w="47154" h="2005" extrusionOk="0">
                <a:moveTo>
                  <a:pt x="0" y="1"/>
                </a:moveTo>
                <a:lnTo>
                  <a:pt x="0" y="2005"/>
                </a:lnTo>
                <a:lnTo>
                  <a:pt x="47153" y="2005"/>
                </a:lnTo>
                <a:lnTo>
                  <a:pt x="47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9906;p60">
            <a:extLst>
              <a:ext uri="{FF2B5EF4-FFF2-40B4-BE49-F238E27FC236}">
                <a16:creationId xmlns:a16="http://schemas.microsoft.com/office/drawing/2014/main" id="{8ABD1CCA-4BCF-42D9-ADFD-906E6FF79829}"/>
              </a:ext>
            </a:extLst>
          </p:cNvPr>
          <p:cNvSpPr/>
          <p:nvPr/>
        </p:nvSpPr>
        <p:spPr>
          <a:xfrm>
            <a:off x="3044849" y="3890988"/>
            <a:ext cx="1591801" cy="67718"/>
          </a:xfrm>
          <a:custGeom>
            <a:avLst/>
            <a:gdLst/>
            <a:ahLst/>
            <a:cxnLst/>
            <a:rect l="l" t="t" r="r" b="b"/>
            <a:pathLst>
              <a:path w="47154" h="2006" extrusionOk="0">
                <a:moveTo>
                  <a:pt x="0" y="1"/>
                </a:moveTo>
                <a:lnTo>
                  <a:pt x="0" y="2005"/>
                </a:lnTo>
                <a:lnTo>
                  <a:pt x="47153" y="2005"/>
                </a:lnTo>
                <a:lnTo>
                  <a:pt x="47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9907;p60">
            <a:extLst>
              <a:ext uri="{FF2B5EF4-FFF2-40B4-BE49-F238E27FC236}">
                <a16:creationId xmlns:a16="http://schemas.microsoft.com/office/drawing/2014/main" id="{C817A179-9176-466C-A37F-820612A1C162}"/>
              </a:ext>
            </a:extLst>
          </p:cNvPr>
          <p:cNvSpPr/>
          <p:nvPr/>
        </p:nvSpPr>
        <p:spPr>
          <a:xfrm>
            <a:off x="3044849" y="3755587"/>
            <a:ext cx="1591801" cy="67718"/>
          </a:xfrm>
          <a:custGeom>
            <a:avLst/>
            <a:gdLst/>
            <a:ahLst/>
            <a:cxnLst/>
            <a:rect l="l" t="t" r="r" b="b"/>
            <a:pathLst>
              <a:path w="47154" h="2006" extrusionOk="0">
                <a:moveTo>
                  <a:pt x="0" y="1"/>
                </a:moveTo>
                <a:lnTo>
                  <a:pt x="0" y="2005"/>
                </a:lnTo>
                <a:lnTo>
                  <a:pt x="47153" y="2005"/>
                </a:lnTo>
                <a:lnTo>
                  <a:pt x="471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9908;p60">
            <a:extLst>
              <a:ext uri="{FF2B5EF4-FFF2-40B4-BE49-F238E27FC236}">
                <a16:creationId xmlns:a16="http://schemas.microsoft.com/office/drawing/2014/main" id="{5161C7D0-FE9F-4BB9-8386-4B01BEFABC5C}"/>
              </a:ext>
            </a:extLst>
          </p:cNvPr>
          <p:cNvSpPr/>
          <p:nvPr/>
        </p:nvSpPr>
        <p:spPr>
          <a:xfrm>
            <a:off x="3287667" y="3621536"/>
            <a:ext cx="1106132" cy="335820"/>
          </a:xfrm>
          <a:custGeom>
            <a:avLst/>
            <a:gdLst/>
            <a:ahLst/>
            <a:cxnLst/>
            <a:rect l="l" t="t" r="r" b="b"/>
            <a:pathLst>
              <a:path w="32767" h="9948" extrusionOk="0">
                <a:moveTo>
                  <a:pt x="1187" y="1"/>
                </a:moveTo>
                <a:cubicBezTo>
                  <a:pt x="530" y="1"/>
                  <a:pt x="0" y="530"/>
                  <a:pt x="0" y="1187"/>
                </a:cubicBezTo>
                <a:lnTo>
                  <a:pt x="0" y="8761"/>
                </a:lnTo>
                <a:cubicBezTo>
                  <a:pt x="0" y="9418"/>
                  <a:pt x="530" y="9948"/>
                  <a:pt x="1187" y="9948"/>
                </a:cubicBezTo>
                <a:lnTo>
                  <a:pt x="31580" y="9948"/>
                </a:lnTo>
                <a:cubicBezTo>
                  <a:pt x="32237" y="9948"/>
                  <a:pt x="32767" y="9418"/>
                  <a:pt x="32767" y="8761"/>
                </a:cubicBezTo>
                <a:lnTo>
                  <a:pt x="32767" y="1187"/>
                </a:lnTo>
                <a:cubicBezTo>
                  <a:pt x="32767" y="530"/>
                  <a:pt x="32237" y="1"/>
                  <a:pt x="31580" y="1"/>
                </a:cubicBezTo>
                <a:close/>
              </a:path>
            </a:pathLst>
          </a:custGeom>
          <a:solidFill>
            <a:schemeClr val="dk1"/>
          </a:solidFill>
          <a:ln w="3075"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9909;p60">
            <a:extLst>
              <a:ext uri="{FF2B5EF4-FFF2-40B4-BE49-F238E27FC236}">
                <a16:creationId xmlns:a16="http://schemas.microsoft.com/office/drawing/2014/main" id="{5D91DB30-8AD0-4090-AD99-F5E4B02383F6}"/>
              </a:ext>
            </a:extLst>
          </p:cNvPr>
          <p:cNvSpPr/>
          <p:nvPr/>
        </p:nvSpPr>
        <p:spPr>
          <a:xfrm>
            <a:off x="3339586" y="3676966"/>
            <a:ext cx="247679" cy="247611"/>
          </a:xfrm>
          <a:custGeom>
            <a:avLst/>
            <a:gdLst/>
            <a:ahLst/>
            <a:cxnLst/>
            <a:rect l="l" t="t" r="r" b="b"/>
            <a:pathLst>
              <a:path w="7337" h="7335" extrusionOk="0">
                <a:moveTo>
                  <a:pt x="3669" y="0"/>
                </a:moveTo>
                <a:cubicBezTo>
                  <a:pt x="1643" y="0"/>
                  <a:pt x="1" y="1642"/>
                  <a:pt x="1" y="3668"/>
                </a:cubicBezTo>
                <a:cubicBezTo>
                  <a:pt x="1" y="5693"/>
                  <a:pt x="1643" y="7334"/>
                  <a:pt x="3669" y="7334"/>
                </a:cubicBezTo>
                <a:cubicBezTo>
                  <a:pt x="5693" y="7334"/>
                  <a:pt x="7337" y="5693"/>
                  <a:pt x="7337" y="3668"/>
                </a:cubicBezTo>
                <a:cubicBezTo>
                  <a:pt x="7337" y="1642"/>
                  <a:pt x="5693" y="0"/>
                  <a:pt x="3669" y="0"/>
                </a:cubicBezTo>
                <a:close/>
              </a:path>
            </a:pathLst>
          </a:custGeom>
          <a:solidFill>
            <a:schemeClr val="accent5"/>
          </a:solidFill>
          <a:ln w="1050" cap="flat" cmpd="sng">
            <a:solidFill>
              <a:schemeClr val="accent2"/>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9910;p60">
            <a:extLst>
              <a:ext uri="{FF2B5EF4-FFF2-40B4-BE49-F238E27FC236}">
                <a16:creationId xmlns:a16="http://schemas.microsoft.com/office/drawing/2014/main" id="{6077060F-8EA3-4439-AF9E-F34BB50C853B}"/>
              </a:ext>
            </a:extLst>
          </p:cNvPr>
          <p:cNvSpPr/>
          <p:nvPr/>
        </p:nvSpPr>
        <p:spPr>
          <a:xfrm>
            <a:off x="3463409" y="3654314"/>
            <a:ext cx="152449" cy="235526"/>
          </a:xfrm>
          <a:custGeom>
            <a:avLst/>
            <a:gdLst/>
            <a:ahLst/>
            <a:cxnLst/>
            <a:rect l="l" t="t" r="r" b="b"/>
            <a:pathLst>
              <a:path w="4516" h="6977" extrusionOk="0">
                <a:moveTo>
                  <a:pt x="70" y="0"/>
                </a:moveTo>
                <a:cubicBezTo>
                  <a:pt x="47" y="0"/>
                  <a:pt x="24" y="1"/>
                  <a:pt x="1" y="1"/>
                </a:cubicBezTo>
                <a:cubicBezTo>
                  <a:pt x="805" y="14"/>
                  <a:pt x="1592" y="247"/>
                  <a:pt x="2276" y="676"/>
                </a:cubicBezTo>
                <a:lnTo>
                  <a:pt x="2401" y="759"/>
                </a:lnTo>
                <a:cubicBezTo>
                  <a:pt x="2443" y="788"/>
                  <a:pt x="2482" y="816"/>
                  <a:pt x="2522" y="847"/>
                </a:cubicBezTo>
                <a:lnTo>
                  <a:pt x="2583" y="891"/>
                </a:lnTo>
                <a:lnTo>
                  <a:pt x="2643" y="937"/>
                </a:lnTo>
                <a:cubicBezTo>
                  <a:pt x="2680" y="968"/>
                  <a:pt x="2722" y="997"/>
                  <a:pt x="2759" y="1030"/>
                </a:cubicBezTo>
                <a:cubicBezTo>
                  <a:pt x="3065" y="1287"/>
                  <a:pt x="3335" y="1586"/>
                  <a:pt x="3559" y="1915"/>
                </a:cubicBezTo>
                <a:cubicBezTo>
                  <a:pt x="3588" y="1957"/>
                  <a:pt x="3614" y="2001"/>
                  <a:pt x="3640" y="2043"/>
                </a:cubicBezTo>
                <a:lnTo>
                  <a:pt x="3682" y="2104"/>
                </a:lnTo>
                <a:lnTo>
                  <a:pt x="3719" y="2170"/>
                </a:lnTo>
                <a:cubicBezTo>
                  <a:pt x="3744" y="2214"/>
                  <a:pt x="3768" y="2256"/>
                  <a:pt x="3792" y="2300"/>
                </a:cubicBezTo>
                <a:lnTo>
                  <a:pt x="3860" y="2434"/>
                </a:lnTo>
                <a:cubicBezTo>
                  <a:pt x="3950" y="2612"/>
                  <a:pt x="4025" y="2797"/>
                  <a:pt x="4089" y="2986"/>
                </a:cubicBezTo>
                <a:lnTo>
                  <a:pt x="4113" y="3058"/>
                </a:lnTo>
                <a:lnTo>
                  <a:pt x="4133" y="3128"/>
                </a:lnTo>
                <a:cubicBezTo>
                  <a:pt x="4146" y="3177"/>
                  <a:pt x="4161" y="3225"/>
                  <a:pt x="4174" y="3273"/>
                </a:cubicBezTo>
                <a:cubicBezTo>
                  <a:pt x="4196" y="3370"/>
                  <a:pt x="4223" y="3467"/>
                  <a:pt x="4238" y="3566"/>
                </a:cubicBezTo>
                <a:cubicBezTo>
                  <a:pt x="4311" y="3959"/>
                  <a:pt x="4328" y="4359"/>
                  <a:pt x="4293" y="4759"/>
                </a:cubicBezTo>
                <a:cubicBezTo>
                  <a:pt x="4276" y="4957"/>
                  <a:pt x="4245" y="5155"/>
                  <a:pt x="4199" y="5350"/>
                </a:cubicBezTo>
                <a:cubicBezTo>
                  <a:pt x="4062" y="5937"/>
                  <a:pt x="3805" y="6491"/>
                  <a:pt x="3445" y="6977"/>
                </a:cubicBezTo>
                <a:cubicBezTo>
                  <a:pt x="3695" y="6660"/>
                  <a:pt x="3900" y="6309"/>
                  <a:pt x="4054" y="5937"/>
                </a:cubicBezTo>
                <a:cubicBezTo>
                  <a:pt x="4128" y="5748"/>
                  <a:pt x="4190" y="5555"/>
                  <a:pt x="4238" y="5359"/>
                </a:cubicBezTo>
                <a:cubicBezTo>
                  <a:pt x="4289" y="5164"/>
                  <a:pt x="4324" y="4964"/>
                  <a:pt x="4344" y="4764"/>
                </a:cubicBezTo>
                <a:cubicBezTo>
                  <a:pt x="4515" y="3109"/>
                  <a:pt x="3722" y="1502"/>
                  <a:pt x="2304" y="634"/>
                </a:cubicBezTo>
                <a:cubicBezTo>
                  <a:pt x="2130" y="526"/>
                  <a:pt x="1952" y="434"/>
                  <a:pt x="1766" y="353"/>
                </a:cubicBezTo>
                <a:lnTo>
                  <a:pt x="1698" y="324"/>
                </a:lnTo>
                <a:lnTo>
                  <a:pt x="1625" y="295"/>
                </a:lnTo>
                <a:cubicBezTo>
                  <a:pt x="1579" y="278"/>
                  <a:pt x="1533" y="258"/>
                  <a:pt x="1484" y="243"/>
                </a:cubicBezTo>
                <a:cubicBezTo>
                  <a:pt x="1388" y="210"/>
                  <a:pt x="1293" y="177"/>
                  <a:pt x="1196" y="153"/>
                </a:cubicBezTo>
                <a:cubicBezTo>
                  <a:pt x="828" y="51"/>
                  <a:pt x="449"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9911;p60">
            <a:extLst>
              <a:ext uri="{FF2B5EF4-FFF2-40B4-BE49-F238E27FC236}">
                <a16:creationId xmlns:a16="http://schemas.microsoft.com/office/drawing/2014/main" id="{62E9C19C-EB9C-4F9C-961A-351D57039098}"/>
              </a:ext>
            </a:extLst>
          </p:cNvPr>
          <p:cNvSpPr/>
          <p:nvPr/>
        </p:nvSpPr>
        <p:spPr>
          <a:xfrm>
            <a:off x="3350726" y="3688072"/>
            <a:ext cx="225365" cy="225433"/>
          </a:xfrm>
          <a:custGeom>
            <a:avLst/>
            <a:gdLst/>
            <a:ahLst/>
            <a:cxnLst/>
            <a:rect l="l" t="t" r="r" b="b"/>
            <a:pathLst>
              <a:path w="6676" h="6678" extrusionOk="0">
                <a:moveTo>
                  <a:pt x="2745" y="1"/>
                </a:moveTo>
                <a:cubicBezTo>
                  <a:pt x="2633" y="1"/>
                  <a:pt x="2552" y="109"/>
                  <a:pt x="2583" y="216"/>
                </a:cubicBezTo>
                <a:lnTo>
                  <a:pt x="2831" y="1078"/>
                </a:lnTo>
                <a:cubicBezTo>
                  <a:pt x="2858" y="1166"/>
                  <a:pt x="2807" y="1258"/>
                  <a:pt x="2721" y="1284"/>
                </a:cubicBezTo>
                <a:cubicBezTo>
                  <a:pt x="2583" y="1326"/>
                  <a:pt x="2449" y="1381"/>
                  <a:pt x="2323" y="1449"/>
                </a:cubicBezTo>
                <a:cubicBezTo>
                  <a:pt x="2299" y="1462"/>
                  <a:pt x="2273" y="1468"/>
                  <a:pt x="2247" y="1468"/>
                </a:cubicBezTo>
                <a:cubicBezTo>
                  <a:pt x="2187" y="1468"/>
                  <a:pt x="2130" y="1436"/>
                  <a:pt x="2099" y="1381"/>
                </a:cubicBezTo>
                <a:lnTo>
                  <a:pt x="1664" y="597"/>
                </a:lnTo>
                <a:cubicBezTo>
                  <a:pt x="1632" y="540"/>
                  <a:pt x="1574" y="510"/>
                  <a:pt x="1516" y="510"/>
                </a:cubicBezTo>
                <a:cubicBezTo>
                  <a:pt x="1473" y="510"/>
                  <a:pt x="1430" y="526"/>
                  <a:pt x="1396" y="559"/>
                </a:cubicBezTo>
                <a:lnTo>
                  <a:pt x="976" y="977"/>
                </a:lnTo>
                <a:lnTo>
                  <a:pt x="559" y="1397"/>
                </a:lnTo>
                <a:cubicBezTo>
                  <a:pt x="480" y="1476"/>
                  <a:pt x="497" y="1610"/>
                  <a:pt x="596" y="1665"/>
                </a:cubicBezTo>
                <a:lnTo>
                  <a:pt x="1381" y="2100"/>
                </a:lnTo>
                <a:cubicBezTo>
                  <a:pt x="1460" y="2144"/>
                  <a:pt x="1491" y="2243"/>
                  <a:pt x="1449" y="2324"/>
                </a:cubicBezTo>
                <a:cubicBezTo>
                  <a:pt x="1381" y="2449"/>
                  <a:pt x="1326" y="2583"/>
                  <a:pt x="1284" y="2722"/>
                </a:cubicBezTo>
                <a:cubicBezTo>
                  <a:pt x="1262" y="2792"/>
                  <a:pt x="1196" y="2839"/>
                  <a:pt x="1125" y="2839"/>
                </a:cubicBezTo>
                <a:cubicBezTo>
                  <a:pt x="1109" y="2839"/>
                  <a:pt x="1093" y="2836"/>
                  <a:pt x="1077" y="2832"/>
                </a:cubicBezTo>
                <a:lnTo>
                  <a:pt x="216" y="2583"/>
                </a:lnTo>
                <a:cubicBezTo>
                  <a:pt x="200" y="2579"/>
                  <a:pt x="185" y="2577"/>
                  <a:pt x="169" y="2577"/>
                </a:cubicBezTo>
                <a:cubicBezTo>
                  <a:pt x="79" y="2577"/>
                  <a:pt x="0" y="2650"/>
                  <a:pt x="0" y="2746"/>
                </a:cubicBezTo>
                <a:lnTo>
                  <a:pt x="0" y="3931"/>
                </a:lnTo>
                <a:cubicBezTo>
                  <a:pt x="0" y="4026"/>
                  <a:pt x="79" y="4100"/>
                  <a:pt x="169" y="4100"/>
                </a:cubicBezTo>
                <a:cubicBezTo>
                  <a:pt x="185" y="4100"/>
                  <a:pt x="200" y="4098"/>
                  <a:pt x="216" y="4093"/>
                </a:cubicBezTo>
                <a:lnTo>
                  <a:pt x="1077" y="3847"/>
                </a:lnTo>
                <a:cubicBezTo>
                  <a:pt x="1094" y="3842"/>
                  <a:pt x="1110" y="3840"/>
                  <a:pt x="1126" y="3840"/>
                </a:cubicBezTo>
                <a:cubicBezTo>
                  <a:pt x="1196" y="3840"/>
                  <a:pt x="1261" y="3885"/>
                  <a:pt x="1284" y="3957"/>
                </a:cubicBezTo>
                <a:cubicBezTo>
                  <a:pt x="1323" y="4093"/>
                  <a:pt x="1381" y="4227"/>
                  <a:pt x="1449" y="4355"/>
                </a:cubicBezTo>
                <a:cubicBezTo>
                  <a:pt x="1491" y="4436"/>
                  <a:pt x="1460" y="4535"/>
                  <a:pt x="1381" y="4579"/>
                </a:cubicBezTo>
                <a:lnTo>
                  <a:pt x="596" y="5014"/>
                </a:lnTo>
                <a:cubicBezTo>
                  <a:pt x="497" y="5069"/>
                  <a:pt x="477" y="5201"/>
                  <a:pt x="559" y="5280"/>
                </a:cubicBezTo>
                <a:lnTo>
                  <a:pt x="976" y="5700"/>
                </a:lnTo>
                <a:lnTo>
                  <a:pt x="1396" y="6120"/>
                </a:lnTo>
                <a:cubicBezTo>
                  <a:pt x="1429" y="6153"/>
                  <a:pt x="1472" y="6169"/>
                  <a:pt x="1514" y="6169"/>
                </a:cubicBezTo>
                <a:cubicBezTo>
                  <a:pt x="1572" y="6169"/>
                  <a:pt x="1630" y="6138"/>
                  <a:pt x="1662" y="6082"/>
                </a:cubicBezTo>
                <a:lnTo>
                  <a:pt x="2099" y="5298"/>
                </a:lnTo>
                <a:cubicBezTo>
                  <a:pt x="2128" y="5241"/>
                  <a:pt x="2187" y="5209"/>
                  <a:pt x="2246" y="5209"/>
                </a:cubicBezTo>
                <a:cubicBezTo>
                  <a:pt x="2272" y="5209"/>
                  <a:pt x="2297" y="5215"/>
                  <a:pt x="2321" y="5227"/>
                </a:cubicBezTo>
                <a:cubicBezTo>
                  <a:pt x="2449" y="5298"/>
                  <a:pt x="2583" y="5353"/>
                  <a:pt x="2721" y="5392"/>
                </a:cubicBezTo>
                <a:cubicBezTo>
                  <a:pt x="2807" y="5421"/>
                  <a:pt x="2855" y="5513"/>
                  <a:pt x="2831" y="5599"/>
                </a:cubicBezTo>
                <a:lnTo>
                  <a:pt x="2583" y="6462"/>
                </a:lnTo>
                <a:cubicBezTo>
                  <a:pt x="2552" y="6570"/>
                  <a:pt x="2633" y="6678"/>
                  <a:pt x="2745" y="6678"/>
                </a:cubicBezTo>
                <a:lnTo>
                  <a:pt x="3930" y="6678"/>
                </a:lnTo>
                <a:cubicBezTo>
                  <a:pt x="4042" y="6678"/>
                  <a:pt x="4123" y="6570"/>
                  <a:pt x="4093" y="6462"/>
                </a:cubicBezTo>
                <a:lnTo>
                  <a:pt x="3847" y="5599"/>
                </a:lnTo>
                <a:cubicBezTo>
                  <a:pt x="3820" y="5513"/>
                  <a:pt x="3869" y="5421"/>
                  <a:pt x="3954" y="5392"/>
                </a:cubicBezTo>
                <a:cubicBezTo>
                  <a:pt x="4093" y="5353"/>
                  <a:pt x="4227" y="5298"/>
                  <a:pt x="4354" y="5227"/>
                </a:cubicBezTo>
                <a:cubicBezTo>
                  <a:pt x="4378" y="5215"/>
                  <a:pt x="4404" y="5209"/>
                  <a:pt x="4429" y="5209"/>
                </a:cubicBezTo>
                <a:cubicBezTo>
                  <a:pt x="4488" y="5209"/>
                  <a:pt x="4546" y="5241"/>
                  <a:pt x="4576" y="5298"/>
                </a:cubicBezTo>
                <a:lnTo>
                  <a:pt x="5014" y="6082"/>
                </a:lnTo>
                <a:cubicBezTo>
                  <a:pt x="5044" y="6138"/>
                  <a:pt x="5102" y="6169"/>
                  <a:pt x="5161" y="6169"/>
                </a:cubicBezTo>
                <a:cubicBezTo>
                  <a:pt x="5203" y="6169"/>
                  <a:pt x="5246" y="6153"/>
                  <a:pt x="5279" y="6120"/>
                </a:cubicBezTo>
                <a:lnTo>
                  <a:pt x="5699" y="5700"/>
                </a:lnTo>
                <a:lnTo>
                  <a:pt x="6117" y="5280"/>
                </a:lnTo>
                <a:cubicBezTo>
                  <a:pt x="6196" y="5201"/>
                  <a:pt x="6178" y="5069"/>
                  <a:pt x="6079" y="5014"/>
                </a:cubicBezTo>
                <a:lnTo>
                  <a:pt x="5295" y="4579"/>
                </a:lnTo>
                <a:cubicBezTo>
                  <a:pt x="5216" y="4535"/>
                  <a:pt x="5185" y="4436"/>
                  <a:pt x="5227" y="4355"/>
                </a:cubicBezTo>
                <a:cubicBezTo>
                  <a:pt x="5295" y="4227"/>
                  <a:pt x="5350" y="4093"/>
                  <a:pt x="5392" y="3957"/>
                </a:cubicBezTo>
                <a:cubicBezTo>
                  <a:pt x="5415" y="3885"/>
                  <a:pt x="5479" y="3840"/>
                  <a:pt x="5550" y="3840"/>
                </a:cubicBezTo>
                <a:cubicBezTo>
                  <a:pt x="5566" y="3840"/>
                  <a:pt x="5582" y="3842"/>
                  <a:pt x="5598" y="3847"/>
                </a:cubicBezTo>
                <a:lnTo>
                  <a:pt x="6460" y="4095"/>
                </a:lnTo>
                <a:cubicBezTo>
                  <a:pt x="6475" y="4100"/>
                  <a:pt x="6491" y="4102"/>
                  <a:pt x="6506" y="4102"/>
                </a:cubicBezTo>
                <a:cubicBezTo>
                  <a:pt x="6596" y="4102"/>
                  <a:pt x="6675" y="4029"/>
                  <a:pt x="6675" y="3933"/>
                </a:cubicBezTo>
                <a:lnTo>
                  <a:pt x="6675" y="2748"/>
                </a:lnTo>
                <a:cubicBezTo>
                  <a:pt x="6675" y="2651"/>
                  <a:pt x="6597" y="2579"/>
                  <a:pt x="6507" y="2579"/>
                </a:cubicBezTo>
                <a:cubicBezTo>
                  <a:pt x="6491" y="2579"/>
                  <a:pt x="6476" y="2581"/>
                  <a:pt x="6460" y="2586"/>
                </a:cubicBezTo>
                <a:lnTo>
                  <a:pt x="5598" y="2832"/>
                </a:lnTo>
                <a:cubicBezTo>
                  <a:pt x="5582" y="2837"/>
                  <a:pt x="5566" y="2839"/>
                  <a:pt x="5550" y="2839"/>
                </a:cubicBezTo>
                <a:cubicBezTo>
                  <a:pt x="5478" y="2839"/>
                  <a:pt x="5413" y="2794"/>
                  <a:pt x="5392" y="2722"/>
                </a:cubicBezTo>
                <a:cubicBezTo>
                  <a:pt x="5350" y="2583"/>
                  <a:pt x="5295" y="2451"/>
                  <a:pt x="5227" y="2324"/>
                </a:cubicBezTo>
                <a:cubicBezTo>
                  <a:pt x="5185" y="2243"/>
                  <a:pt x="5216" y="2144"/>
                  <a:pt x="5295" y="2100"/>
                </a:cubicBezTo>
                <a:lnTo>
                  <a:pt x="6079" y="1665"/>
                </a:lnTo>
                <a:cubicBezTo>
                  <a:pt x="6178" y="1610"/>
                  <a:pt x="6196" y="1476"/>
                  <a:pt x="6117" y="1397"/>
                </a:cubicBezTo>
                <a:lnTo>
                  <a:pt x="5699" y="979"/>
                </a:lnTo>
                <a:lnTo>
                  <a:pt x="5282" y="559"/>
                </a:lnTo>
                <a:cubicBezTo>
                  <a:pt x="5248" y="525"/>
                  <a:pt x="5205" y="509"/>
                  <a:pt x="5162" y="509"/>
                </a:cubicBezTo>
                <a:cubicBezTo>
                  <a:pt x="5104" y="509"/>
                  <a:pt x="5045" y="539"/>
                  <a:pt x="5014" y="597"/>
                </a:cubicBezTo>
                <a:lnTo>
                  <a:pt x="4578" y="1381"/>
                </a:lnTo>
                <a:cubicBezTo>
                  <a:pt x="4548" y="1436"/>
                  <a:pt x="4490" y="1468"/>
                  <a:pt x="4431" y="1468"/>
                </a:cubicBezTo>
                <a:cubicBezTo>
                  <a:pt x="4405" y="1468"/>
                  <a:pt x="4379" y="1462"/>
                  <a:pt x="4354" y="1449"/>
                </a:cubicBezTo>
                <a:cubicBezTo>
                  <a:pt x="4229" y="1381"/>
                  <a:pt x="4095" y="1326"/>
                  <a:pt x="3956" y="1284"/>
                </a:cubicBezTo>
                <a:cubicBezTo>
                  <a:pt x="3871" y="1256"/>
                  <a:pt x="3822" y="1166"/>
                  <a:pt x="3849" y="1078"/>
                </a:cubicBezTo>
                <a:lnTo>
                  <a:pt x="4095" y="216"/>
                </a:lnTo>
                <a:cubicBezTo>
                  <a:pt x="4126" y="109"/>
                  <a:pt x="4044" y="1"/>
                  <a:pt x="3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9912;p60">
            <a:extLst>
              <a:ext uri="{FF2B5EF4-FFF2-40B4-BE49-F238E27FC236}">
                <a16:creationId xmlns:a16="http://schemas.microsoft.com/office/drawing/2014/main" id="{2CD2DBBD-95DC-447C-A964-AF88ABBBA4D3}"/>
              </a:ext>
            </a:extLst>
          </p:cNvPr>
          <p:cNvSpPr/>
          <p:nvPr/>
        </p:nvSpPr>
        <p:spPr>
          <a:xfrm>
            <a:off x="3400215" y="3764735"/>
            <a:ext cx="115552" cy="87128"/>
          </a:xfrm>
          <a:custGeom>
            <a:avLst/>
            <a:gdLst/>
            <a:ahLst/>
            <a:cxnLst/>
            <a:rect l="l" t="t" r="r" b="b"/>
            <a:pathLst>
              <a:path w="3423" h="2581" extrusionOk="0">
                <a:moveTo>
                  <a:pt x="710" y="0"/>
                </a:moveTo>
                <a:lnTo>
                  <a:pt x="710" y="0"/>
                </a:lnTo>
                <a:cubicBezTo>
                  <a:pt x="0" y="805"/>
                  <a:pt x="301" y="2068"/>
                  <a:pt x="1297" y="2468"/>
                </a:cubicBezTo>
                <a:cubicBezTo>
                  <a:pt x="1489" y="2545"/>
                  <a:pt x="1684" y="2580"/>
                  <a:pt x="1874" y="2580"/>
                </a:cubicBezTo>
                <a:cubicBezTo>
                  <a:pt x="2673" y="2580"/>
                  <a:pt x="3390" y="1953"/>
                  <a:pt x="3422" y="1088"/>
                </a:cubicBezTo>
                <a:lnTo>
                  <a:pt x="3422" y="1088"/>
                </a:lnTo>
                <a:cubicBezTo>
                  <a:pt x="3130" y="1424"/>
                  <a:pt x="2706" y="1616"/>
                  <a:pt x="2260" y="1616"/>
                </a:cubicBezTo>
                <a:cubicBezTo>
                  <a:pt x="1403" y="1616"/>
                  <a:pt x="706" y="921"/>
                  <a:pt x="706" y="64"/>
                </a:cubicBezTo>
                <a:cubicBezTo>
                  <a:pt x="706" y="42"/>
                  <a:pt x="708" y="22"/>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9913;p60">
            <a:extLst>
              <a:ext uri="{FF2B5EF4-FFF2-40B4-BE49-F238E27FC236}">
                <a16:creationId xmlns:a16="http://schemas.microsoft.com/office/drawing/2014/main" id="{72CF5EB3-3076-4A00-8394-824B31324A1F}"/>
              </a:ext>
            </a:extLst>
          </p:cNvPr>
          <p:cNvSpPr/>
          <p:nvPr/>
        </p:nvSpPr>
        <p:spPr>
          <a:xfrm>
            <a:off x="4071550" y="3676966"/>
            <a:ext cx="247713" cy="247611"/>
          </a:xfrm>
          <a:custGeom>
            <a:avLst/>
            <a:gdLst/>
            <a:ahLst/>
            <a:cxnLst/>
            <a:rect l="l" t="t" r="r" b="b"/>
            <a:pathLst>
              <a:path w="7338" h="7335" extrusionOk="0">
                <a:moveTo>
                  <a:pt x="3669" y="0"/>
                </a:moveTo>
                <a:cubicBezTo>
                  <a:pt x="1643" y="0"/>
                  <a:pt x="1" y="1642"/>
                  <a:pt x="1" y="3668"/>
                </a:cubicBezTo>
                <a:cubicBezTo>
                  <a:pt x="1" y="5693"/>
                  <a:pt x="1643" y="7334"/>
                  <a:pt x="3669" y="7334"/>
                </a:cubicBezTo>
                <a:cubicBezTo>
                  <a:pt x="5693" y="7334"/>
                  <a:pt x="7337" y="5693"/>
                  <a:pt x="7337" y="3668"/>
                </a:cubicBezTo>
                <a:cubicBezTo>
                  <a:pt x="7337" y="1642"/>
                  <a:pt x="5693" y="0"/>
                  <a:pt x="3669" y="0"/>
                </a:cubicBezTo>
                <a:close/>
              </a:path>
            </a:pathLst>
          </a:custGeom>
          <a:solidFill>
            <a:schemeClr val="accent5"/>
          </a:solidFill>
          <a:ln w="1050" cap="flat" cmpd="sng">
            <a:solidFill>
              <a:schemeClr val="accent2"/>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9914;p60">
            <a:extLst>
              <a:ext uri="{FF2B5EF4-FFF2-40B4-BE49-F238E27FC236}">
                <a16:creationId xmlns:a16="http://schemas.microsoft.com/office/drawing/2014/main" id="{BF95268B-3703-4451-B860-4CD682CFF74E}"/>
              </a:ext>
            </a:extLst>
          </p:cNvPr>
          <p:cNvSpPr/>
          <p:nvPr/>
        </p:nvSpPr>
        <p:spPr>
          <a:xfrm>
            <a:off x="4195406" y="3654314"/>
            <a:ext cx="152415" cy="235526"/>
          </a:xfrm>
          <a:custGeom>
            <a:avLst/>
            <a:gdLst/>
            <a:ahLst/>
            <a:cxnLst/>
            <a:rect l="l" t="t" r="r" b="b"/>
            <a:pathLst>
              <a:path w="4515" h="6977" extrusionOk="0">
                <a:moveTo>
                  <a:pt x="70" y="0"/>
                </a:moveTo>
                <a:cubicBezTo>
                  <a:pt x="46" y="0"/>
                  <a:pt x="23" y="1"/>
                  <a:pt x="0" y="1"/>
                </a:cubicBezTo>
                <a:cubicBezTo>
                  <a:pt x="804" y="14"/>
                  <a:pt x="1591" y="247"/>
                  <a:pt x="2275" y="676"/>
                </a:cubicBezTo>
                <a:lnTo>
                  <a:pt x="2400" y="759"/>
                </a:lnTo>
                <a:cubicBezTo>
                  <a:pt x="2442" y="788"/>
                  <a:pt x="2481" y="816"/>
                  <a:pt x="2521" y="847"/>
                </a:cubicBezTo>
                <a:lnTo>
                  <a:pt x="2582" y="891"/>
                </a:lnTo>
                <a:lnTo>
                  <a:pt x="2642" y="937"/>
                </a:lnTo>
                <a:cubicBezTo>
                  <a:pt x="2679" y="968"/>
                  <a:pt x="2721" y="997"/>
                  <a:pt x="2758" y="1030"/>
                </a:cubicBezTo>
                <a:cubicBezTo>
                  <a:pt x="2910" y="1159"/>
                  <a:pt x="3055" y="1298"/>
                  <a:pt x="3189" y="1445"/>
                </a:cubicBezTo>
                <a:cubicBezTo>
                  <a:pt x="3321" y="1594"/>
                  <a:pt x="3446" y="1753"/>
                  <a:pt x="3558" y="1915"/>
                </a:cubicBezTo>
                <a:cubicBezTo>
                  <a:pt x="3589" y="1957"/>
                  <a:pt x="3613" y="2001"/>
                  <a:pt x="3642" y="2043"/>
                </a:cubicBezTo>
                <a:lnTo>
                  <a:pt x="3681" y="2104"/>
                </a:lnTo>
                <a:lnTo>
                  <a:pt x="3719" y="2170"/>
                </a:lnTo>
                <a:cubicBezTo>
                  <a:pt x="3743" y="2214"/>
                  <a:pt x="3769" y="2256"/>
                  <a:pt x="3791" y="2300"/>
                </a:cubicBezTo>
                <a:lnTo>
                  <a:pt x="3859" y="2434"/>
                </a:lnTo>
                <a:cubicBezTo>
                  <a:pt x="3949" y="2612"/>
                  <a:pt x="4024" y="2797"/>
                  <a:pt x="4088" y="2986"/>
                </a:cubicBezTo>
                <a:lnTo>
                  <a:pt x="4112" y="3058"/>
                </a:lnTo>
                <a:lnTo>
                  <a:pt x="4132" y="3128"/>
                </a:lnTo>
                <a:cubicBezTo>
                  <a:pt x="4147" y="3177"/>
                  <a:pt x="4160" y="3225"/>
                  <a:pt x="4174" y="3273"/>
                </a:cubicBezTo>
                <a:cubicBezTo>
                  <a:pt x="4196" y="3370"/>
                  <a:pt x="4222" y="3467"/>
                  <a:pt x="4237" y="3566"/>
                </a:cubicBezTo>
                <a:cubicBezTo>
                  <a:pt x="4310" y="3959"/>
                  <a:pt x="4327" y="4359"/>
                  <a:pt x="4292" y="4759"/>
                </a:cubicBezTo>
                <a:cubicBezTo>
                  <a:pt x="4275" y="4957"/>
                  <a:pt x="4244" y="5155"/>
                  <a:pt x="4198" y="5350"/>
                </a:cubicBezTo>
                <a:cubicBezTo>
                  <a:pt x="4152" y="5546"/>
                  <a:pt x="4092" y="5737"/>
                  <a:pt x="4022" y="5924"/>
                </a:cubicBezTo>
                <a:cubicBezTo>
                  <a:pt x="3877" y="6300"/>
                  <a:pt x="3684" y="6654"/>
                  <a:pt x="3446" y="6977"/>
                </a:cubicBezTo>
                <a:cubicBezTo>
                  <a:pt x="3695" y="6660"/>
                  <a:pt x="3899" y="6309"/>
                  <a:pt x="4053" y="5937"/>
                </a:cubicBezTo>
                <a:cubicBezTo>
                  <a:pt x="4127" y="5748"/>
                  <a:pt x="4189" y="5555"/>
                  <a:pt x="4237" y="5359"/>
                </a:cubicBezTo>
                <a:cubicBezTo>
                  <a:pt x="4288" y="5164"/>
                  <a:pt x="4323" y="4964"/>
                  <a:pt x="4343" y="4764"/>
                </a:cubicBezTo>
                <a:cubicBezTo>
                  <a:pt x="4514" y="3109"/>
                  <a:pt x="3721" y="1502"/>
                  <a:pt x="2303" y="634"/>
                </a:cubicBezTo>
                <a:cubicBezTo>
                  <a:pt x="2130" y="526"/>
                  <a:pt x="1952" y="434"/>
                  <a:pt x="1765" y="353"/>
                </a:cubicBezTo>
                <a:lnTo>
                  <a:pt x="1697" y="324"/>
                </a:lnTo>
                <a:lnTo>
                  <a:pt x="1626" y="295"/>
                </a:lnTo>
                <a:cubicBezTo>
                  <a:pt x="1578" y="278"/>
                  <a:pt x="1532" y="258"/>
                  <a:pt x="1484" y="243"/>
                </a:cubicBezTo>
                <a:cubicBezTo>
                  <a:pt x="1387" y="210"/>
                  <a:pt x="1292" y="177"/>
                  <a:pt x="1196" y="153"/>
                </a:cubicBezTo>
                <a:cubicBezTo>
                  <a:pt x="827" y="51"/>
                  <a:pt x="449"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9915;p60">
            <a:extLst>
              <a:ext uri="{FF2B5EF4-FFF2-40B4-BE49-F238E27FC236}">
                <a16:creationId xmlns:a16="http://schemas.microsoft.com/office/drawing/2014/main" id="{1DEC940F-00F3-4A63-AAE0-33AC79FEAC44}"/>
              </a:ext>
            </a:extLst>
          </p:cNvPr>
          <p:cNvSpPr/>
          <p:nvPr/>
        </p:nvSpPr>
        <p:spPr>
          <a:xfrm>
            <a:off x="4082690" y="3688072"/>
            <a:ext cx="225365" cy="225433"/>
          </a:xfrm>
          <a:custGeom>
            <a:avLst/>
            <a:gdLst/>
            <a:ahLst/>
            <a:cxnLst/>
            <a:rect l="l" t="t" r="r" b="b"/>
            <a:pathLst>
              <a:path w="6676" h="6678" extrusionOk="0">
                <a:moveTo>
                  <a:pt x="2742" y="1"/>
                </a:moveTo>
                <a:cubicBezTo>
                  <a:pt x="2632" y="1"/>
                  <a:pt x="2553" y="108"/>
                  <a:pt x="2583" y="214"/>
                </a:cubicBezTo>
                <a:lnTo>
                  <a:pt x="2831" y="1078"/>
                </a:lnTo>
                <a:cubicBezTo>
                  <a:pt x="2858" y="1164"/>
                  <a:pt x="2809" y="1256"/>
                  <a:pt x="2722" y="1284"/>
                </a:cubicBezTo>
                <a:cubicBezTo>
                  <a:pt x="2583" y="1324"/>
                  <a:pt x="2451" y="1381"/>
                  <a:pt x="2324" y="1449"/>
                </a:cubicBezTo>
                <a:cubicBezTo>
                  <a:pt x="2299" y="1462"/>
                  <a:pt x="2273" y="1468"/>
                  <a:pt x="2247" y="1468"/>
                </a:cubicBezTo>
                <a:cubicBezTo>
                  <a:pt x="2187" y="1468"/>
                  <a:pt x="2130" y="1436"/>
                  <a:pt x="2100" y="1381"/>
                </a:cubicBezTo>
                <a:lnTo>
                  <a:pt x="1664" y="597"/>
                </a:lnTo>
                <a:cubicBezTo>
                  <a:pt x="1633" y="539"/>
                  <a:pt x="1574" y="509"/>
                  <a:pt x="1516" y="509"/>
                </a:cubicBezTo>
                <a:cubicBezTo>
                  <a:pt x="1473" y="509"/>
                  <a:pt x="1430" y="525"/>
                  <a:pt x="1396" y="559"/>
                </a:cubicBezTo>
                <a:lnTo>
                  <a:pt x="979" y="977"/>
                </a:lnTo>
                <a:lnTo>
                  <a:pt x="561" y="1397"/>
                </a:lnTo>
                <a:cubicBezTo>
                  <a:pt x="480" y="1476"/>
                  <a:pt x="500" y="1610"/>
                  <a:pt x="598" y="1665"/>
                </a:cubicBezTo>
                <a:lnTo>
                  <a:pt x="1383" y="2100"/>
                </a:lnTo>
                <a:cubicBezTo>
                  <a:pt x="1462" y="2144"/>
                  <a:pt x="1493" y="2243"/>
                  <a:pt x="1451" y="2324"/>
                </a:cubicBezTo>
                <a:cubicBezTo>
                  <a:pt x="1383" y="2449"/>
                  <a:pt x="1328" y="2583"/>
                  <a:pt x="1286" y="2722"/>
                </a:cubicBezTo>
                <a:cubicBezTo>
                  <a:pt x="1263" y="2792"/>
                  <a:pt x="1198" y="2839"/>
                  <a:pt x="1127" y="2839"/>
                </a:cubicBezTo>
                <a:cubicBezTo>
                  <a:pt x="1112" y="2839"/>
                  <a:pt x="1096" y="2836"/>
                  <a:pt x="1080" y="2832"/>
                </a:cubicBezTo>
                <a:lnTo>
                  <a:pt x="218" y="2583"/>
                </a:lnTo>
                <a:cubicBezTo>
                  <a:pt x="202" y="2579"/>
                  <a:pt x="186" y="2577"/>
                  <a:pt x="171" y="2577"/>
                </a:cubicBezTo>
                <a:cubicBezTo>
                  <a:pt x="80" y="2577"/>
                  <a:pt x="3" y="2650"/>
                  <a:pt x="3" y="2746"/>
                </a:cubicBezTo>
                <a:lnTo>
                  <a:pt x="3" y="3931"/>
                </a:lnTo>
                <a:cubicBezTo>
                  <a:pt x="1" y="4026"/>
                  <a:pt x="79" y="4100"/>
                  <a:pt x="171" y="4100"/>
                </a:cubicBezTo>
                <a:cubicBezTo>
                  <a:pt x="186" y="4100"/>
                  <a:pt x="202" y="4098"/>
                  <a:pt x="218" y="4093"/>
                </a:cubicBezTo>
                <a:lnTo>
                  <a:pt x="1080" y="3847"/>
                </a:lnTo>
                <a:cubicBezTo>
                  <a:pt x="1095" y="3843"/>
                  <a:pt x="1110" y="3841"/>
                  <a:pt x="1125" y="3841"/>
                </a:cubicBezTo>
                <a:cubicBezTo>
                  <a:pt x="1195" y="3841"/>
                  <a:pt x="1261" y="3886"/>
                  <a:pt x="1284" y="3957"/>
                </a:cubicBezTo>
                <a:cubicBezTo>
                  <a:pt x="1326" y="4093"/>
                  <a:pt x="1381" y="4227"/>
                  <a:pt x="1449" y="4355"/>
                </a:cubicBezTo>
                <a:cubicBezTo>
                  <a:pt x="1491" y="4436"/>
                  <a:pt x="1460" y="4535"/>
                  <a:pt x="1381" y="4579"/>
                </a:cubicBezTo>
                <a:lnTo>
                  <a:pt x="596" y="5014"/>
                </a:lnTo>
                <a:cubicBezTo>
                  <a:pt x="497" y="5069"/>
                  <a:pt x="478" y="5201"/>
                  <a:pt x="559" y="5280"/>
                </a:cubicBezTo>
                <a:lnTo>
                  <a:pt x="976" y="5700"/>
                </a:lnTo>
                <a:lnTo>
                  <a:pt x="1396" y="6120"/>
                </a:lnTo>
                <a:cubicBezTo>
                  <a:pt x="1429" y="6153"/>
                  <a:pt x="1472" y="6169"/>
                  <a:pt x="1514" y="6169"/>
                </a:cubicBezTo>
                <a:cubicBezTo>
                  <a:pt x="1572" y="6169"/>
                  <a:pt x="1630" y="6138"/>
                  <a:pt x="1662" y="6082"/>
                </a:cubicBezTo>
                <a:lnTo>
                  <a:pt x="2100" y="5298"/>
                </a:lnTo>
                <a:cubicBezTo>
                  <a:pt x="2129" y="5241"/>
                  <a:pt x="2187" y="5209"/>
                  <a:pt x="2246" y="5209"/>
                </a:cubicBezTo>
                <a:cubicBezTo>
                  <a:pt x="2272" y="5209"/>
                  <a:pt x="2298" y="5215"/>
                  <a:pt x="2322" y="5227"/>
                </a:cubicBezTo>
                <a:cubicBezTo>
                  <a:pt x="2449" y="5298"/>
                  <a:pt x="2583" y="5353"/>
                  <a:pt x="2722" y="5392"/>
                </a:cubicBezTo>
                <a:cubicBezTo>
                  <a:pt x="2807" y="5421"/>
                  <a:pt x="2856" y="5513"/>
                  <a:pt x="2829" y="5599"/>
                </a:cubicBezTo>
                <a:lnTo>
                  <a:pt x="2583" y="6462"/>
                </a:lnTo>
                <a:cubicBezTo>
                  <a:pt x="2552" y="6570"/>
                  <a:pt x="2634" y="6678"/>
                  <a:pt x="2746" y="6678"/>
                </a:cubicBezTo>
                <a:lnTo>
                  <a:pt x="3930" y="6678"/>
                </a:lnTo>
                <a:cubicBezTo>
                  <a:pt x="4042" y="6678"/>
                  <a:pt x="4124" y="6570"/>
                  <a:pt x="4093" y="6462"/>
                </a:cubicBezTo>
                <a:lnTo>
                  <a:pt x="3845" y="5599"/>
                </a:lnTo>
                <a:cubicBezTo>
                  <a:pt x="3818" y="5513"/>
                  <a:pt x="3869" y="5421"/>
                  <a:pt x="3954" y="5392"/>
                </a:cubicBezTo>
                <a:cubicBezTo>
                  <a:pt x="4093" y="5353"/>
                  <a:pt x="4227" y="5298"/>
                  <a:pt x="4354" y="5227"/>
                </a:cubicBezTo>
                <a:cubicBezTo>
                  <a:pt x="4378" y="5215"/>
                  <a:pt x="4404" y="5209"/>
                  <a:pt x="4429" y="5209"/>
                </a:cubicBezTo>
                <a:cubicBezTo>
                  <a:pt x="4488" y="5209"/>
                  <a:pt x="4546" y="5241"/>
                  <a:pt x="4576" y="5298"/>
                </a:cubicBezTo>
                <a:lnTo>
                  <a:pt x="5014" y="6082"/>
                </a:lnTo>
                <a:cubicBezTo>
                  <a:pt x="5044" y="6138"/>
                  <a:pt x="5102" y="6169"/>
                  <a:pt x="5161" y="6169"/>
                </a:cubicBezTo>
                <a:cubicBezTo>
                  <a:pt x="5204" y="6169"/>
                  <a:pt x="5247" y="6153"/>
                  <a:pt x="5280" y="6120"/>
                </a:cubicBezTo>
                <a:lnTo>
                  <a:pt x="5699" y="5700"/>
                </a:lnTo>
                <a:lnTo>
                  <a:pt x="6117" y="5280"/>
                </a:lnTo>
                <a:cubicBezTo>
                  <a:pt x="6196" y="5201"/>
                  <a:pt x="6179" y="5069"/>
                  <a:pt x="6080" y="5014"/>
                </a:cubicBezTo>
                <a:lnTo>
                  <a:pt x="5295" y="4579"/>
                </a:lnTo>
                <a:cubicBezTo>
                  <a:pt x="5216" y="4535"/>
                  <a:pt x="5185" y="4436"/>
                  <a:pt x="5227" y="4355"/>
                </a:cubicBezTo>
                <a:cubicBezTo>
                  <a:pt x="5295" y="4227"/>
                  <a:pt x="5350" y="4093"/>
                  <a:pt x="5392" y="3957"/>
                </a:cubicBezTo>
                <a:cubicBezTo>
                  <a:pt x="5415" y="3885"/>
                  <a:pt x="5479" y="3840"/>
                  <a:pt x="5550" y="3840"/>
                </a:cubicBezTo>
                <a:cubicBezTo>
                  <a:pt x="5566" y="3840"/>
                  <a:pt x="5582" y="3842"/>
                  <a:pt x="5598" y="3847"/>
                </a:cubicBezTo>
                <a:lnTo>
                  <a:pt x="6460" y="4095"/>
                </a:lnTo>
                <a:cubicBezTo>
                  <a:pt x="6476" y="4100"/>
                  <a:pt x="6491" y="4102"/>
                  <a:pt x="6506" y="4102"/>
                </a:cubicBezTo>
                <a:cubicBezTo>
                  <a:pt x="6597" y="4102"/>
                  <a:pt x="6675" y="4029"/>
                  <a:pt x="6675" y="3933"/>
                </a:cubicBezTo>
                <a:lnTo>
                  <a:pt x="6675" y="2748"/>
                </a:lnTo>
                <a:cubicBezTo>
                  <a:pt x="6675" y="2651"/>
                  <a:pt x="6597" y="2579"/>
                  <a:pt x="6507" y="2579"/>
                </a:cubicBezTo>
                <a:cubicBezTo>
                  <a:pt x="6492" y="2579"/>
                  <a:pt x="6476" y="2581"/>
                  <a:pt x="6460" y="2586"/>
                </a:cubicBezTo>
                <a:lnTo>
                  <a:pt x="5598" y="2832"/>
                </a:lnTo>
                <a:cubicBezTo>
                  <a:pt x="5582" y="2837"/>
                  <a:pt x="5566" y="2839"/>
                  <a:pt x="5550" y="2839"/>
                </a:cubicBezTo>
                <a:cubicBezTo>
                  <a:pt x="5479" y="2839"/>
                  <a:pt x="5413" y="2794"/>
                  <a:pt x="5392" y="2722"/>
                </a:cubicBezTo>
                <a:cubicBezTo>
                  <a:pt x="5350" y="2583"/>
                  <a:pt x="5295" y="2451"/>
                  <a:pt x="5227" y="2324"/>
                </a:cubicBezTo>
                <a:cubicBezTo>
                  <a:pt x="5185" y="2243"/>
                  <a:pt x="5216" y="2144"/>
                  <a:pt x="5295" y="2100"/>
                </a:cubicBezTo>
                <a:lnTo>
                  <a:pt x="6080" y="1665"/>
                </a:lnTo>
                <a:cubicBezTo>
                  <a:pt x="6179" y="1610"/>
                  <a:pt x="6196" y="1476"/>
                  <a:pt x="6117" y="1397"/>
                </a:cubicBezTo>
                <a:lnTo>
                  <a:pt x="5699" y="979"/>
                </a:lnTo>
                <a:lnTo>
                  <a:pt x="5282" y="559"/>
                </a:lnTo>
                <a:cubicBezTo>
                  <a:pt x="5249" y="525"/>
                  <a:pt x="5205" y="509"/>
                  <a:pt x="5163" y="509"/>
                </a:cubicBezTo>
                <a:cubicBezTo>
                  <a:pt x="5104" y="509"/>
                  <a:pt x="5046" y="539"/>
                  <a:pt x="5014" y="597"/>
                </a:cubicBezTo>
                <a:lnTo>
                  <a:pt x="4579" y="1381"/>
                </a:lnTo>
                <a:cubicBezTo>
                  <a:pt x="4548" y="1436"/>
                  <a:pt x="4491" y="1468"/>
                  <a:pt x="4431" y="1468"/>
                </a:cubicBezTo>
                <a:cubicBezTo>
                  <a:pt x="4405" y="1468"/>
                  <a:pt x="4379" y="1462"/>
                  <a:pt x="4354" y="1449"/>
                </a:cubicBezTo>
                <a:cubicBezTo>
                  <a:pt x="4227" y="1381"/>
                  <a:pt x="4095" y="1324"/>
                  <a:pt x="3957" y="1284"/>
                </a:cubicBezTo>
                <a:cubicBezTo>
                  <a:pt x="3869" y="1256"/>
                  <a:pt x="3820" y="1166"/>
                  <a:pt x="3847" y="1078"/>
                </a:cubicBezTo>
                <a:lnTo>
                  <a:pt x="4093" y="214"/>
                </a:lnTo>
                <a:cubicBezTo>
                  <a:pt x="4124" y="106"/>
                  <a:pt x="4042" y="1"/>
                  <a:pt x="3930" y="1"/>
                </a:cubicBezTo>
                <a:lnTo>
                  <a:pt x="2746" y="1"/>
                </a:lnTo>
                <a:cubicBezTo>
                  <a:pt x="2745" y="1"/>
                  <a:pt x="2743" y="1"/>
                  <a:pt x="2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9916;p60">
            <a:extLst>
              <a:ext uri="{FF2B5EF4-FFF2-40B4-BE49-F238E27FC236}">
                <a16:creationId xmlns:a16="http://schemas.microsoft.com/office/drawing/2014/main" id="{2F0A6D33-3D21-424D-BE44-EB068C63D655}"/>
              </a:ext>
            </a:extLst>
          </p:cNvPr>
          <p:cNvSpPr/>
          <p:nvPr/>
        </p:nvSpPr>
        <p:spPr>
          <a:xfrm>
            <a:off x="4132178" y="3764735"/>
            <a:ext cx="115619" cy="87094"/>
          </a:xfrm>
          <a:custGeom>
            <a:avLst/>
            <a:gdLst/>
            <a:ahLst/>
            <a:cxnLst/>
            <a:rect l="l" t="t" r="r" b="b"/>
            <a:pathLst>
              <a:path w="3425" h="2580" extrusionOk="0">
                <a:moveTo>
                  <a:pt x="710" y="0"/>
                </a:moveTo>
                <a:lnTo>
                  <a:pt x="710" y="0"/>
                </a:lnTo>
                <a:cubicBezTo>
                  <a:pt x="1" y="805"/>
                  <a:pt x="302" y="2068"/>
                  <a:pt x="1297" y="2466"/>
                </a:cubicBezTo>
                <a:cubicBezTo>
                  <a:pt x="1490" y="2543"/>
                  <a:pt x="1685" y="2579"/>
                  <a:pt x="1876" y="2579"/>
                </a:cubicBezTo>
                <a:cubicBezTo>
                  <a:pt x="2675" y="2579"/>
                  <a:pt x="3391" y="1952"/>
                  <a:pt x="3425" y="1088"/>
                </a:cubicBezTo>
                <a:lnTo>
                  <a:pt x="3425" y="1088"/>
                </a:lnTo>
                <a:cubicBezTo>
                  <a:pt x="3130" y="1424"/>
                  <a:pt x="2706" y="1616"/>
                  <a:pt x="2260" y="1616"/>
                </a:cubicBezTo>
                <a:cubicBezTo>
                  <a:pt x="1403" y="1616"/>
                  <a:pt x="706" y="921"/>
                  <a:pt x="706" y="64"/>
                </a:cubicBezTo>
                <a:cubicBezTo>
                  <a:pt x="706" y="42"/>
                  <a:pt x="708" y="22"/>
                  <a:pt x="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9917;p60">
            <a:extLst>
              <a:ext uri="{FF2B5EF4-FFF2-40B4-BE49-F238E27FC236}">
                <a16:creationId xmlns:a16="http://schemas.microsoft.com/office/drawing/2014/main" id="{560E4921-5490-4222-888A-942805012CEA}"/>
              </a:ext>
            </a:extLst>
          </p:cNvPr>
          <p:cNvSpPr/>
          <p:nvPr/>
        </p:nvSpPr>
        <p:spPr>
          <a:xfrm>
            <a:off x="3638576" y="3677033"/>
            <a:ext cx="166019" cy="224892"/>
          </a:xfrm>
          <a:custGeom>
            <a:avLst/>
            <a:gdLst/>
            <a:ahLst/>
            <a:cxnLst/>
            <a:rect l="l" t="t" r="r" b="b"/>
            <a:pathLst>
              <a:path w="4918" h="6662" fill="none" extrusionOk="0">
                <a:moveTo>
                  <a:pt x="4082" y="1"/>
                </a:moveTo>
                <a:lnTo>
                  <a:pt x="1308" y="1"/>
                </a:lnTo>
                <a:cubicBezTo>
                  <a:pt x="585" y="1"/>
                  <a:pt x="1" y="585"/>
                  <a:pt x="1" y="1306"/>
                </a:cubicBezTo>
                <a:lnTo>
                  <a:pt x="1" y="5354"/>
                </a:lnTo>
                <a:cubicBezTo>
                  <a:pt x="1" y="6075"/>
                  <a:pt x="585" y="6662"/>
                  <a:pt x="1308" y="6662"/>
                </a:cubicBezTo>
                <a:lnTo>
                  <a:pt x="4069" y="6662"/>
                </a:lnTo>
                <a:cubicBezTo>
                  <a:pt x="4893" y="4414"/>
                  <a:pt x="4917" y="2192"/>
                  <a:pt x="4082" y="1"/>
                </a:cubicBezTo>
                <a:close/>
              </a:path>
            </a:pathLst>
          </a:custGeom>
          <a:noFill/>
          <a:ln w="3250"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9918;p60">
            <a:extLst>
              <a:ext uri="{FF2B5EF4-FFF2-40B4-BE49-F238E27FC236}">
                <a16:creationId xmlns:a16="http://schemas.microsoft.com/office/drawing/2014/main" id="{5D3DAE09-B498-44DE-83BB-2F0CC8385E3D}"/>
              </a:ext>
            </a:extLst>
          </p:cNvPr>
          <p:cNvSpPr/>
          <p:nvPr/>
        </p:nvSpPr>
        <p:spPr>
          <a:xfrm>
            <a:off x="3922207" y="3676966"/>
            <a:ext cx="120751" cy="224960"/>
          </a:xfrm>
          <a:custGeom>
            <a:avLst/>
            <a:gdLst/>
            <a:ahLst/>
            <a:cxnLst/>
            <a:rect l="l" t="t" r="r" b="b"/>
            <a:pathLst>
              <a:path w="3577" h="6664" fill="none" extrusionOk="0">
                <a:moveTo>
                  <a:pt x="2267" y="3"/>
                </a:moveTo>
                <a:lnTo>
                  <a:pt x="1056" y="3"/>
                </a:lnTo>
                <a:cubicBezTo>
                  <a:pt x="7" y="2249"/>
                  <a:pt x="1" y="4471"/>
                  <a:pt x="1120" y="6664"/>
                </a:cubicBezTo>
                <a:lnTo>
                  <a:pt x="2269" y="6664"/>
                </a:lnTo>
                <a:cubicBezTo>
                  <a:pt x="2990" y="6664"/>
                  <a:pt x="3577" y="6077"/>
                  <a:pt x="3574" y="5356"/>
                </a:cubicBezTo>
                <a:lnTo>
                  <a:pt x="3574" y="1308"/>
                </a:lnTo>
                <a:cubicBezTo>
                  <a:pt x="3577" y="587"/>
                  <a:pt x="2990" y="0"/>
                  <a:pt x="2267" y="3"/>
                </a:cubicBezTo>
                <a:close/>
              </a:path>
            </a:pathLst>
          </a:custGeom>
          <a:noFill/>
          <a:ln w="3250"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9919;p60">
            <a:extLst>
              <a:ext uri="{FF2B5EF4-FFF2-40B4-BE49-F238E27FC236}">
                <a16:creationId xmlns:a16="http://schemas.microsoft.com/office/drawing/2014/main" id="{93A8B57E-4327-4F4F-B14C-11FBA8371CC8}"/>
              </a:ext>
            </a:extLst>
          </p:cNvPr>
          <p:cNvSpPr/>
          <p:nvPr/>
        </p:nvSpPr>
        <p:spPr>
          <a:xfrm>
            <a:off x="3775902" y="3677033"/>
            <a:ext cx="184046" cy="224892"/>
          </a:xfrm>
          <a:custGeom>
            <a:avLst/>
            <a:gdLst/>
            <a:ahLst/>
            <a:cxnLst/>
            <a:rect l="l" t="t" r="r" b="b"/>
            <a:pathLst>
              <a:path w="5452" h="6662" extrusionOk="0">
                <a:moveTo>
                  <a:pt x="14" y="1"/>
                </a:moveTo>
                <a:cubicBezTo>
                  <a:pt x="849" y="2192"/>
                  <a:pt x="825" y="4414"/>
                  <a:pt x="1" y="6662"/>
                </a:cubicBezTo>
                <a:lnTo>
                  <a:pt x="5451" y="6662"/>
                </a:lnTo>
                <a:cubicBezTo>
                  <a:pt x="4333" y="4469"/>
                  <a:pt x="4339" y="2247"/>
                  <a:pt x="5390" y="1"/>
                </a:cubicBezTo>
                <a:close/>
              </a:path>
            </a:pathLst>
          </a:custGeom>
          <a:solidFill>
            <a:schemeClr val="accent1"/>
          </a:solidFill>
          <a:ln w="3250" cap="flat" cmpd="sng">
            <a:solidFill>
              <a:schemeClr val="accent1"/>
            </a:solidFill>
            <a:prstDash val="solid"/>
            <a:miter lim="2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9920;p60">
            <a:extLst>
              <a:ext uri="{FF2B5EF4-FFF2-40B4-BE49-F238E27FC236}">
                <a16:creationId xmlns:a16="http://schemas.microsoft.com/office/drawing/2014/main" id="{70D6B5CC-D27F-44E4-967E-74136A76E200}"/>
              </a:ext>
            </a:extLst>
          </p:cNvPr>
          <p:cNvSpPr/>
          <p:nvPr/>
        </p:nvSpPr>
        <p:spPr>
          <a:xfrm>
            <a:off x="3788831" y="3686620"/>
            <a:ext cx="19849" cy="203153"/>
          </a:xfrm>
          <a:custGeom>
            <a:avLst/>
            <a:gdLst/>
            <a:ahLst/>
            <a:cxnLst/>
            <a:rect l="l" t="t" r="r" b="b"/>
            <a:pathLst>
              <a:path w="588" h="6018" extrusionOk="0">
                <a:moveTo>
                  <a:pt x="0" y="0"/>
                </a:moveTo>
                <a:cubicBezTo>
                  <a:pt x="53" y="116"/>
                  <a:pt x="101" y="235"/>
                  <a:pt x="143" y="356"/>
                </a:cubicBezTo>
                <a:cubicBezTo>
                  <a:pt x="185" y="477"/>
                  <a:pt x="222" y="600"/>
                  <a:pt x="255" y="723"/>
                </a:cubicBezTo>
                <a:cubicBezTo>
                  <a:pt x="323" y="969"/>
                  <a:pt x="376" y="1220"/>
                  <a:pt x="418" y="1473"/>
                </a:cubicBezTo>
                <a:cubicBezTo>
                  <a:pt x="497" y="1978"/>
                  <a:pt x="530" y="2490"/>
                  <a:pt x="519" y="3000"/>
                </a:cubicBezTo>
                <a:cubicBezTo>
                  <a:pt x="508" y="3512"/>
                  <a:pt x="457" y="4022"/>
                  <a:pt x="367" y="4525"/>
                </a:cubicBezTo>
                <a:cubicBezTo>
                  <a:pt x="356" y="4589"/>
                  <a:pt x="345" y="4650"/>
                  <a:pt x="332" y="4714"/>
                </a:cubicBezTo>
                <a:lnTo>
                  <a:pt x="293" y="4903"/>
                </a:lnTo>
                <a:cubicBezTo>
                  <a:pt x="268" y="5029"/>
                  <a:pt x="235" y="5152"/>
                  <a:pt x="207" y="5277"/>
                </a:cubicBezTo>
                <a:cubicBezTo>
                  <a:pt x="194" y="5338"/>
                  <a:pt x="176" y="5400"/>
                  <a:pt x="159" y="5461"/>
                </a:cubicBezTo>
                <a:lnTo>
                  <a:pt x="110" y="5648"/>
                </a:lnTo>
                <a:lnTo>
                  <a:pt x="0" y="6018"/>
                </a:lnTo>
                <a:cubicBezTo>
                  <a:pt x="42" y="5897"/>
                  <a:pt x="86" y="5776"/>
                  <a:pt x="126" y="5653"/>
                </a:cubicBezTo>
                <a:lnTo>
                  <a:pt x="183" y="5470"/>
                </a:lnTo>
                <a:cubicBezTo>
                  <a:pt x="200" y="5409"/>
                  <a:pt x="220" y="5347"/>
                  <a:pt x="238" y="5286"/>
                </a:cubicBezTo>
                <a:cubicBezTo>
                  <a:pt x="268" y="5160"/>
                  <a:pt x="306" y="5037"/>
                  <a:pt x="332" y="4912"/>
                </a:cubicBezTo>
                <a:lnTo>
                  <a:pt x="376" y="4723"/>
                </a:lnTo>
                <a:cubicBezTo>
                  <a:pt x="391" y="4661"/>
                  <a:pt x="402" y="4598"/>
                  <a:pt x="416" y="4534"/>
                </a:cubicBezTo>
                <a:cubicBezTo>
                  <a:pt x="468" y="4283"/>
                  <a:pt x="506" y="4026"/>
                  <a:pt x="534" y="3774"/>
                </a:cubicBezTo>
                <a:cubicBezTo>
                  <a:pt x="561" y="3519"/>
                  <a:pt x="580" y="3262"/>
                  <a:pt x="585" y="3004"/>
                </a:cubicBezTo>
                <a:cubicBezTo>
                  <a:pt x="587" y="2745"/>
                  <a:pt x="583" y="2488"/>
                  <a:pt x="563" y="2231"/>
                </a:cubicBezTo>
                <a:cubicBezTo>
                  <a:pt x="545" y="1974"/>
                  <a:pt x="512" y="1719"/>
                  <a:pt x="466" y="1466"/>
                </a:cubicBezTo>
                <a:cubicBezTo>
                  <a:pt x="420" y="1213"/>
                  <a:pt x="359" y="963"/>
                  <a:pt x="284" y="716"/>
                </a:cubicBezTo>
                <a:cubicBezTo>
                  <a:pt x="246" y="593"/>
                  <a:pt x="205" y="473"/>
                  <a:pt x="156" y="352"/>
                </a:cubicBezTo>
                <a:cubicBezTo>
                  <a:pt x="112" y="231"/>
                  <a:pt x="60" y="11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9921;p60">
            <a:extLst>
              <a:ext uri="{FF2B5EF4-FFF2-40B4-BE49-F238E27FC236}">
                <a16:creationId xmlns:a16="http://schemas.microsoft.com/office/drawing/2014/main" id="{5F04493B-506B-4D24-88D7-34895638B1FD}"/>
              </a:ext>
            </a:extLst>
          </p:cNvPr>
          <p:cNvSpPr/>
          <p:nvPr/>
        </p:nvSpPr>
        <p:spPr>
          <a:xfrm>
            <a:off x="3920215" y="3689287"/>
            <a:ext cx="21639" cy="200553"/>
          </a:xfrm>
          <a:custGeom>
            <a:avLst/>
            <a:gdLst/>
            <a:ahLst/>
            <a:cxnLst/>
            <a:rect l="l" t="t" r="r" b="b"/>
            <a:pathLst>
              <a:path w="641" h="5941" extrusionOk="0">
                <a:moveTo>
                  <a:pt x="640" y="0"/>
                </a:moveTo>
                <a:cubicBezTo>
                  <a:pt x="398" y="448"/>
                  <a:pt x="249" y="943"/>
                  <a:pt x="146" y="1442"/>
                </a:cubicBezTo>
                <a:cubicBezTo>
                  <a:pt x="93" y="1692"/>
                  <a:pt x="58" y="1945"/>
                  <a:pt x="36" y="2200"/>
                </a:cubicBezTo>
                <a:cubicBezTo>
                  <a:pt x="12" y="2455"/>
                  <a:pt x="1" y="2710"/>
                  <a:pt x="5" y="2965"/>
                </a:cubicBezTo>
                <a:cubicBezTo>
                  <a:pt x="7" y="3220"/>
                  <a:pt x="25" y="3477"/>
                  <a:pt x="55" y="3730"/>
                </a:cubicBezTo>
                <a:lnTo>
                  <a:pt x="66" y="3824"/>
                </a:lnTo>
                <a:lnTo>
                  <a:pt x="80" y="3919"/>
                </a:lnTo>
                <a:lnTo>
                  <a:pt x="106" y="4110"/>
                </a:lnTo>
                <a:lnTo>
                  <a:pt x="141" y="4297"/>
                </a:lnTo>
                <a:lnTo>
                  <a:pt x="159" y="4391"/>
                </a:lnTo>
                <a:cubicBezTo>
                  <a:pt x="165" y="4422"/>
                  <a:pt x="172" y="4453"/>
                  <a:pt x="181" y="4486"/>
                </a:cubicBezTo>
                <a:lnTo>
                  <a:pt x="223" y="4673"/>
                </a:lnTo>
                <a:cubicBezTo>
                  <a:pt x="238" y="4734"/>
                  <a:pt x="253" y="4796"/>
                  <a:pt x="271" y="4857"/>
                </a:cubicBezTo>
                <a:cubicBezTo>
                  <a:pt x="288" y="4919"/>
                  <a:pt x="302" y="4980"/>
                  <a:pt x="321" y="5042"/>
                </a:cubicBezTo>
                <a:lnTo>
                  <a:pt x="376" y="5224"/>
                </a:lnTo>
                <a:cubicBezTo>
                  <a:pt x="385" y="5255"/>
                  <a:pt x="394" y="5284"/>
                  <a:pt x="403" y="5314"/>
                </a:cubicBezTo>
                <a:lnTo>
                  <a:pt x="436" y="5404"/>
                </a:lnTo>
                <a:lnTo>
                  <a:pt x="499" y="5585"/>
                </a:lnTo>
                <a:cubicBezTo>
                  <a:pt x="543" y="5706"/>
                  <a:pt x="592" y="5822"/>
                  <a:pt x="640" y="5941"/>
                </a:cubicBezTo>
                <a:lnTo>
                  <a:pt x="576" y="5760"/>
                </a:lnTo>
                <a:cubicBezTo>
                  <a:pt x="557" y="5699"/>
                  <a:pt x="532" y="5642"/>
                  <a:pt x="515" y="5580"/>
                </a:cubicBezTo>
                <a:lnTo>
                  <a:pt x="458" y="5398"/>
                </a:lnTo>
                <a:lnTo>
                  <a:pt x="429" y="5308"/>
                </a:lnTo>
                <a:cubicBezTo>
                  <a:pt x="420" y="5277"/>
                  <a:pt x="412" y="5246"/>
                  <a:pt x="405" y="5215"/>
                </a:cubicBezTo>
                <a:lnTo>
                  <a:pt x="352" y="5033"/>
                </a:lnTo>
                <a:cubicBezTo>
                  <a:pt x="332" y="4971"/>
                  <a:pt x="321" y="4910"/>
                  <a:pt x="306" y="4848"/>
                </a:cubicBezTo>
                <a:cubicBezTo>
                  <a:pt x="291" y="4785"/>
                  <a:pt x="275" y="4723"/>
                  <a:pt x="262" y="4662"/>
                </a:cubicBezTo>
                <a:lnTo>
                  <a:pt x="223" y="4475"/>
                </a:lnTo>
                <a:cubicBezTo>
                  <a:pt x="218" y="4444"/>
                  <a:pt x="212" y="4413"/>
                  <a:pt x="205" y="4382"/>
                </a:cubicBezTo>
                <a:lnTo>
                  <a:pt x="190" y="4288"/>
                </a:lnTo>
                <a:lnTo>
                  <a:pt x="157" y="4101"/>
                </a:lnTo>
                <a:lnTo>
                  <a:pt x="128" y="3912"/>
                </a:lnTo>
                <a:lnTo>
                  <a:pt x="117" y="3818"/>
                </a:lnTo>
                <a:lnTo>
                  <a:pt x="106" y="3723"/>
                </a:lnTo>
                <a:cubicBezTo>
                  <a:pt x="77" y="3473"/>
                  <a:pt x="64" y="3218"/>
                  <a:pt x="60" y="2965"/>
                </a:cubicBezTo>
                <a:cubicBezTo>
                  <a:pt x="51" y="2457"/>
                  <a:pt x="95" y="1950"/>
                  <a:pt x="187" y="1451"/>
                </a:cubicBezTo>
                <a:cubicBezTo>
                  <a:pt x="234" y="1202"/>
                  <a:pt x="295" y="954"/>
                  <a:pt x="368" y="712"/>
                </a:cubicBezTo>
                <a:cubicBezTo>
                  <a:pt x="440" y="468"/>
                  <a:pt x="530" y="231"/>
                  <a:pt x="6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9922;p60">
            <a:extLst>
              <a:ext uri="{FF2B5EF4-FFF2-40B4-BE49-F238E27FC236}">
                <a16:creationId xmlns:a16="http://schemas.microsoft.com/office/drawing/2014/main" id="{0EF65AED-37B7-45E2-AF08-BF16CCF39D3C}"/>
              </a:ext>
            </a:extLst>
          </p:cNvPr>
          <p:cNvSpPr/>
          <p:nvPr/>
        </p:nvSpPr>
        <p:spPr>
          <a:xfrm>
            <a:off x="3577548" y="4021663"/>
            <a:ext cx="50839" cy="61810"/>
          </a:xfrm>
          <a:custGeom>
            <a:avLst/>
            <a:gdLst/>
            <a:ahLst/>
            <a:cxnLst/>
            <a:rect l="l" t="t" r="r" b="b"/>
            <a:pathLst>
              <a:path w="1506" h="1831" extrusionOk="0">
                <a:moveTo>
                  <a:pt x="732" y="321"/>
                </a:moveTo>
                <a:cubicBezTo>
                  <a:pt x="807" y="321"/>
                  <a:pt x="864" y="339"/>
                  <a:pt x="901" y="372"/>
                </a:cubicBezTo>
                <a:cubicBezTo>
                  <a:pt x="941" y="405"/>
                  <a:pt x="958" y="453"/>
                  <a:pt x="958" y="517"/>
                </a:cubicBezTo>
                <a:cubicBezTo>
                  <a:pt x="958" y="580"/>
                  <a:pt x="941" y="629"/>
                  <a:pt x="901" y="659"/>
                </a:cubicBezTo>
                <a:cubicBezTo>
                  <a:pt x="864" y="692"/>
                  <a:pt x="807" y="710"/>
                  <a:pt x="732" y="710"/>
                </a:cubicBezTo>
                <a:lnTo>
                  <a:pt x="470" y="710"/>
                </a:lnTo>
                <a:lnTo>
                  <a:pt x="470" y="321"/>
                </a:lnTo>
                <a:close/>
                <a:moveTo>
                  <a:pt x="747" y="1031"/>
                </a:moveTo>
                <a:cubicBezTo>
                  <a:pt x="844" y="1031"/>
                  <a:pt x="914" y="1051"/>
                  <a:pt x="963" y="1090"/>
                </a:cubicBezTo>
                <a:cubicBezTo>
                  <a:pt x="1009" y="1130"/>
                  <a:pt x="1033" y="1189"/>
                  <a:pt x="1033" y="1268"/>
                </a:cubicBezTo>
                <a:cubicBezTo>
                  <a:pt x="1033" y="1350"/>
                  <a:pt x="1009" y="1409"/>
                  <a:pt x="961" y="1451"/>
                </a:cubicBezTo>
                <a:cubicBezTo>
                  <a:pt x="914" y="1490"/>
                  <a:pt x="842" y="1510"/>
                  <a:pt x="747" y="1510"/>
                </a:cubicBezTo>
                <a:lnTo>
                  <a:pt x="470" y="1510"/>
                </a:lnTo>
                <a:lnTo>
                  <a:pt x="470" y="1031"/>
                </a:lnTo>
                <a:close/>
                <a:moveTo>
                  <a:pt x="0" y="0"/>
                </a:moveTo>
                <a:lnTo>
                  <a:pt x="0" y="1831"/>
                </a:lnTo>
                <a:lnTo>
                  <a:pt x="783" y="1831"/>
                </a:lnTo>
                <a:cubicBezTo>
                  <a:pt x="1026" y="1831"/>
                  <a:pt x="1207" y="1787"/>
                  <a:pt x="1328" y="1701"/>
                </a:cubicBezTo>
                <a:cubicBezTo>
                  <a:pt x="1446" y="1615"/>
                  <a:pt x="1506" y="1484"/>
                  <a:pt x="1506" y="1306"/>
                </a:cubicBezTo>
                <a:cubicBezTo>
                  <a:pt x="1506" y="1191"/>
                  <a:pt x="1477" y="1095"/>
                  <a:pt x="1422" y="1016"/>
                </a:cubicBezTo>
                <a:cubicBezTo>
                  <a:pt x="1367" y="936"/>
                  <a:pt x="1288" y="881"/>
                  <a:pt x="1187" y="851"/>
                </a:cubicBezTo>
                <a:cubicBezTo>
                  <a:pt x="1266" y="822"/>
                  <a:pt x="1328" y="776"/>
                  <a:pt x="1369" y="712"/>
                </a:cubicBezTo>
                <a:cubicBezTo>
                  <a:pt x="1411" y="651"/>
                  <a:pt x="1431" y="574"/>
                  <a:pt x="1431" y="486"/>
                </a:cubicBezTo>
                <a:cubicBezTo>
                  <a:pt x="1431" y="317"/>
                  <a:pt x="1374" y="194"/>
                  <a:pt x="1259" y="117"/>
                </a:cubicBezTo>
                <a:cubicBezTo>
                  <a:pt x="1145" y="40"/>
                  <a:pt x="963" y="0"/>
                  <a:pt x="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9923;p60">
            <a:extLst>
              <a:ext uri="{FF2B5EF4-FFF2-40B4-BE49-F238E27FC236}">
                <a16:creationId xmlns:a16="http://schemas.microsoft.com/office/drawing/2014/main" id="{7765E7C5-EA5F-4566-B465-AAD67F763726}"/>
              </a:ext>
            </a:extLst>
          </p:cNvPr>
          <p:cNvSpPr/>
          <p:nvPr/>
        </p:nvSpPr>
        <p:spPr>
          <a:xfrm>
            <a:off x="3648844" y="4021663"/>
            <a:ext cx="43952" cy="61810"/>
          </a:xfrm>
          <a:custGeom>
            <a:avLst/>
            <a:gdLst/>
            <a:ahLst/>
            <a:cxnLst/>
            <a:rect l="l" t="t" r="r" b="b"/>
            <a:pathLst>
              <a:path w="1302" h="1831" extrusionOk="0">
                <a:moveTo>
                  <a:pt x="0" y="0"/>
                </a:moveTo>
                <a:lnTo>
                  <a:pt x="0" y="1831"/>
                </a:lnTo>
                <a:lnTo>
                  <a:pt x="1301" y="1831"/>
                </a:lnTo>
                <a:lnTo>
                  <a:pt x="1301" y="1475"/>
                </a:lnTo>
                <a:lnTo>
                  <a:pt x="473" y="1475"/>
                </a:lnTo>
                <a:lnTo>
                  <a:pt x="473" y="1055"/>
                </a:lnTo>
                <a:lnTo>
                  <a:pt x="1227" y="1055"/>
                </a:lnTo>
                <a:lnTo>
                  <a:pt x="1227" y="699"/>
                </a:lnTo>
                <a:lnTo>
                  <a:pt x="473" y="699"/>
                </a:lnTo>
                <a:lnTo>
                  <a:pt x="473" y="358"/>
                </a:lnTo>
                <a:lnTo>
                  <a:pt x="1275" y="358"/>
                </a:lnTo>
                <a:lnTo>
                  <a:pt x="1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9924;p60">
            <a:extLst>
              <a:ext uri="{FF2B5EF4-FFF2-40B4-BE49-F238E27FC236}">
                <a16:creationId xmlns:a16="http://schemas.microsoft.com/office/drawing/2014/main" id="{7E2C6D06-6696-4817-B6F6-AB1208504C27}"/>
              </a:ext>
            </a:extLst>
          </p:cNvPr>
          <p:cNvSpPr/>
          <p:nvPr/>
        </p:nvSpPr>
        <p:spPr>
          <a:xfrm>
            <a:off x="3711835" y="4020549"/>
            <a:ext cx="48847" cy="64139"/>
          </a:xfrm>
          <a:custGeom>
            <a:avLst/>
            <a:gdLst/>
            <a:ahLst/>
            <a:cxnLst/>
            <a:rect l="l" t="t" r="r" b="b"/>
            <a:pathLst>
              <a:path w="1447" h="1900" extrusionOk="0">
                <a:moveTo>
                  <a:pt x="686" y="0"/>
                </a:moveTo>
                <a:cubicBezTo>
                  <a:pt x="464" y="0"/>
                  <a:pt x="295" y="51"/>
                  <a:pt x="178" y="147"/>
                </a:cubicBezTo>
                <a:cubicBezTo>
                  <a:pt x="59" y="246"/>
                  <a:pt x="0" y="387"/>
                  <a:pt x="0" y="569"/>
                </a:cubicBezTo>
                <a:cubicBezTo>
                  <a:pt x="0" y="714"/>
                  <a:pt x="44" y="829"/>
                  <a:pt x="128" y="914"/>
                </a:cubicBezTo>
                <a:cubicBezTo>
                  <a:pt x="213" y="1000"/>
                  <a:pt x="347" y="1064"/>
                  <a:pt x="530" y="1103"/>
                </a:cubicBezTo>
                <a:lnTo>
                  <a:pt x="712" y="1143"/>
                </a:lnTo>
                <a:cubicBezTo>
                  <a:pt x="824" y="1167"/>
                  <a:pt x="897" y="1196"/>
                  <a:pt x="934" y="1227"/>
                </a:cubicBezTo>
                <a:cubicBezTo>
                  <a:pt x="971" y="1257"/>
                  <a:pt x="991" y="1301"/>
                  <a:pt x="991" y="1358"/>
                </a:cubicBezTo>
                <a:cubicBezTo>
                  <a:pt x="991" y="1422"/>
                  <a:pt x="963" y="1473"/>
                  <a:pt x="908" y="1506"/>
                </a:cubicBezTo>
                <a:cubicBezTo>
                  <a:pt x="853" y="1541"/>
                  <a:pt x="774" y="1558"/>
                  <a:pt x="673" y="1558"/>
                </a:cubicBezTo>
                <a:cubicBezTo>
                  <a:pt x="571" y="1558"/>
                  <a:pt x="466" y="1543"/>
                  <a:pt x="356" y="1510"/>
                </a:cubicBezTo>
                <a:cubicBezTo>
                  <a:pt x="246" y="1479"/>
                  <a:pt x="134" y="1433"/>
                  <a:pt x="18" y="1369"/>
                </a:cubicBezTo>
                <a:lnTo>
                  <a:pt x="18" y="1769"/>
                </a:lnTo>
                <a:cubicBezTo>
                  <a:pt x="134" y="1811"/>
                  <a:pt x="251" y="1844"/>
                  <a:pt x="367" y="1866"/>
                </a:cubicBezTo>
                <a:cubicBezTo>
                  <a:pt x="484" y="1888"/>
                  <a:pt x="600" y="1899"/>
                  <a:pt x="717" y="1899"/>
                </a:cubicBezTo>
                <a:cubicBezTo>
                  <a:pt x="963" y="1899"/>
                  <a:pt x="1145" y="1851"/>
                  <a:pt x="1266" y="1752"/>
                </a:cubicBezTo>
                <a:cubicBezTo>
                  <a:pt x="1385" y="1653"/>
                  <a:pt x="1446" y="1503"/>
                  <a:pt x="1446" y="1301"/>
                </a:cubicBezTo>
                <a:cubicBezTo>
                  <a:pt x="1446" y="1147"/>
                  <a:pt x="1402" y="1029"/>
                  <a:pt x="1317" y="945"/>
                </a:cubicBezTo>
                <a:cubicBezTo>
                  <a:pt x="1231" y="862"/>
                  <a:pt x="1086" y="800"/>
                  <a:pt x="884" y="761"/>
                </a:cubicBezTo>
                <a:lnTo>
                  <a:pt x="681" y="719"/>
                </a:lnTo>
                <a:cubicBezTo>
                  <a:pt x="587" y="699"/>
                  <a:pt x="519" y="677"/>
                  <a:pt x="484" y="649"/>
                </a:cubicBezTo>
                <a:cubicBezTo>
                  <a:pt x="446" y="622"/>
                  <a:pt x="429" y="583"/>
                  <a:pt x="429" y="534"/>
                </a:cubicBezTo>
                <a:cubicBezTo>
                  <a:pt x="429" y="468"/>
                  <a:pt x="455" y="420"/>
                  <a:pt x="510" y="389"/>
                </a:cubicBezTo>
                <a:cubicBezTo>
                  <a:pt x="565" y="358"/>
                  <a:pt x="646" y="343"/>
                  <a:pt x="760" y="343"/>
                </a:cubicBezTo>
                <a:cubicBezTo>
                  <a:pt x="844" y="343"/>
                  <a:pt x="936" y="354"/>
                  <a:pt x="1031" y="378"/>
                </a:cubicBezTo>
                <a:cubicBezTo>
                  <a:pt x="1128" y="400"/>
                  <a:pt x="1224" y="433"/>
                  <a:pt x="1325" y="479"/>
                </a:cubicBezTo>
                <a:lnTo>
                  <a:pt x="1325" y="92"/>
                </a:lnTo>
                <a:cubicBezTo>
                  <a:pt x="1211" y="62"/>
                  <a:pt x="1101" y="40"/>
                  <a:pt x="996" y="24"/>
                </a:cubicBezTo>
                <a:cubicBezTo>
                  <a:pt x="890" y="9"/>
                  <a:pt x="785" y="0"/>
                  <a:pt x="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9925;p60">
            <a:extLst>
              <a:ext uri="{FF2B5EF4-FFF2-40B4-BE49-F238E27FC236}">
                <a16:creationId xmlns:a16="http://schemas.microsoft.com/office/drawing/2014/main" id="{7F2C3DA0-22DF-4A70-9474-3CDCE3CEEE1D}"/>
              </a:ext>
            </a:extLst>
          </p:cNvPr>
          <p:cNvSpPr/>
          <p:nvPr/>
        </p:nvSpPr>
        <p:spPr>
          <a:xfrm>
            <a:off x="3774050" y="4021663"/>
            <a:ext cx="56949" cy="61810"/>
          </a:xfrm>
          <a:custGeom>
            <a:avLst/>
            <a:gdLst/>
            <a:ahLst/>
            <a:cxnLst/>
            <a:rect l="l" t="t" r="r" b="b"/>
            <a:pathLst>
              <a:path w="1687" h="1831" extrusionOk="0">
                <a:moveTo>
                  <a:pt x="1" y="0"/>
                </a:moveTo>
                <a:lnTo>
                  <a:pt x="1" y="358"/>
                </a:lnTo>
                <a:lnTo>
                  <a:pt x="608" y="358"/>
                </a:lnTo>
                <a:lnTo>
                  <a:pt x="608" y="1831"/>
                </a:lnTo>
                <a:lnTo>
                  <a:pt x="1080" y="1831"/>
                </a:lnTo>
                <a:lnTo>
                  <a:pt x="1080" y="358"/>
                </a:lnTo>
                <a:lnTo>
                  <a:pt x="1687" y="358"/>
                </a:lnTo>
                <a:lnTo>
                  <a:pt x="16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9926;p60">
            <a:extLst>
              <a:ext uri="{FF2B5EF4-FFF2-40B4-BE49-F238E27FC236}">
                <a16:creationId xmlns:a16="http://schemas.microsoft.com/office/drawing/2014/main" id="{C241E50F-D9FE-4756-ACBD-ABC653E47B52}"/>
              </a:ext>
            </a:extLst>
          </p:cNvPr>
          <p:cNvSpPr/>
          <p:nvPr/>
        </p:nvSpPr>
        <p:spPr>
          <a:xfrm>
            <a:off x="3962437" y="4021663"/>
            <a:ext cx="16001" cy="61810"/>
          </a:xfrm>
          <a:custGeom>
            <a:avLst/>
            <a:gdLst/>
            <a:ahLst/>
            <a:cxnLst/>
            <a:rect l="l" t="t" r="r" b="b"/>
            <a:pathLst>
              <a:path w="474" h="1831" extrusionOk="0">
                <a:moveTo>
                  <a:pt x="1" y="0"/>
                </a:moveTo>
                <a:lnTo>
                  <a:pt x="1" y="1831"/>
                </a:lnTo>
                <a:lnTo>
                  <a:pt x="473" y="1831"/>
                </a:lnTo>
                <a:lnTo>
                  <a:pt x="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9927;p60">
            <a:extLst>
              <a:ext uri="{FF2B5EF4-FFF2-40B4-BE49-F238E27FC236}">
                <a16:creationId xmlns:a16="http://schemas.microsoft.com/office/drawing/2014/main" id="{E9A79745-17D3-4D2A-858A-34D4274D071E}"/>
              </a:ext>
            </a:extLst>
          </p:cNvPr>
          <p:cNvSpPr/>
          <p:nvPr/>
        </p:nvSpPr>
        <p:spPr>
          <a:xfrm>
            <a:off x="4200504" y="4058527"/>
            <a:ext cx="198427" cy="34"/>
          </a:xfrm>
          <a:custGeom>
            <a:avLst/>
            <a:gdLst/>
            <a:ahLst/>
            <a:cxnLst/>
            <a:rect l="l" t="t" r="r" b="b"/>
            <a:pathLst>
              <a:path w="5878" h="1" fill="none" extrusionOk="0">
                <a:moveTo>
                  <a:pt x="1" y="0"/>
                </a:moveTo>
                <a:lnTo>
                  <a:pt x="5878" y="0"/>
                </a:lnTo>
              </a:path>
            </a:pathLst>
          </a:custGeom>
          <a:noFill/>
          <a:ln w="14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9928;p60">
            <a:extLst>
              <a:ext uri="{FF2B5EF4-FFF2-40B4-BE49-F238E27FC236}">
                <a16:creationId xmlns:a16="http://schemas.microsoft.com/office/drawing/2014/main" id="{4981A44A-5AAA-4517-90CE-309A33867D0C}"/>
              </a:ext>
            </a:extLst>
          </p:cNvPr>
          <p:cNvSpPr/>
          <p:nvPr/>
        </p:nvSpPr>
        <p:spPr>
          <a:xfrm>
            <a:off x="3282536" y="4058527"/>
            <a:ext cx="198427" cy="34"/>
          </a:xfrm>
          <a:custGeom>
            <a:avLst/>
            <a:gdLst/>
            <a:ahLst/>
            <a:cxnLst/>
            <a:rect l="l" t="t" r="r" b="b"/>
            <a:pathLst>
              <a:path w="5878" h="1" fill="none" extrusionOk="0">
                <a:moveTo>
                  <a:pt x="1" y="0"/>
                </a:moveTo>
                <a:lnTo>
                  <a:pt x="5878" y="0"/>
                </a:lnTo>
              </a:path>
            </a:pathLst>
          </a:custGeom>
          <a:noFill/>
          <a:ln w="14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9929;p60">
            <a:extLst>
              <a:ext uri="{FF2B5EF4-FFF2-40B4-BE49-F238E27FC236}">
                <a16:creationId xmlns:a16="http://schemas.microsoft.com/office/drawing/2014/main" id="{6D7A329D-15AC-4985-B59B-0A4B43DFED6C}"/>
              </a:ext>
            </a:extLst>
          </p:cNvPr>
          <p:cNvSpPr/>
          <p:nvPr/>
        </p:nvSpPr>
        <p:spPr>
          <a:xfrm>
            <a:off x="3460067" y="3491637"/>
            <a:ext cx="71802" cy="79499"/>
          </a:xfrm>
          <a:custGeom>
            <a:avLst/>
            <a:gdLst/>
            <a:ahLst/>
            <a:cxnLst/>
            <a:rect l="l" t="t" r="r" b="b"/>
            <a:pathLst>
              <a:path w="2127" h="2355" extrusionOk="0">
                <a:moveTo>
                  <a:pt x="862" y="440"/>
                </a:moveTo>
                <a:cubicBezTo>
                  <a:pt x="990" y="440"/>
                  <a:pt x="1082" y="464"/>
                  <a:pt x="1137" y="510"/>
                </a:cubicBezTo>
                <a:cubicBezTo>
                  <a:pt x="1192" y="556"/>
                  <a:pt x="1221" y="633"/>
                  <a:pt x="1221" y="741"/>
                </a:cubicBezTo>
                <a:cubicBezTo>
                  <a:pt x="1221" y="849"/>
                  <a:pt x="1192" y="926"/>
                  <a:pt x="1137" y="974"/>
                </a:cubicBezTo>
                <a:cubicBezTo>
                  <a:pt x="1082" y="1020"/>
                  <a:pt x="990" y="1044"/>
                  <a:pt x="862" y="1044"/>
                </a:cubicBezTo>
                <a:lnTo>
                  <a:pt x="608" y="1044"/>
                </a:lnTo>
                <a:lnTo>
                  <a:pt x="608" y="440"/>
                </a:lnTo>
                <a:close/>
                <a:moveTo>
                  <a:pt x="1" y="0"/>
                </a:moveTo>
                <a:lnTo>
                  <a:pt x="1" y="2354"/>
                </a:lnTo>
                <a:lnTo>
                  <a:pt x="608" y="2354"/>
                </a:lnTo>
                <a:lnTo>
                  <a:pt x="608" y="1464"/>
                </a:lnTo>
                <a:lnTo>
                  <a:pt x="779" y="1464"/>
                </a:lnTo>
                <a:cubicBezTo>
                  <a:pt x="878" y="1464"/>
                  <a:pt x="957" y="1486"/>
                  <a:pt x="1016" y="1528"/>
                </a:cubicBezTo>
                <a:cubicBezTo>
                  <a:pt x="1076" y="1572"/>
                  <a:pt x="1135" y="1653"/>
                  <a:pt x="1192" y="1769"/>
                </a:cubicBezTo>
                <a:lnTo>
                  <a:pt x="1480" y="2354"/>
                </a:lnTo>
                <a:lnTo>
                  <a:pt x="2126" y="2354"/>
                </a:lnTo>
                <a:lnTo>
                  <a:pt x="1797" y="1686"/>
                </a:lnTo>
                <a:cubicBezTo>
                  <a:pt x="1731" y="1550"/>
                  <a:pt x="1662" y="1449"/>
                  <a:pt x="1597" y="1383"/>
                </a:cubicBezTo>
                <a:cubicBezTo>
                  <a:pt x="1531" y="1317"/>
                  <a:pt x="1458" y="1273"/>
                  <a:pt x="1375" y="1255"/>
                </a:cubicBezTo>
                <a:cubicBezTo>
                  <a:pt x="1526" y="1207"/>
                  <a:pt x="1638" y="1134"/>
                  <a:pt x="1713" y="1033"/>
                </a:cubicBezTo>
                <a:cubicBezTo>
                  <a:pt x="1790" y="934"/>
                  <a:pt x="1827" y="807"/>
                  <a:pt x="1827" y="651"/>
                </a:cubicBezTo>
                <a:cubicBezTo>
                  <a:pt x="1827" y="424"/>
                  <a:pt x="1755" y="262"/>
                  <a:pt x="1610" y="156"/>
                </a:cubicBezTo>
                <a:cubicBezTo>
                  <a:pt x="1465" y="53"/>
                  <a:pt x="1238" y="0"/>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9930;p60">
            <a:extLst>
              <a:ext uri="{FF2B5EF4-FFF2-40B4-BE49-F238E27FC236}">
                <a16:creationId xmlns:a16="http://schemas.microsoft.com/office/drawing/2014/main" id="{FC48CA98-546C-46FE-8D15-3F0B40DF4C49}"/>
              </a:ext>
            </a:extLst>
          </p:cNvPr>
          <p:cNvSpPr/>
          <p:nvPr/>
        </p:nvSpPr>
        <p:spPr>
          <a:xfrm>
            <a:off x="3552663" y="3491637"/>
            <a:ext cx="56510" cy="79499"/>
          </a:xfrm>
          <a:custGeom>
            <a:avLst/>
            <a:gdLst/>
            <a:ahLst/>
            <a:cxnLst/>
            <a:rect l="l" t="t" r="r" b="b"/>
            <a:pathLst>
              <a:path w="1674" h="2355" extrusionOk="0">
                <a:moveTo>
                  <a:pt x="1" y="0"/>
                </a:moveTo>
                <a:lnTo>
                  <a:pt x="1" y="2354"/>
                </a:lnTo>
                <a:lnTo>
                  <a:pt x="1673" y="2354"/>
                </a:lnTo>
                <a:lnTo>
                  <a:pt x="1673" y="1897"/>
                </a:lnTo>
                <a:lnTo>
                  <a:pt x="607" y="1897"/>
                </a:lnTo>
                <a:lnTo>
                  <a:pt x="607" y="1356"/>
                </a:lnTo>
                <a:lnTo>
                  <a:pt x="1579" y="1356"/>
                </a:lnTo>
                <a:lnTo>
                  <a:pt x="1579" y="897"/>
                </a:lnTo>
                <a:lnTo>
                  <a:pt x="607" y="897"/>
                </a:lnTo>
                <a:lnTo>
                  <a:pt x="607" y="460"/>
                </a:lnTo>
                <a:lnTo>
                  <a:pt x="1640" y="460"/>
                </a:lnTo>
                <a:lnTo>
                  <a:pt x="1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9931;p60">
            <a:extLst>
              <a:ext uri="{FF2B5EF4-FFF2-40B4-BE49-F238E27FC236}">
                <a16:creationId xmlns:a16="http://schemas.microsoft.com/office/drawing/2014/main" id="{14F7EBCF-2A09-4963-ADC6-72C2950F1110}"/>
              </a:ext>
            </a:extLst>
          </p:cNvPr>
          <p:cNvSpPr/>
          <p:nvPr/>
        </p:nvSpPr>
        <p:spPr>
          <a:xfrm>
            <a:off x="3626424" y="3491637"/>
            <a:ext cx="73254" cy="79499"/>
          </a:xfrm>
          <a:custGeom>
            <a:avLst/>
            <a:gdLst/>
            <a:ahLst/>
            <a:cxnLst/>
            <a:rect l="l" t="t" r="r" b="b"/>
            <a:pathLst>
              <a:path w="2170" h="2355" extrusionOk="0">
                <a:moveTo>
                  <a:pt x="0" y="0"/>
                </a:moveTo>
                <a:lnTo>
                  <a:pt x="0" y="460"/>
                </a:lnTo>
                <a:lnTo>
                  <a:pt x="783" y="460"/>
                </a:lnTo>
                <a:lnTo>
                  <a:pt x="783" y="2354"/>
                </a:lnTo>
                <a:lnTo>
                  <a:pt x="1389" y="2354"/>
                </a:lnTo>
                <a:lnTo>
                  <a:pt x="1389" y="460"/>
                </a:lnTo>
                <a:lnTo>
                  <a:pt x="2170" y="460"/>
                </a:lnTo>
                <a:lnTo>
                  <a:pt x="2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9932;p60">
            <a:extLst>
              <a:ext uri="{FF2B5EF4-FFF2-40B4-BE49-F238E27FC236}">
                <a16:creationId xmlns:a16="http://schemas.microsoft.com/office/drawing/2014/main" id="{E327727F-6ABF-44F0-A21C-4000EACF8E52}"/>
              </a:ext>
            </a:extLst>
          </p:cNvPr>
          <p:cNvSpPr/>
          <p:nvPr/>
        </p:nvSpPr>
        <p:spPr>
          <a:xfrm>
            <a:off x="3718919" y="3491637"/>
            <a:ext cx="71802" cy="79499"/>
          </a:xfrm>
          <a:custGeom>
            <a:avLst/>
            <a:gdLst/>
            <a:ahLst/>
            <a:cxnLst/>
            <a:rect l="l" t="t" r="r" b="b"/>
            <a:pathLst>
              <a:path w="2127" h="2355" extrusionOk="0">
                <a:moveTo>
                  <a:pt x="863" y="440"/>
                </a:moveTo>
                <a:cubicBezTo>
                  <a:pt x="990" y="440"/>
                  <a:pt x="1082" y="464"/>
                  <a:pt x="1135" y="510"/>
                </a:cubicBezTo>
                <a:cubicBezTo>
                  <a:pt x="1192" y="556"/>
                  <a:pt x="1219" y="633"/>
                  <a:pt x="1219" y="741"/>
                </a:cubicBezTo>
                <a:cubicBezTo>
                  <a:pt x="1219" y="849"/>
                  <a:pt x="1192" y="926"/>
                  <a:pt x="1135" y="974"/>
                </a:cubicBezTo>
                <a:cubicBezTo>
                  <a:pt x="1082" y="1020"/>
                  <a:pt x="990" y="1044"/>
                  <a:pt x="863" y="1044"/>
                </a:cubicBezTo>
                <a:lnTo>
                  <a:pt x="608" y="1044"/>
                </a:lnTo>
                <a:lnTo>
                  <a:pt x="608" y="440"/>
                </a:lnTo>
                <a:close/>
                <a:moveTo>
                  <a:pt x="1" y="0"/>
                </a:moveTo>
                <a:lnTo>
                  <a:pt x="1" y="2354"/>
                </a:lnTo>
                <a:lnTo>
                  <a:pt x="608" y="2354"/>
                </a:lnTo>
                <a:lnTo>
                  <a:pt x="608" y="1464"/>
                </a:lnTo>
                <a:lnTo>
                  <a:pt x="779" y="1464"/>
                </a:lnTo>
                <a:cubicBezTo>
                  <a:pt x="878" y="1464"/>
                  <a:pt x="957" y="1486"/>
                  <a:pt x="1016" y="1528"/>
                </a:cubicBezTo>
                <a:cubicBezTo>
                  <a:pt x="1076" y="1572"/>
                  <a:pt x="1135" y="1653"/>
                  <a:pt x="1192" y="1769"/>
                </a:cubicBezTo>
                <a:lnTo>
                  <a:pt x="1480" y="2354"/>
                </a:lnTo>
                <a:lnTo>
                  <a:pt x="2126" y="2354"/>
                </a:lnTo>
                <a:lnTo>
                  <a:pt x="1797" y="1686"/>
                </a:lnTo>
                <a:cubicBezTo>
                  <a:pt x="1728" y="1550"/>
                  <a:pt x="1663" y="1449"/>
                  <a:pt x="1597" y="1383"/>
                </a:cubicBezTo>
                <a:cubicBezTo>
                  <a:pt x="1531" y="1317"/>
                  <a:pt x="1458" y="1273"/>
                  <a:pt x="1375" y="1255"/>
                </a:cubicBezTo>
                <a:cubicBezTo>
                  <a:pt x="1526" y="1207"/>
                  <a:pt x="1638" y="1134"/>
                  <a:pt x="1713" y="1033"/>
                </a:cubicBezTo>
                <a:cubicBezTo>
                  <a:pt x="1788" y="934"/>
                  <a:pt x="1827" y="807"/>
                  <a:pt x="1827" y="651"/>
                </a:cubicBezTo>
                <a:cubicBezTo>
                  <a:pt x="1827" y="424"/>
                  <a:pt x="1755" y="262"/>
                  <a:pt x="1610" y="156"/>
                </a:cubicBezTo>
                <a:cubicBezTo>
                  <a:pt x="1465" y="53"/>
                  <a:pt x="1238" y="0"/>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9933;p60">
            <a:extLst>
              <a:ext uri="{FF2B5EF4-FFF2-40B4-BE49-F238E27FC236}">
                <a16:creationId xmlns:a16="http://schemas.microsoft.com/office/drawing/2014/main" id="{94A9BF6D-3B69-418E-994F-A4C01BB5E12E}"/>
              </a:ext>
            </a:extLst>
          </p:cNvPr>
          <p:cNvSpPr/>
          <p:nvPr/>
        </p:nvSpPr>
        <p:spPr>
          <a:xfrm>
            <a:off x="3806925" y="3490219"/>
            <a:ext cx="81794" cy="82470"/>
          </a:xfrm>
          <a:custGeom>
            <a:avLst/>
            <a:gdLst/>
            <a:ahLst/>
            <a:cxnLst/>
            <a:rect l="l" t="t" r="r" b="b"/>
            <a:pathLst>
              <a:path w="2423" h="2443" extrusionOk="0">
                <a:moveTo>
                  <a:pt x="1212" y="440"/>
                </a:moveTo>
                <a:cubicBezTo>
                  <a:pt x="1398" y="440"/>
                  <a:pt x="1541" y="508"/>
                  <a:pt x="1644" y="644"/>
                </a:cubicBezTo>
                <a:cubicBezTo>
                  <a:pt x="1746" y="781"/>
                  <a:pt x="1796" y="974"/>
                  <a:pt x="1796" y="1222"/>
                </a:cubicBezTo>
                <a:cubicBezTo>
                  <a:pt x="1796" y="1469"/>
                  <a:pt x="1746" y="1660"/>
                  <a:pt x="1644" y="1798"/>
                </a:cubicBezTo>
                <a:cubicBezTo>
                  <a:pt x="1541" y="1935"/>
                  <a:pt x="1398" y="2003"/>
                  <a:pt x="1212" y="2003"/>
                </a:cubicBezTo>
                <a:cubicBezTo>
                  <a:pt x="1027" y="2003"/>
                  <a:pt x="884" y="1935"/>
                  <a:pt x="781" y="1798"/>
                </a:cubicBezTo>
                <a:cubicBezTo>
                  <a:pt x="680" y="1660"/>
                  <a:pt x="629" y="1469"/>
                  <a:pt x="629" y="1222"/>
                </a:cubicBezTo>
                <a:cubicBezTo>
                  <a:pt x="629" y="974"/>
                  <a:pt x="680" y="781"/>
                  <a:pt x="781" y="644"/>
                </a:cubicBezTo>
                <a:cubicBezTo>
                  <a:pt x="884" y="508"/>
                  <a:pt x="1027" y="440"/>
                  <a:pt x="1212" y="440"/>
                </a:cubicBezTo>
                <a:close/>
                <a:moveTo>
                  <a:pt x="1212" y="1"/>
                </a:moveTo>
                <a:cubicBezTo>
                  <a:pt x="836" y="1"/>
                  <a:pt x="539" y="108"/>
                  <a:pt x="324" y="326"/>
                </a:cubicBezTo>
                <a:cubicBezTo>
                  <a:pt x="108" y="541"/>
                  <a:pt x="1" y="840"/>
                  <a:pt x="1" y="1222"/>
                </a:cubicBezTo>
                <a:cubicBezTo>
                  <a:pt x="1" y="1603"/>
                  <a:pt x="108" y="1902"/>
                  <a:pt x="324" y="2117"/>
                </a:cubicBezTo>
                <a:cubicBezTo>
                  <a:pt x="539" y="2335"/>
                  <a:pt x="836" y="2442"/>
                  <a:pt x="1212" y="2442"/>
                </a:cubicBezTo>
                <a:cubicBezTo>
                  <a:pt x="1590" y="2442"/>
                  <a:pt x="1886" y="2335"/>
                  <a:pt x="2102" y="2117"/>
                </a:cubicBezTo>
                <a:cubicBezTo>
                  <a:pt x="2315" y="1902"/>
                  <a:pt x="2422" y="1603"/>
                  <a:pt x="2422" y="1222"/>
                </a:cubicBezTo>
                <a:cubicBezTo>
                  <a:pt x="2422" y="840"/>
                  <a:pt x="2315" y="541"/>
                  <a:pt x="2102" y="326"/>
                </a:cubicBezTo>
                <a:cubicBezTo>
                  <a:pt x="1886" y="108"/>
                  <a:pt x="1590" y="1"/>
                  <a:pt x="12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9934;p60">
            <a:extLst>
              <a:ext uri="{FF2B5EF4-FFF2-40B4-BE49-F238E27FC236}">
                <a16:creationId xmlns:a16="http://schemas.microsoft.com/office/drawing/2014/main" id="{E3878A21-CEAA-448A-AEDD-C912DA65E2F1}"/>
              </a:ext>
            </a:extLst>
          </p:cNvPr>
          <p:cNvSpPr/>
          <p:nvPr/>
        </p:nvSpPr>
        <p:spPr>
          <a:xfrm>
            <a:off x="3957315" y="3490219"/>
            <a:ext cx="62721" cy="82470"/>
          </a:xfrm>
          <a:custGeom>
            <a:avLst/>
            <a:gdLst/>
            <a:ahLst/>
            <a:cxnLst/>
            <a:rect l="l" t="t" r="r" b="b"/>
            <a:pathLst>
              <a:path w="1858" h="2443" extrusionOk="0">
                <a:moveTo>
                  <a:pt x="880" y="1"/>
                </a:moveTo>
                <a:cubicBezTo>
                  <a:pt x="596" y="1"/>
                  <a:pt x="378" y="64"/>
                  <a:pt x="227" y="190"/>
                </a:cubicBezTo>
                <a:cubicBezTo>
                  <a:pt x="75" y="315"/>
                  <a:pt x="0" y="495"/>
                  <a:pt x="0" y="730"/>
                </a:cubicBezTo>
                <a:cubicBezTo>
                  <a:pt x="0" y="917"/>
                  <a:pt x="53" y="1066"/>
                  <a:pt x="161" y="1176"/>
                </a:cubicBezTo>
                <a:cubicBezTo>
                  <a:pt x="271" y="1286"/>
                  <a:pt x="444" y="1368"/>
                  <a:pt x="680" y="1418"/>
                </a:cubicBezTo>
                <a:lnTo>
                  <a:pt x="915" y="1469"/>
                </a:lnTo>
                <a:cubicBezTo>
                  <a:pt x="1058" y="1502"/>
                  <a:pt x="1152" y="1537"/>
                  <a:pt x="1198" y="1576"/>
                </a:cubicBezTo>
                <a:cubicBezTo>
                  <a:pt x="1247" y="1616"/>
                  <a:pt x="1271" y="1673"/>
                  <a:pt x="1271" y="1748"/>
                </a:cubicBezTo>
                <a:cubicBezTo>
                  <a:pt x="1271" y="1829"/>
                  <a:pt x="1236" y="1893"/>
                  <a:pt x="1165" y="1937"/>
                </a:cubicBezTo>
                <a:cubicBezTo>
                  <a:pt x="1095" y="1981"/>
                  <a:pt x="994" y="2003"/>
                  <a:pt x="862" y="2003"/>
                </a:cubicBezTo>
                <a:cubicBezTo>
                  <a:pt x="732" y="2003"/>
                  <a:pt x="596" y="1983"/>
                  <a:pt x="455" y="1943"/>
                </a:cubicBezTo>
                <a:cubicBezTo>
                  <a:pt x="315" y="1902"/>
                  <a:pt x="170" y="1842"/>
                  <a:pt x="20" y="1761"/>
                </a:cubicBezTo>
                <a:lnTo>
                  <a:pt x="20" y="2273"/>
                </a:lnTo>
                <a:cubicBezTo>
                  <a:pt x="170" y="2330"/>
                  <a:pt x="321" y="2372"/>
                  <a:pt x="471" y="2400"/>
                </a:cubicBezTo>
                <a:cubicBezTo>
                  <a:pt x="620" y="2429"/>
                  <a:pt x="772" y="2442"/>
                  <a:pt x="921" y="2442"/>
                </a:cubicBezTo>
                <a:cubicBezTo>
                  <a:pt x="1236" y="2442"/>
                  <a:pt x="1471" y="2379"/>
                  <a:pt x="1625" y="2253"/>
                </a:cubicBezTo>
                <a:cubicBezTo>
                  <a:pt x="1778" y="2126"/>
                  <a:pt x="1858" y="1932"/>
                  <a:pt x="1858" y="1673"/>
                </a:cubicBezTo>
                <a:cubicBezTo>
                  <a:pt x="1858" y="1475"/>
                  <a:pt x="1803" y="1324"/>
                  <a:pt x="1691" y="1216"/>
                </a:cubicBezTo>
                <a:cubicBezTo>
                  <a:pt x="1581" y="1108"/>
                  <a:pt x="1394" y="1029"/>
                  <a:pt x="1132" y="976"/>
                </a:cubicBezTo>
                <a:lnTo>
                  <a:pt x="875" y="924"/>
                </a:lnTo>
                <a:cubicBezTo>
                  <a:pt x="752" y="899"/>
                  <a:pt x="666" y="869"/>
                  <a:pt x="620" y="833"/>
                </a:cubicBezTo>
                <a:cubicBezTo>
                  <a:pt x="572" y="798"/>
                  <a:pt x="550" y="750"/>
                  <a:pt x="550" y="686"/>
                </a:cubicBezTo>
                <a:cubicBezTo>
                  <a:pt x="550" y="603"/>
                  <a:pt x="585" y="539"/>
                  <a:pt x="653" y="499"/>
                </a:cubicBezTo>
                <a:cubicBezTo>
                  <a:pt x="723" y="460"/>
                  <a:pt x="831" y="440"/>
                  <a:pt x="976" y="440"/>
                </a:cubicBezTo>
                <a:cubicBezTo>
                  <a:pt x="1084" y="440"/>
                  <a:pt x="1200" y="455"/>
                  <a:pt x="1323" y="484"/>
                </a:cubicBezTo>
                <a:cubicBezTo>
                  <a:pt x="1447" y="513"/>
                  <a:pt x="1572" y="557"/>
                  <a:pt x="1702" y="616"/>
                </a:cubicBezTo>
                <a:lnTo>
                  <a:pt x="1702" y="117"/>
                </a:lnTo>
                <a:cubicBezTo>
                  <a:pt x="1556" y="77"/>
                  <a:pt x="1416" y="49"/>
                  <a:pt x="1277" y="31"/>
                </a:cubicBezTo>
                <a:cubicBezTo>
                  <a:pt x="1141" y="9"/>
                  <a:pt x="1009" y="1"/>
                  <a:pt x="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9935;p60">
            <a:extLst>
              <a:ext uri="{FF2B5EF4-FFF2-40B4-BE49-F238E27FC236}">
                <a16:creationId xmlns:a16="http://schemas.microsoft.com/office/drawing/2014/main" id="{BD37EF0D-5D11-4932-B6B9-AF74B51C8058}"/>
              </a:ext>
            </a:extLst>
          </p:cNvPr>
          <p:cNvSpPr/>
          <p:nvPr/>
        </p:nvSpPr>
        <p:spPr>
          <a:xfrm>
            <a:off x="4037286" y="3491637"/>
            <a:ext cx="73254" cy="79499"/>
          </a:xfrm>
          <a:custGeom>
            <a:avLst/>
            <a:gdLst/>
            <a:ahLst/>
            <a:cxnLst/>
            <a:rect l="l" t="t" r="r" b="b"/>
            <a:pathLst>
              <a:path w="2170" h="2355" extrusionOk="0">
                <a:moveTo>
                  <a:pt x="1" y="0"/>
                </a:moveTo>
                <a:lnTo>
                  <a:pt x="1" y="460"/>
                </a:lnTo>
                <a:lnTo>
                  <a:pt x="781" y="460"/>
                </a:lnTo>
                <a:lnTo>
                  <a:pt x="781" y="2354"/>
                </a:lnTo>
                <a:lnTo>
                  <a:pt x="1390" y="2354"/>
                </a:lnTo>
                <a:lnTo>
                  <a:pt x="1390" y="460"/>
                </a:lnTo>
                <a:lnTo>
                  <a:pt x="2170" y="460"/>
                </a:lnTo>
                <a:lnTo>
                  <a:pt x="2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9936;p60">
            <a:extLst>
              <a:ext uri="{FF2B5EF4-FFF2-40B4-BE49-F238E27FC236}">
                <a16:creationId xmlns:a16="http://schemas.microsoft.com/office/drawing/2014/main" id="{F1A4AF83-8F22-4F59-86AD-06F240B9A169}"/>
              </a:ext>
            </a:extLst>
          </p:cNvPr>
          <p:cNvSpPr/>
          <p:nvPr/>
        </p:nvSpPr>
        <p:spPr>
          <a:xfrm>
            <a:off x="4118675" y="3491637"/>
            <a:ext cx="81119" cy="79499"/>
          </a:xfrm>
          <a:custGeom>
            <a:avLst/>
            <a:gdLst/>
            <a:ahLst/>
            <a:cxnLst/>
            <a:rect l="l" t="t" r="r" b="b"/>
            <a:pathLst>
              <a:path w="2403" h="2355" extrusionOk="0">
                <a:moveTo>
                  <a:pt x="1" y="0"/>
                </a:moveTo>
                <a:lnTo>
                  <a:pt x="897" y="1363"/>
                </a:lnTo>
                <a:lnTo>
                  <a:pt x="897" y="2354"/>
                </a:lnTo>
                <a:lnTo>
                  <a:pt x="1504" y="2354"/>
                </a:lnTo>
                <a:lnTo>
                  <a:pt x="1504" y="1363"/>
                </a:lnTo>
                <a:lnTo>
                  <a:pt x="2403" y="0"/>
                </a:lnTo>
                <a:lnTo>
                  <a:pt x="1737" y="0"/>
                </a:lnTo>
                <a:lnTo>
                  <a:pt x="1201" y="840"/>
                </a:lnTo>
                <a:lnTo>
                  <a:pt x="6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9937;p60">
            <a:extLst>
              <a:ext uri="{FF2B5EF4-FFF2-40B4-BE49-F238E27FC236}">
                <a16:creationId xmlns:a16="http://schemas.microsoft.com/office/drawing/2014/main" id="{CFCD4EAC-1115-469D-8BC3-9E7E33411E08}"/>
              </a:ext>
            </a:extLst>
          </p:cNvPr>
          <p:cNvSpPr/>
          <p:nvPr/>
        </p:nvSpPr>
        <p:spPr>
          <a:xfrm>
            <a:off x="4217416" y="3491637"/>
            <a:ext cx="56510" cy="79499"/>
          </a:xfrm>
          <a:custGeom>
            <a:avLst/>
            <a:gdLst/>
            <a:ahLst/>
            <a:cxnLst/>
            <a:rect l="l" t="t" r="r" b="b"/>
            <a:pathLst>
              <a:path w="1674" h="2355" extrusionOk="0">
                <a:moveTo>
                  <a:pt x="1" y="0"/>
                </a:moveTo>
                <a:lnTo>
                  <a:pt x="1" y="2354"/>
                </a:lnTo>
                <a:lnTo>
                  <a:pt x="1673" y="2354"/>
                </a:lnTo>
                <a:lnTo>
                  <a:pt x="1673" y="1897"/>
                </a:lnTo>
                <a:lnTo>
                  <a:pt x="610" y="1897"/>
                </a:lnTo>
                <a:lnTo>
                  <a:pt x="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9938;p60">
            <a:extLst>
              <a:ext uri="{FF2B5EF4-FFF2-40B4-BE49-F238E27FC236}">
                <a16:creationId xmlns:a16="http://schemas.microsoft.com/office/drawing/2014/main" id="{BC7ADA68-9440-4A67-992D-C65A7C690763}"/>
              </a:ext>
            </a:extLst>
          </p:cNvPr>
          <p:cNvSpPr/>
          <p:nvPr/>
        </p:nvSpPr>
        <p:spPr>
          <a:xfrm>
            <a:off x="4295565" y="3491637"/>
            <a:ext cx="56476" cy="79499"/>
          </a:xfrm>
          <a:custGeom>
            <a:avLst/>
            <a:gdLst/>
            <a:ahLst/>
            <a:cxnLst/>
            <a:rect l="l" t="t" r="r" b="b"/>
            <a:pathLst>
              <a:path w="1673" h="2355" extrusionOk="0">
                <a:moveTo>
                  <a:pt x="0" y="0"/>
                </a:moveTo>
                <a:lnTo>
                  <a:pt x="0" y="2354"/>
                </a:lnTo>
                <a:lnTo>
                  <a:pt x="1673" y="2354"/>
                </a:lnTo>
                <a:lnTo>
                  <a:pt x="1673" y="1897"/>
                </a:lnTo>
                <a:lnTo>
                  <a:pt x="607" y="1897"/>
                </a:lnTo>
                <a:lnTo>
                  <a:pt x="607" y="1356"/>
                </a:lnTo>
                <a:lnTo>
                  <a:pt x="1578" y="1356"/>
                </a:lnTo>
                <a:lnTo>
                  <a:pt x="1578" y="897"/>
                </a:lnTo>
                <a:lnTo>
                  <a:pt x="607" y="897"/>
                </a:lnTo>
                <a:lnTo>
                  <a:pt x="607" y="460"/>
                </a:lnTo>
                <a:lnTo>
                  <a:pt x="1640" y="460"/>
                </a:lnTo>
                <a:lnTo>
                  <a:pt x="16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9939;p60">
            <a:extLst>
              <a:ext uri="{FF2B5EF4-FFF2-40B4-BE49-F238E27FC236}">
                <a16:creationId xmlns:a16="http://schemas.microsoft.com/office/drawing/2014/main" id="{6F73BBEB-EC2F-4191-8024-C440DBA64E22}"/>
              </a:ext>
            </a:extLst>
          </p:cNvPr>
          <p:cNvSpPr/>
          <p:nvPr/>
        </p:nvSpPr>
        <p:spPr>
          <a:xfrm>
            <a:off x="3248407" y="4245712"/>
            <a:ext cx="1184719" cy="216757"/>
          </a:xfrm>
          <a:custGeom>
            <a:avLst/>
            <a:gdLst/>
            <a:ahLst/>
            <a:cxnLst/>
            <a:rect l="l" t="t" r="r" b="b"/>
            <a:pathLst>
              <a:path w="35095" h="6421" extrusionOk="0">
                <a:moveTo>
                  <a:pt x="17385" y="0"/>
                </a:moveTo>
                <a:cubicBezTo>
                  <a:pt x="17382" y="0"/>
                  <a:pt x="17379" y="0"/>
                  <a:pt x="17376" y="1"/>
                </a:cubicBezTo>
                <a:lnTo>
                  <a:pt x="17376" y="1"/>
                </a:lnTo>
                <a:lnTo>
                  <a:pt x="14016" y="3"/>
                </a:lnTo>
                <a:lnTo>
                  <a:pt x="10335" y="11"/>
                </a:lnTo>
                <a:lnTo>
                  <a:pt x="6653" y="22"/>
                </a:lnTo>
                <a:lnTo>
                  <a:pt x="2972" y="42"/>
                </a:lnTo>
                <a:cubicBezTo>
                  <a:pt x="2950" y="42"/>
                  <a:pt x="2930" y="53"/>
                  <a:pt x="2922" y="75"/>
                </a:cubicBezTo>
                <a:lnTo>
                  <a:pt x="2187" y="1660"/>
                </a:lnTo>
                <a:lnTo>
                  <a:pt x="1458" y="3244"/>
                </a:lnTo>
                <a:lnTo>
                  <a:pt x="726" y="4831"/>
                </a:lnTo>
                <a:lnTo>
                  <a:pt x="1" y="6420"/>
                </a:lnTo>
                <a:lnTo>
                  <a:pt x="761" y="4846"/>
                </a:lnTo>
                <a:lnTo>
                  <a:pt x="1517" y="3273"/>
                </a:lnTo>
                <a:lnTo>
                  <a:pt x="2273" y="1699"/>
                </a:lnTo>
                <a:lnTo>
                  <a:pt x="3011" y="157"/>
                </a:lnTo>
                <a:lnTo>
                  <a:pt x="3011" y="157"/>
                </a:lnTo>
                <a:lnTo>
                  <a:pt x="6656" y="176"/>
                </a:lnTo>
                <a:lnTo>
                  <a:pt x="10337" y="187"/>
                </a:lnTo>
                <a:lnTo>
                  <a:pt x="14018" y="196"/>
                </a:lnTo>
                <a:lnTo>
                  <a:pt x="17376" y="198"/>
                </a:lnTo>
                <a:lnTo>
                  <a:pt x="17376" y="198"/>
                </a:lnTo>
                <a:cubicBezTo>
                  <a:pt x="17379" y="198"/>
                  <a:pt x="17382" y="198"/>
                  <a:pt x="17385" y="198"/>
                </a:cubicBezTo>
                <a:cubicBezTo>
                  <a:pt x="17387" y="198"/>
                  <a:pt x="17390" y="198"/>
                  <a:pt x="17392" y="198"/>
                </a:cubicBezTo>
                <a:lnTo>
                  <a:pt x="17697" y="198"/>
                </a:lnTo>
                <a:cubicBezTo>
                  <a:pt x="17697" y="198"/>
                  <a:pt x="17698" y="198"/>
                  <a:pt x="17698" y="198"/>
                </a:cubicBezTo>
                <a:lnTo>
                  <a:pt x="17698" y="198"/>
                </a:lnTo>
                <a:lnTo>
                  <a:pt x="17699" y="198"/>
                </a:lnTo>
                <a:lnTo>
                  <a:pt x="17699" y="198"/>
                </a:lnTo>
                <a:lnTo>
                  <a:pt x="17699" y="198"/>
                </a:lnTo>
                <a:cubicBezTo>
                  <a:pt x="17702" y="198"/>
                  <a:pt x="17704" y="198"/>
                  <a:pt x="17707" y="198"/>
                </a:cubicBezTo>
                <a:lnTo>
                  <a:pt x="17707" y="198"/>
                </a:lnTo>
                <a:lnTo>
                  <a:pt x="21075" y="194"/>
                </a:lnTo>
                <a:lnTo>
                  <a:pt x="24756" y="187"/>
                </a:lnTo>
                <a:lnTo>
                  <a:pt x="28438" y="174"/>
                </a:lnTo>
                <a:lnTo>
                  <a:pt x="32084" y="157"/>
                </a:lnTo>
                <a:lnTo>
                  <a:pt x="32084" y="157"/>
                </a:lnTo>
                <a:lnTo>
                  <a:pt x="32822" y="1699"/>
                </a:lnTo>
                <a:lnTo>
                  <a:pt x="33578" y="3273"/>
                </a:lnTo>
                <a:lnTo>
                  <a:pt x="34334" y="4846"/>
                </a:lnTo>
                <a:lnTo>
                  <a:pt x="35095" y="6420"/>
                </a:lnTo>
                <a:lnTo>
                  <a:pt x="34363" y="4831"/>
                </a:lnTo>
                <a:lnTo>
                  <a:pt x="33633" y="3244"/>
                </a:lnTo>
                <a:lnTo>
                  <a:pt x="32901" y="1660"/>
                </a:lnTo>
                <a:lnTo>
                  <a:pt x="32170" y="75"/>
                </a:lnTo>
                <a:cubicBezTo>
                  <a:pt x="32159" y="55"/>
                  <a:pt x="32139" y="42"/>
                  <a:pt x="32117" y="42"/>
                </a:cubicBezTo>
                <a:lnTo>
                  <a:pt x="28435" y="22"/>
                </a:lnTo>
                <a:lnTo>
                  <a:pt x="24754" y="11"/>
                </a:lnTo>
                <a:lnTo>
                  <a:pt x="21073" y="3"/>
                </a:lnTo>
                <a:lnTo>
                  <a:pt x="17704" y="1"/>
                </a:lnTo>
                <a:lnTo>
                  <a:pt x="17704" y="1"/>
                </a:lnTo>
                <a:cubicBezTo>
                  <a:pt x="17703" y="1"/>
                  <a:pt x="17701" y="0"/>
                  <a:pt x="17699" y="0"/>
                </a:cubicBezTo>
                <a:lnTo>
                  <a:pt x="17699" y="0"/>
                </a:lnTo>
                <a:lnTo>
                  <a:pt x="17699" y="0"/>
                </a:lnTo>
                <a:lnTo>
                  <a:pt x="17394" y="0"/>
                </a:lnTo>
                <a:lnTo>
                  <a:pt x="17394" y="0"/>
                </a:lnTo>
                <a:lnTo>
                  <a:pt x="17394" y="0"/>
                </a:lnTo>
                <a:lnTo>
                  <a:pt x="17392" y="0"/>
                </a:lnTo>
                <a:cubicBezTo>
                  <a:pt x="17390" y="0"/>
                  <a:pt x="17387" y="0"/>
                  <a:pt x="17385" y="0"/>
                </a:cubicBezTo>
                <a:close/>
                <a:moveTo>
                  <a:pt x="1" y="6420"/>
                </a:moveTo>
                <a:lnTo>
                  <a:pt x="1" y="6420"/>
                </a:lnTo>
                <a:lnTo>
                  <a:pt x="1" y="64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9940;p60">
            <a:extLst>
              <a:ext uri="{FF2B5EF4-FFF2-40B4-BE49-F238E27FC236}">
                <a16:creationId xmlns:a16="http://schemas.microsoft.com/office/drawing/2014/main" id="{291D517C-8F4D-4DFB-8FA8-DD9F0329C640}"/>
              </a:ext>
            </a:extLst>
          </p:cNvPr>
          <p:cNvSpPr/>
          <p:nvPr/>
        </p:nvSpPr>
        <p:spPr>
          <a:xfrm>
            <a:off x="4414695" y="4422297"/>
            <a:ext cx="216689" cy="2025"/>
          </a:xfrm>
          <a:custGeom>
            <a:avLst/>
            <a:gdLst/>
            <a:ahLst/>
            <a:cxnLst/>
            <a:rect l="l" t="t" r="r" b="b"/>
            <a:pathLst>
              <a:path w="6419" h="60" extrusionOk="0">
                <a:moveTo>
                  <a:pt x="3209" y="0"/>
                </a:moveTo>
                <a:cubicBezTo>
                  <a:pt x="2673" y="2"/>
                  <a:pt x="2139" y="2"/>
                  <a:pt x="1605" y="7"/>
                </a:cubicBezTo>
                <a:lnTo>
                  <a:pt x="803" y="15"/>
                </a:lnTo>
                <a:cubicBezTo>
                  <a:pt x="535" y="20"/>
                  <a:pt x="267" y="24"/>
                  <a:pt x="1" y="31"/>
                </a:cubicBezTo>
                <a:cubicBezTo>
                  <a:pt x="267" y="37"/>
                  <a:pt x="535" y="40"/>
                  <a:pt x="803" y="44"/>
                </a:cubicBezTo>
                <a:lnTo>
                  <a:pt x="1605" y="53"/>
                </a:lnTo>
                <a:cubicBezTo>
                  <a:pt x="2139" y="57"/>
                  <a:pt x="2673" y="57"/>
                  <a:pt x="3209" y="59"/>
                </a:cubicBezTo>
                <a:cubicBezTo>
                  <a:pt x="3744" y="57"/>
                  <a:pt x="4278" y="57"/>
                  <a:pt x="4814" y="53"/>
                </a:cubicBezTo>
                <a:lnTo>
                  <a:pt x="5616" y="44"/>
                </a:lnTo>
                <a:cubicBezTo>
                  <a:pt x="5882" y="40"/>
                  <a:pt x="6150" y="37"/>
                  <a:pt x="6418" y="31"/>
                </a:cubicBezTo>
                <a:cubicBezTo>
                  <a:pt x="6150" y="22"/>
                  <a:pt x="5882" y="20"/>
                  <a:pt x="5616" y="15"/>
                </a:cubicBezTo>
                <a:lnTo>
                  <a:pt x="4814" y="7"/>
                </a:lnTo>
                <a:cubicBezTo>
                  <a:pt x="4278" y="2"/>
                  <a:pt x="3744" y="2"/>
                  <a:pt x="3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9941;p60">
            <a:extLst>
              <a:ext uri="{FF2B5EF4-FFF2-40B4-BE49-F238E27FC236}">
                <a16:creationId xmlns:a16="http://schemas.microsoft.com/office/drawing/2014/main" id="{C4C1D0D1-E420-4B6C-84A1-648E5C214439}"/>
              </a:ext>
            </a:extLst>
          </p:cNvPr>
          <p:cNvSpPr/>
          <p:nvPr/>
        </p:nvSpPr>
        <p:spPr>
          <a:xfrm>
            <a:off x="3527582" y="4297428"/>
            <a:ext cx="46720" cy="46619"/>
          </a:xfrm>
          <a:custGeom>
            <a:avLst/>
            <a:gdLst/>
            <a:ahLst/>
            <a:cxnLst/>
            <a:rect l="l" t="t" r="r" b="b"/>
            <a:pathLst>
              <a:path w="1384" h="1381" extrusionOk="0">
                <a:moveTo>
                  <a:pt x="693" y="0"/>
                </a:moveTo>
                <a:cubicBezTo>
                  <a:pt x="311" y="0"/>
                  <a:pt x="1" y="308"/>
                  <a:pt x="1" y="690"/>
                </a:cubicBezTo>
                <a:cubicBezTo>
                  <a:pt x="1" y="1071"/>
                  <a:pt x="311" y="1380"/>
                  <a:pt x="693" y="1380"/>
                </a:cubicBezTo>
                <a:cubicBezTo>
                  <a:pt x="1073" y="1380"/>
                  <a:pt x="1383" y="1071"/>
                  <a:pt x="1383" y="690"/>
                </a:cubicBezTo>
                <a:cubicBezTo>
                  <a:pt x="1383" y="308"/>
                  <a:pt x="1073" y="0"/>
                  <a:pt x="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9942;p60">
            <a:extLst>
              <a:ext uri="{FF2B5EF4-FFF2-40B4-BE49-F238E27FC236}">
                <a16:creationId xmlns:a16="http://schemas.microsoft.com/office/drawing/2014/main" id="{F3AB23CA-A1C1-48C7-8EC3-0144CB12EA9D}"/>
              </a:ext>
            </a:extLst>
          </p:cNvPr>
          <p:cNvSpPr/>
          <p:nvPr/>
        </p:nvSpPr>
        <p:spPr>
          <a:xfrm>
            <a:off x="3529371" y="4304619"/>
            <a:ext cx="37741" cy="32238"/>
          </a:xfrm>
          <a:custGeom>
            <a:avLst/>
            <a:gdLst/>
            <a:ahLst/>
            <a:cxnLst/>
            <a:rect l="l" t="t" r="r" b="b"/>
            <a:pathLst>
              <a:path w="1118" h="955" extrusionOk="0">
                <a:moveTo>
                  <a:pt x="640" y="0"/>
                </a:moveTo>
                <a:cubicBezTo>
                  <a:pt x="214" y="0"/>
                  <a:pt x="1" y="515"/>
                  <a:pt x="302" y="814"/>
                </a:cubicBezTo>
                <a:cubicBezTo>
                  <a:pt x="399" y="911"/>
                  <a:pt x="519" y="955"/>
                  <a:pt x="636" y="955"/>
                </a:cubicBezTo>
                <a:cubicBezTo>
                  <a:pt x="882" y="955"/>
                  <a:pt x="1117" y="764"/>
                  <a:pt x="1117" y="477"/>
                </a:cubicBezTo>
                <a:cubicBezTo>
                  <a:pt x="1117" y="214"/>
                  <a:pt x="902" y="0"/>
                  <a:pt x="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9943;p60">
            <a:extLst>
              <a:ext uri="{FF2B5EF4-FFF2-40B4-BE49-F238E27FC236}">
                <a16:creationId xmlns:a16="http://schemas.microsoft.com/office/drawing/2014/main" id="{087F3644-29B5-4355-9F88-FBE8681A54E3}"/>
              </a:ext>
            </a:extLst>
          </p:cNvPr>
          <p:cNvSpPr/>
          <p:nvPr/>
        </p:nvSpPr>
        <p:spPr>
          <a:xfrm>
            <a:off x="3359098" y="4373011"/>
            <a:ext cx="54721" cy="46855"/>
          </a:xfrm>
          <a:custGeom>
            <a:avLst/>
            <a:gdLst/>
            <a:ahLst/>
            <a:cxnLst/>
            <a:rect l="l" t="t" r="r" b="b"/>
            <a:pathLst>
              <a:path w="1621" h="1388" extrusionOk="0">
                <a:moveTo>
                  <a:pt x="928" y="1"/>
                </a:moveTo>
                <a:cubicBezTo>
                  <a:pt x="308" y="1"/>
                  <a:pt x="1" y="746"/>
                  <a:pt x="436" y="1183"/>
                </a:cubicBezTo>
                <a:cubicBezTo>
                  <a:pt x="577" y="1325"/>
                  <a:pt x="751" y="1388"/>
                  <a:pt x="922" y="1388"/>
                </a:cubicBezTo>
                <a:cubicBezTo>
                  <a:pt x="1278" y="1388"/>
                  <a:pt x="1621" y="1111"/>
                  <a:pt x="1621" y="693"/>
                </a:cubicBezTo>
                <a:cubicBezTo>
                  <a:pt x="1621" y="311"/>
                  <a:pt x="1311" y="1"/>
                  <a:pt x="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9944;p60">
            <a:extLst>
              <a:ext uri="{FF2B5EF4-FFF2-40B4-BE49-F238E27FC236}">
                <a16:creationId xmlns:a16="http://schemas.microsoft.com/office/drawing/2014/main" id="{FFE3D46B-81DE-42F1-9444-39ABFC48CC95}"/>
              </a:ext>
            </a:extLst>
          </p:cNvPr>
          <p:cNvSpPr/>
          <p:nvPr/>
        </p:nvSpPr>
        <p:spPr>
          <a:xfrm>
            <a:off x="3368786" y="4380303"/>
            <a:ext cx="37775" cy="32306"/>
          </a:xfrm>
          <a:custGeom>
            <a:avLst/>
            <a:gdLst/>
            <a:ahLst/>
            <a:cxnLst/>
            <a:rect l="l" t="t" r="r" b="b"/>
            <a:pathLst>
              <a:path w="1119" h="957" extrusionOk="0">
                <a:moveTo>
                  <a:pt x="645" y="0"/>
                </a:moveTo>
                <a:cubicBezTo>
                  <a:pt x="644" y="0"/>
                  <a:pt x="643" y="0"/>
                  <a:pt x="641" y="0"/>
                </a:cubicBezTo>
                <a:cubicBezTo>
                  <a:pt x="640" y="0"/>
                  <a:pt x="639" y="0"/>
                  <a:pt x="639" y="0"/>
                </a:cubicBezTo>
                <a:cubicBezTo>
                  <a:pt x="212" y="0"/>
                  <a:pt x="0" y="515"/>
                  <a:pt x="301" y="816"/>
                </a:cubicBezTo>
                <a:cubicBezTo>
                  <a:pt x="399" y="913"/>
                  <a:pt x="519" y="956"/>
                  <a:pt x="636" y="956"/>
                </a:cubicBezTo>
                <a:cubicBezTo>
                  <a:pt x="883" y="956"/>
                  <a:pt x="1118" y="766"/>
                  <a:pt x="1118" y="477"/>
                </a:cubicBezTo>
                <a:cubicBezTo>
                  <a:pt x="1118" y="215"/>
                  <a:pt x="907"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9945;p60">
            <a:extLst>
              <a:ext uri="{FF2B5EF4-FFF2-40B4-BE49-F238E27FC236}">
                <a16:creationId xmlns:a16="http://schemas.microsoft.com/office/drawing/2014/main" id="{138D6BE9-1E5D-4154-BB9F-AB499AAE3E30}"/>
              </a:ext>
            </a:extLst>
          </p:cNvPr>
          <p:cNvSpPr/>
          <p:nvPr/>
        </p:nvSpPr>
        <p:spPr>
          <a:xfrm>
            <a:off x="4107164" y="4297428"/>
            <a:ext cx="46720" cy="46619"/>
          </a:xfrm>
          <a:custGeom>
            <a:avLst/>
            <a:gdLst/>
            <a:ahLst/>
            <a:cxnLst/>
            <a:rect l="l" t="t" r="r" b="b"/>
            <a:pathLst>
              <a:path w="1384" h="1381" extrusionOk="0">
                <a:moveTo>
                  <a:pt x="691" y="0"/>
                </a:moveTo>
                <a:cubicBezTo>
                  <a:pt x="311" y="0"/>
                  <a:pt x="1" y="308"/>
                  <a:pt x="1" y="690"/>
                </a:cubicBezTo>
                <a:cubicBezTo>
                  <a:pt x="1" y="1071"/>
                  <a:pt x="311" y="1380"/>
                  <a:pt x="691" y="1380"/>
                </a:cubicBezTo>
                <a:cubicBezTo>
                  <a:pt x="1073" y="1380"/>
                  <a:pt x="1383" y="1071"/>
                  <a:pt x="1383" y="690"/>
                </a:cubicBezTo>
                <a:cubicBezTo>
                  <a:pt x="1383" y="308"/>
                  <a:pt x="1073"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9946;p60">
            <a:extLst>
              <a:ext uri="{FF2B5EF4-FFF2-40B4-BE49-F238E27FC236}">
                <a16:creationId xmlns:a16="http://schemas.microsoft.com/office/drawing/2014/main" id="{4BE9DD6C-A9A5-4ED8-809C-D5C5D70B13CE}"/>
              </a:ext>
            </a:extLst>
          </p:cNvPr>
          <p:cNvSpPr/>
          <p:nvPr/>
        </p:nvSpPr>
        <p:spPr>
          <a:xfrm>
            <a:off x="4114388" y="4304619"/>
            <a:ext cx="37707" cy="32238"/>
          </a:xfrm>
          <a:custGeom>
            <a:avLst/>
            <a:gdLst/>
            <a:ahLst/>
            <a:cxnLst/>
            <a:rect l="l" t="t" r="r" b="b"/>
            <a:pathLst>
              <a:path w="1117" h="955" extrusionOk="0">
                <a:moveTo>
                  <a:pt x="477" y="0"/>
                </a:moveTo>
                <a:cubicBezTo>
                  <a:pt x="215" y="0"/>
                  <a:pt x="2" y="214"/>
                  <a:pt x="2" y="477"/>
                </a:cubicBezTo>
                <a:cubicBezTo>
                  <a:pt x="1" y="764"/>
                  <a:pt x="236" y="955"/>
                  <a:pt x="481" y="955"/>
                </a:cubicBezTo>
                <a:cubicBezTo>
                  <a:pt x="598" y="955"/>
                  <a:pt x="718" y="911"/>
                  <a:pt x="815" y="814"/>
                </a:cubicBezTo>
                <a:cubicBezTo>
                  <a:pt x="1117" y="515"/>
                  <a:pt x="903" y="0"/>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9947;p60">
            <a:extLst>
              <a:ext uri="{FF2B5EF4-FFF2-40B4-BE49-F238E27FC236}">
                <a16:creationId xmlns:a16="http://schemas.microsoft.com/office/drawing/2014/main" id="{7200425C-BC6E-4673-A9D3-2F1F61545F07}"/>
              </a:ext>
            </a:extLst>
          </p:cNvPr>
          <p:cNvSpPr/>
          <p:nvPr/>
        </p:nvSpPr>
        <p:spPr>
          <a:xfrm>
            <a:off x="4267647" y="4373011"/>
            <a:ext cx="54721" cy="46855"/>
          </a:xfrm>
          <a:custGeom>
            <a:avLst/>
            <a:gdLst/>
            <a:ahLst/>
            <a:cxnLst/>
            <a:rect l="l" t="t" r="r" b="b"/>
            <a:pathLst>
              <a:path w="1621" h="1388" extrusionOk="0">
                <a:moveTo>
                  <a:pt x="695" y="1"/>
                </a:moveTo>
                <a:cubicBezTo>
                  <a:pt x="311" y="1"/>
                  <a:pt x="1" y="311"/>
                  <a:pt x="1" y="693"/>
                </a:cubicBezTo>
                <a:cubicBezTo>
                  <a:pt x="1" y="1111"/>
                  <a:pt x="343" y="1388"/>
                  <a:pt x="699" y="1388"/>
                </a:cubicBezTo>
                <a:cubicBezTo>
                  <a:pt x="870" y="1388"/>
                  <a:pt x="1044" y="1325"/>
                  <a:pt x="1185" y="1183"/>
                </a:cubicBezTo>
                <a:cubicBezTo>
                  <a:pt x="1620" y="746"/>
                  <a:pt x="1313" y="1"/>
                  <a:pt x="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9948;p60">
            <a:extLst>
              <a:ext uri="{FF2B5EF4-FFF2-40B4-BE49-F238E27FC236}">
                <a16:creationId xmlns:a16="http://schemas.microsoft.com/office/drawing/2014/main" id="{8F2E6BF8-EDB6-4A8A-91C0-45AD84AE3251}"/>
              </a:ext>
            </a:extLst>
          </p:cNvPr>
          <p:cNvSpPr/>
          <p:nvPr/>
        </p:nvSpPr>
        <p:spPr>
          <a:xfrm>
            <a:off x="4274939" y="4380303"/>
            <a:ext cx="37775" cy="32306"/>
          </a:xfrm>
          <a:custGeom>
            <a:avLst/>
            <a:gdLst/>
            <a:ahLst/>
            <a:cxnLst/>
            <a:rect l="l" t="t" r="r" b="b"/>
            <a:pathLst>
              <a:path w="1119" h="957" extrusionOk="0">
                <a:moveTo>
                  <a:pt x="475" y="0"/>
                </a:moveTo>
                <a:cubicBezTo>
                  <a:pt x="211" y="0"/>
                  <a:pt x="0" y="215"/>
                  <a:pt x="0" y="477"/>
                </a:cubicBezTo>
                <a:cubicBezTo>
                  <a:pt x="0" y="766"/>
                  <a:pt x="236" y="956"/>
                  <a:pt x="482" y="956"/>
                </a:cubicBezTo>
                <a:cubicBezTo>
                  <a:pt x="599" y="956"/>
                  <a:pt x="720" y="913"/>
                  <a:pt x="818" y="816"/>
                </a:cubicBezTo>
                <a:cubicBezTo>
                  <a:pt x="1118" y="515"/>
                  <a:pt x="906" y="0"/>
                  <a:pt x="482" y="0"/>
                </a:cubicBezTo>
                <a:cubicBezTo>
                  <a:pt x="481" y="0"/>
                  <a:pt x="480" y="0"/>
                  <a:pt x="479" y="0"/>
                </a:cubicBezTo>
                <a:cubicBezTo>
                  <a:pt x="478" y="0"/>
                  <a:pt x="477"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9949;p60">
            <a:extLst>
              <a:ext uri="{FF2B5EF4-FFF2-40B4-BE49-F238E27FC236}">
                <a16:creationId xmlns:a16="http://schemas.microsoft.com/office/drawing/2014/main" id="{9AEEE633-622B-46F2-9681-EA70C38F6616}"/>
              </a:ext>
            </a:extLst>
          </p:cNvPr>
          <p:cNvSpPr/>
          <p:nvPr/>
        </p:nvSpPr>
        <p:spPr>
          <a:xfrm>
            <a:off x="3998350" y="4021663"/>
            <a:ext cx="56915" cy="61810"/>
          </a:xfrm>
          <a:custGeom>
            <a:avLst/>
            <a:gdLst/>
            <a:ahLst/>
            <a:cxnLst/>
            <a:rect l="l" t="t" r="r" b="b"/>
            <a:pathLst>
              <a:path w="1686" h="1831" extrusionOk="0">
                <a:moveTo>
                  <a:pt x="0" y="0"/>
                </a:moveTo>
                <a:lnTo>
                  <a:pt x="0" y="358"/>
                </a:lnTo>
                <a:lnTo>
                  <a:pt x="607" y="358"/>
                </a:lnTo>
                <a:lnTo>
                  <a:pt x="607" y="1831"/>
                </a:lnTo>
                <a:lnTo>
                  <a:pt x="1079" y="1831"/>
                </a:lnTo>
                <a:lnTo>
                  <a:pt x="1079" y="358"/>
                </a:lnTo>
                <a:lnTo>
                  <a:pt x="1686" y="358"/>
                </a:lnTo>
                <a:lnTo>
                  <a:pt x="16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9950;p60">
            <a:extLst>
              <a:ext uri="{FF2B5EF4-FFF2-40B4-BE49-F238E27FC236}">
                <a16:creationId xmlns:a16="http://schemas.microsoft.com/office/drawing/2014/main" id="{EE8E7885-B961-4F6F-8D1E-B93A9158FA9A}"/>
              </a:ext>
            </a:extLst>
          </p:cNvPr>
          <p:cNvSpPr/>
          <p:nvPr/>
        </p:nvSpPr>
        <p:spPr>
          <a:xfrm>
            <a:off x="3884693" y="4021663"/>
            <a:ext cx="55362" cy="61810"/>
          </a:xfrm>
          <a:custGeom>
            <a:avLst/>
            <a:gdLst/>
            <a:ahLst/>
            <a:cxnLst/>
            <a:rect l="l" t="t" r="r" b="b"/>
            <a:pathLst>
              <a:path w="1640" h="1831" extrusionOk="0">
                <a:moveTo>
                  <a:pt x="0" y="0"/>
                </a:moveTo>
                <a:lnTo>
                  <a:pt x="0" y="1831"/>
                </a:lnTo>
                <a:lnTo>
                  <a:pt x="471" y="1831"/>
                </a:lnTo>
                <a:lnTo>
                  <a:pt x="471" y="1055"/>
                </a:lnTo>
                <a:lnTo>
                  <a:pt x="1167" y="1055"/>
                </a:lnTo>
                <a:lnTo>
                  <a:pt x="1167" y="1831"/>
                </a:lnTo>
                <a:lnTo>
                  <a:pt x="1640" y="1831"/>
                </a:lnTo>
                <a:lnTo>
                  <a:pt x="1640" y="0"/>
                </a:lnTo>
                <a:lnTo>
                  <a:pt x="1167" y="0"/>
                </a:lnTo>
                <a:lnTo>
                  <a:pt x="1167" y="699"/>
                </a:lnTo>
                <a:lnTo>
                  <a:pt x="471" y="699"/>
                </a:lnTo>
                <a:lnTo>
                  <a:pt x="4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9951;p60">
            <a:extLst>
              <a:ext uri="{FF2B5EF4-FFF2-40B4-BE49-F238E27FC236}">
                <a16:creationId xmlns:a16="http://schemas.microsoft.com/office/drawing/2014/main" id="{80C85C64-3D74-4F6A-8AD4-7C4217A88BF6}"/>
              </a:ext>
            </a:extLst>
          </p:cNvPr>
          <p:cNvSpPr/>
          <p:nvPr/>
        </p:nvSpPr>
        <p:spPr>
          <a:xfrm>
            <a:off x="4061955" y="4020549"/>
            <a:ext cx="48780" cy="64139"/>
          </a:xfrm>
          <a:custGeom>
            <a:avLst/>
            <a:gdLst/>
            <a:ahLst/>
            <a:cxnLst/>
            <a:rect l="l" t="t" r="r" b="b"/>
            <a:pathLst>
              <a:path w="1445" h="1900" extrusionOk="0">
                <a:moveTo>
                  <a:pt x="686" y="0"/>
                </a:moveTo>
                <a:cubicBezTo>
                  <a:pt x="464" y="0"/>
                  <a:pt x="295" y="51"/>
                  <a:pt x="178" y="147"/>
                </a:cubicBezTo>
                <a:cubicBezTo>
                  <a:pt x="60" y="246"/>
                  <a:pt x="0" y="387"/>
                  <a:pt x="0" y="569"/>
                </a:cubicBezTo>
                <a:cubicBezTo>
                  <a:pt x="0" y="714"/>
                  <a:pt x="44" y="829"/>
                  <a:pt x="128" y="914"/>
                </a:cubicBezTo>
                <a:cubicBezTo>
                  <a:pt x="211" y="1000"/>
                  <a:pt x="346" y="1064"/>
                  <a:pt x="530" y="1103"/>
                </a:cubicBezTo>
                <a:lnTo>
                  <a:pt x="713" y="1143"/>
                </a:lnTo>
                <a:cubicBezTo>
                  <a:pt x="822" y="1167"/>
                  <a:pt x="897" y="1196"/>
                  <a:pt x="935" y="1227"/>
                </a:cubicBezTo>
                <a:cubicBezTo>
                  <a:pt x="972" y="1257"/>
                  <a:pt x="992" y="1301"/>
                  <a:pt x="992" y="1358"/>
                </a:cubicBezTo>
                <a:cubicBezTo>
                  <a:pt x="992" y="1422"/>
                  <a:pt x="963" y="1473"/>
                  <a:pt x="908" y="1506"/>
                </a:cubicBezTo>
                <a:cubicBezTo>
                  <a:pt x="853" y="1541"/>
                  <a:pt x="774" y="1558"/>
                  <a:pt x="671" y="1558"/>
                </a:cubicBezTo>
                <a:cubicBezTo>
                  <a:pt x="570" y="1558"/>
                  <a:pt x="464" y="1543"/>
                  <a:pt x="356" y="1510"/>
                </a:cubicBezTo>
                <a:cubicBezTo>
                  <a:pt x="247" y="1479"/>
                  <a:pt x="135" y="1433"/>
                  <a:pt x="18" y="1369"/>
                </a:cubicBezTo>
                <a:lnTo>
                  <a:pt x="18" y="1769"/>
                </a:lnTo>
                <a:cubicBezTo>
                  <a:pt x="135" y="1811"/>
                  <a:pt x="251" y="1844"/>
                  <a:pt x="367" y="1866"/>
                </a:cubicBezTo>
                <a:cubicBezTo>
                  <a:pt x="484" y="1888"/>
                  <a:pt x="600" y="1899"/>
                  <a:pt x="717" y="1899"/>
                </a:cubicBezTo>
                <a:cubicBezTo>
                  <a:pt x="963" y="1899"/>
                  <a:pt x="1145" y="1851"/>
                  <a:pt x="1264" y="1752"/>
                </a:cubicBezTo>
                <a:cubicBezTo>
                  <a:pt x="1385" y="1653"/>
                  <a:pt x="1444" y="1503"/>
                  <a:pt x="1444" y="1301"/>
                </a:cubicBezTo>
                <a:cubicBezTo>
                  <a:pt x="1444" y="1147"/>
                  <a:pt x="1403" y="1029"/>
                  <a:pt x="1317" y="945"/>
                </a:cubicBezTo>
                <a:cubicBezTo>
                  <a:pt x="1231" y="862"/>
                  <a:pt x="1086" y="800"/>
                  <a:pt x="882" y="761"/>
                </a:cubicBezTo>
                <a:lnTo>
                  <a:pt x="682" y="719"/>
                </a:lnTo>
                <a:cubicBezTo>
                  <a:pt x="585" y="699"/>
                  <a:pt x="519" y="677"/>
                  <a:pt x="484" y="649"/>
                </a:cubicBezTo>
                <a:cubicBezTo>
                  <a:pt x="447" y="622"/>
                  <a:pt x="429" y="583"/>
                  <a:pt x="429" y="534"/>
                </a:cubicBezTo>
                <a:cubicBezTo>
                  <a:pt x="429" y="468"/>
                  <a:pt x="455" y="420"/>
                  <a:pt x="510" y="389"/>
                </a:cubicBezTo>
                <a:cubicBezTo>
                  <a:pt x="563" y="358"/>
                  <a:pt x="647" y="343"/>
                  <a:pt x="761" y="343"/>
                </a:cubicBezTo>
                <a:cubicBezTo>
                  <a:pt x="844" y="343"/>
                  <a:pt x="935" y="354"/>
                  <a:pt x="1031" y="378"/>
                </a:cubicBezTo>
                <a:cubicBezTo>
                  <a:pt x="1126" y="400"/>
                  <a:pt x="1225" y="433"/>
                  <a:pt x="1326" y="479"/>
                </a:cubicBezTo>
                <a:lnTo>
                  <a:pt x="1326" y="92"/>
                </a:lnTo>
                <a:cubicBezTo>
                  <a:pt x="1211" y="62"/>
                  <a:pt x="1102" y="40"/>
                  <a:pt x="996" y="24"/>
                </a:cubicBezTo>
                <a:cubicBezTo>
                  <a:pt x="888" y="9"/>
                  <a:pt x="785" y="0"/>
                  <a:pt x="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65"/>
        <p:cNvGrpSpPr/>
        <p:nvPr/>
      </p:nvGrpSpPr>
      <p:grpSpPr>
        <a:xfrm>
          <a:off x="0" y="0"/>
          <a:ext cx="0" cy="0"/>
          <a:chOff x="0" y="0"/>
          <a:chExt cx="0" cy="0"/>
        </a:xfrm>
      </p:grpSpPr>
      <p:sp>
        <p:nvSpPr>
          <p:cNvPr id="5866" name="Google Shape;5866;p30"/>
          <p:cNvSpPr/>
          <p:nvPr/>
        </p:nvSpPr>
        <p:spPr>
          <a:xfrm rot="-360929">
            <a:off x="642528" y="662176"/>
            <a:ext cx="1666074" cy="454343"/>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30"/>
          <p:cNvSpPr txBox="1">
            <a:spLocks noGrp="1"/>
          </p:cNvSpPr>
          <p:nvPr>
            <p:ph type="subTitle" idx="1"/>
          </p:nvPr>
        </p:nvSpPr>
        <p:spPr>
          <a:xfrm>
            <a:off x="838500" y="1490775"/>
            <a:ext cx="7467000" cy="3111000"/>
          </a:xfrm>
          <a:prstGeom prst="rect">
            <a:avLst/>
          </a:prstGeom>
        </p:spPr>
        <p:txBody>
          <a:bodyPr spcFirstLastPara="1" wrap="square" lIns="91425" tIns="91425" rIns="91425" bIns="91425" anchor="t" anchorCtr="0">
            <a:noAutofit/>
          </a:bodyPr>
          <a:lstStyle/>
          <a:p>
            <a:pPr marL="0" indent="0">
              <a:lnSpc>
                <a:spcPct val="104000"/>
              </a:lnSpc>
              <a:spcAft>
                <a:spcPts val="845"/>
              </a:spcAft>
              <a:buNone/>
            </a:pPr>
            <a:r>
              <a:rPr lang="en-US" sz="1800" dirty="0">
                <a:solidFill>
                  <a:srgbClr val="000000"/>
                </a:solidFill>
                <a:effectLst/>
                <a:latin typeface="Times New Roman" panose="02020603050405020304" pitchFamily="18" charset="0"/>
                <a:ea typeface="Times New Roman" panose="02020603050405020304" pitchFamily="18" charset="0"/>
              </a:rPr>
              <a:t>This project in python language of Music matches mood player is a simple console based GUI application using </a:t>
            </a:r>
            <a:r>
              <a:rPr lang="en-US" sz="1800" dirty="0" err="1">
                <a:solidFill>
                  <a:srgbClr val="000000"/>
                </a:solidFill>
                <a:effectLst/>
                <a:latin typeface="Times New Roman" panose="02020603050405020304" pitchFamily="18" charset="0"/>
                <a:ea typeface="Times New Roman" panose="02020603050405020304" pitchFamily="18" charset="0"/>
              </a:rPr>
              <a:t>pygame</a:t>
            </a:r>
            <a:r>
              <a:rPr lang="en-US" sz="1800" dirty="0">
                <a:solidFill>
                  <a:srgbClr val="000000"/>
                </a:solidFill>
                <a:effectLst/>
                <a:latin typeface="Times New Roman" panose="02020603050405020304" pitchFamily="18" charset="0"/>
                <a:ea typeface="Times New Roman" panose="02020603050405020304" pitchFamily="18" charset="0"/>
              </a:rPr>
              <a:t> module </a:t>
            </a:r>
          </a:p>
          <a:p>
            <a:pPr marL="0" marR="45085" indent="0">
              <a:lnSpc>
                <a:spcPct val="104000"/>
              </a:lnSpc>
              <a:spcAft>
                <a:spcPts val="845"/>
              </a:spcAft>
              <a:buNone/>
            </a:pPr>
            <a:r>
              <a:rPr lang="en-US" sz="1800" dirty="0">
                <a:solidFill>
                  <a:srgbClr val="000000"/>
                </a:solidFill>
                <a:effectLst/>
                <a:latin typeface="Times New Roman" panose="02020603050405020304" pitchFamily="18" charset="0"/>
                <a:ea typeface="Times New Roman" panose="02020603050405020304" pitchFamily="18" charset="0"/>
              </a:rPr>
              <a:t>The python project named Music matches mood is a music player that recommends user songs based on their mood. There are songs for moods like happy, sad and party. User can enjoy the songs and can add the songs he/she likes to the favorites list. It isn't mandatory for the user to create an account. He/she can just use guest login feature but cannot add songs to favorites list.</a:t>
            </a:r>
          </a:p>
          <a:p>
            <a:pPr marL="0" marR="45085" indent="0">
              <a:lnSpc>
                <a:spcPct val="104000"/>
              </a:lnSpc>
              <a:spcAft>
                <a:spcPts val="845"/>
              </a:spcAft>
              <a:buNone/>
            </a:pPr>
            <a:r>
              <a:rPr lang="en-US" sz="1800" dirty="0">
                <a:solidFill>
                  <a:srgbClr val="000000"/>
                </a:solidFill>
                <a:effectLst/>
                <a:latin typeface="Times New Roman" panose="02020603050405020304" pitchFamily="18" charset="0"/>
                <a:ea typeface="Times New Roman" panose="02020603050405020304" pitchFamily="18" charset="0"/>
              </a:rPr>
              <a:t>This program is made by using </a:t>
            </a:r>
            <a:r>
              <a:rPr lang="en-US" sz="1800" dirty="0" err="1">
                <a:solidFill>
                  <a:srgbClr val="000000"/>
                </a:solidFill>
                <a:effectLst/>
                <a:latin typeface="Times New Roman" panose="02020603050405020304" pitchFamily="18" charset="0"/>
                <a:ea typeface="Times New Roman" panose="02020603050405020304" pitchFamily="18" charset="0"/>
              </a:rPr>
              <a:t>tkinker</a:t>
            </a:r>
            <a:r>
              <a:rPr lang="en-US" sz="1800" dirty="0">
                <a:solidFill>
                  <a:srgbClr val="000000"/>
                </a:solidFill>
                <a:effectLst/>
                <a:latin typeface="Times New Roman" panose="02020603050405020304" pitchFamily="18" charset="0"/>
                <a:ea typeface="Times New Roman" panose="02020603050405020304" pitchFamily="18" charset="0"/>
              </a:rPr>
              <a:t> module </a:t>
            </a:r>
            <a:endParaRPr dirty="0"/>
          </a:p>
        </p:txBody>
      </p:sp>
      <p:sp>
        <p:nvSpPr>
          <p:cNvPr id="5868" name="Google Shape;5868;p30"/>
          <p:cNvSpPr txBox="1">
            <a:spLocks noGrp="1"/>
          </p:cNvSpPr>
          <p:nvPr>
            <p:ph type="title"/>
          </p:nvPr>
        </p:nvSpPr>
        <p:spPr>
          <a:xfrm>
            <a:off x="749825" y="491050"/>
            <a:ext cx="5093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ABSTRACT</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87"/>
        <p:cNvGrpSpPr/>
        <p:nvPr/>
      </p:nvGrpSpPr>
      <p:grpSpPr>
        <a:xfrm>
          <a:off x="0" y="0"/>
          <a:ext cx="0" cy="0"/>
          <a:chOff x="0" y="0"/>
          <a:chExt cx="0" cy="0"/>
        </a:xfrm>
      </p:grpSpPr>
      <p:grpSp>
        <p:nvGrpSpPr>
          <p:cNvPr id="5888" name="Google Shape;5888;p32"/>
          <p:cNvGrpSpPr/>
          <p:nvPr/>
        </p:nvGrpSpPr>
        <p:grpSpPr>
          <a:xfrm rot="-540649">
            <a:off x="653983" y="254888"/>
            <a:ext cx="1862301" cy="4831794"/>
            <a:chOff x="3265825" y="1672475"/>
            <a:chExt cx="532550" cy="1524750"/>
          </a:xfrm>
        </p:grpSpPr>
        <p:sp>
          <p:nvSpPr>
            <p:cNvPr id="5889" name="Google Shape;5889;p32"/>
            <p:cNvSpPr/>
            <p:nvPr/>
          </p:nvSpPr>
          <p:spPr>
            <a:xfrm>
              <a:off x="3305600" y="2498850"/>
              <a:ext cx="492775" cy="698375"/>
            </a:xfrm>
            <a:custGeom>
              <a:avLst/>
              <a:gdLst/>
              <a:ahLst/>
              <a:cxnLst/>
              <a:rect l="l" t="t" r="r" b="b"/>
              <a:pathLst>
                <a:path w="19711" h="27935" extrusionOk="0">
                  <a:moveTo>
                    <a:pt x="2576" y="1"/>
                  </a:moveTo>
                  <a:cubicBezTo>
                    <a:pt x="2230" y="1"/>
                    <a:pt x="1836" y="258"/>
                    <a:pt x="1611" y="559"/>
                  </a:cubicBezTo>
                  <a:cubicBezTo>
                    <a:pt x="691" y="1796"/>
                    <a:pt x="836" y="3528"/>
                    <a:pt x="1306" y="4994"/>
                  </a:cubicBezTo>
                  <a:cubicBezTo>
                    <a:pt x="1776" y="6462"/>
                    <a:pt x="2532" y="7853"/>
                    <a:pt x="2723" y="9383"/>
                  </a:cubicBezTo>
                  <a:cubicBezTo>
                    <a:pt x="2833" y="10242"/>
                    <a:pt x="2759" y="11104"/>
                    <a:pt x="2578" y="11952"/>
                  </a:cubicBezTo>
                  <a:cubicBezTo>
                    <a:pt x="2396" y="12822"/>
                    <a:pt x="2102" y="13680"/>
                    <a:pt x="1781" y="14508"/>
                  </a:cubicBezTo>
                  <a:cubicBezTo>
                    <a:pt x="1150" y="16145"/>
                    <a:pt x="405" y="17767"/>
                    <a:pt x="170" y="19508"/>
                  </a:cubicBezTo>
                  <a:cubicBezTo>
                    <a:pt x="0" y="20761"/>
                    <a:pt x="104" y="22033"/>
                    <a:pt x="469" y="23244"/>
                  </a:cubicBezTo>
                  <a:cubicBezTo>
                    <a:pt x="682" y="23943"/>
                    <a:pt x="987" y="24624"/>
                    <a:pt x="1449" y="25194"/>
                  </a:cubicBezTo>
                  <a:cubicBezTo>
                    <a:pt x="2088" y="25983"/>
                    <a:pt x="2998" y="26512"/>
                    <a:pt x="3937" y="26906"/>
                  </a:cubicBezTo>
                  <a:cubicBezTo>
                    <a:pt x="5148" y="27411"/>
                    <a:pt x="6442" y="27791"/>
                    <a:pt x="7752" y="27877"/>
                  </a:cubicBezTo>
                  <a:cubicBezTo>
                    <a:pt x="8121" y="27899"/>
                    <a:pt x="8499" y="27917"/>
                    <a:pt x="8888" y="27926"/>
                  </a:cubicBezTo>
                  <a:cubicBezTo>
                    <a:pt x="9140" y="27932"/>
                    <a:pt x="9389" y="27935"/>
                    <a:pt x="9635" y="27935"/>
                  </a:cubicBezTo>
                  <a:cubicBezTo>
                    <a:pt x="14251" y="27935"/>
                    <a:pt x="17834" y="26831"/>
                    <a:pt x="18747" y="23618"/>
                  </a:cubicBezTo>
                  <a:cubicBezTo>
                    <a:pt x="19710" y="20233"/>
                    <a:pt x="18666" y="17273"/>
                    <a:pt x="17701" y="15877"/>
                  </a:cubicBezTo>
                  <a:cubicBezTo>
                    <a:pt x="16736" y="14482"/>
                    <a:pt x="15787" y="12477"/>
                    <a:pt x="16671" y="10014"/>
                  </a:cubicBezTo>
                  <a:cubicBezTo>
                    <a:pt x="17556" y="7550"/>
                    <a:pt x="18684" y="4642"/>
                    <a:pt x="16486" y="3324"/>
                  </a:cubicBezTo>
                  <a:cubicBezTo>
                    <a:pt x="16215" y="3160"/>
                    <a:pt x="16003" y="3089"/>
                    <a:pt x="15836" y="3089"/>
                  </a:cubicBezTo>
                  <a:cubicBezTo>
                    <a:pt x="14733" y="3089"/>
                    <a:pt x="15515" y="6198"/>
                    <a:pt x="13433" y="6816"/>
                  </a:cubicBezTo>
                  <a:cubicBezTo>
                    <a:pt x="13207" y="6883"/>
                    <a:pt x="12988" y="6911"/>
                    <a:pt x="12782" y="6911"/>
                  </a:cubicBezTo>
                  <a:cubicBezTo>
                    <a:pt x="11750" y="6911"/>
                    <a:pt x="11015" y="6205"/>
                    <a:pt x="10978" y="6170"/>
                  </a:cubicBezTo>
                  <a:lnTo>
                    <a:pt x="10978" y="6170"/>
                  </a:lnTo>
                  <a:lnTo>
                    <a:pt x="11005" y="7335"/>
                  </a:lnTo>
                  <a:cubicBezTo>
                    <a:pt x="11271" y="7665"/>
                    <a:pt x="11748" y="8035"/>
                    <a:pt x="12551" y="8035"/>
                  </a:cubicBezTo>
                  <a:cubicBezTo>
                    <a:pt x="12960" y="8035"/>
                    <a:pt x="13454" y="7939"/>
                    <a:pt x="14049" y="7693"/>
                  </a:cubicBezTo>
                  <a:cubicBezTo>
                    <a:pt x="16388" y="6728"/>
                    <a:pt x="15642" y="4134"/>
                    <a:pt x="16135" y="4134"/>
                  </a:cubicBezTo>
                  <a:cubicBezTo>
                    <a:pt x="16212" y="4134"/>
                    <a:pt x="16321" y="4198"/>
                    <a:pt x="16477" y="4343"/>
                  </a:cubicBezTo>
                  <a:cubicBezTo>
                    <a:pt x="17624" y="5414"/>
                    <a:pt x="16844" y="7462"/>
                    <a:pt x="15895" y="10012"/>
                  </a:cubicBezTo>
                  <a:cubicBezTo>
                    <a:pt x="14945" y="12561"/>
                    <a:pt x="15728" y="13636"/>
                    <a:pt x="17101" y="16416"/>
                  </a:cubicBezTo>
                  <a:cubicBezTo>
                    <a:pt x="18477" y="19194"/>
                    <a:pt x="18699" y="21093"/>
                    <a:pt x="17774" y="21387"/>
                  </a:cubicBezTo>
                  <a:cubicBezTo>
                    <a:pt x="17688" y="21416"/>
                    <a:pt x="17600" y="21433"/>
                    <a:pt x="17512" y="21440"/>
                  </a:cubicBezTo>
                  <a:cubicBezTo>
                    <a:pt x="17433" y="21895"/>
                    <a:pt x="17198" y="22306"/>
                    <a:pt x="16849" y="22603"/>
                  </a:cubicBezTo>
                  <a:cubicBezTo>
                    <a:pt x="17339" y="23244"/>
                    <a:pt x="17668" y="23884"/>
                    <a:pt x="17389" y="24134"/>
                  </a:cubicBezTo>
                  <a:cubicBezTo>
                    <a:pt x="17303" y="24211"/>
                    <a:pt x="17183" y="24245"/>
                    <a:pt x="17038" y="24245"/>
                  </a:cubicBezTo>
                  <a:cubicBezTo>
                    <a:pt x="16763" y="24245"/>
                    <a:pt x="16400" y="24121"/>
                    <a:pt x="16011" y="23926"/>
                  </a:cubicBezTo>
                  <a:cubicBezTo>
                    <a:pt x="15240" y="24897"/>
                    <a:pt x="14071" y="25499"/>
                    <a:pt x="12857" y="25776"/>
                  </a:cubicBezTo>
                  <a:cubicBezTo>
                    <a:pt x="12136" y="25941"/>
                    <a:pt x="11398" y="26000"/>
                    <a:pt x="10657" y="26000"/>
                  </a:cubicBezTo>
                  <a:cubicBezTo>
                    <a:pt x="10142" y="26000"/>
                    <a:pt x="9626" y="25971"/>
                    <a:pt x="9115" y="25930"/>
                  </a:cubicBezTo>
                  <a:cubicBezTo>
                    <a:pt x="7682" y="25813"/>
                    <a:pt x="6238" y="25596"/>
                    <a:pt x="4917" y="25027"/>
                  </a:cubicBezTo>
                  <a:cubicBezTo>
                    <a:pt x="3596" y="24457"/>
                    <a:pt x="2400" y="23506"/>
                    <a:pt x="1772" y="22218"/>
                  </a:cubicBezTo>
                  <a:cubicBezTo>
                    <a:pt x="1099" y="20847"/>
                    <a:pt x="1126" y="19227"/>
                    <a:pt x="1484" y="17741"/>
                  </a:cubicBezTo>
                  <a:cubicBezTo>
                    <a:pt x="1840" y="16258"/>
                    <a:pt x="2502" y="14866"/>
                    <a:pt x="3073" y="13451"/>
                  </a:cubicBezTo>
                  <a:cubicBezTo>
                    <a:pt x="3523" y="12330"/>
                    <a:pt x="3926" y="11150"/>
                    <a:pt x="3849" y="9946"/>
                  </a:cubicBezTo>
                  <a:cubicBezTo>
                    <a:pt x="3752" y="8425"/>
                    <a:pt x="2908" y="7066"/>
                    <a:pt x="2392" y="5631"/>
                  </a:cubicBezTo>
                  <a:cubicBezTo>
                    <a:pt x="2189" y="5069"/>
                    <a:pt x="2040" y="4423"/>
                    <a:pt x="2315" y="3891"/>
                  </a:cubicBezTo>
                  <a:cubicBezTo>
                    <a:pt x="2385" y="3759"/>
                    <a:pt x="2493" y="3627"/>
                    <a:pt x="2640" y="3601"/>
                  </a:cubicBezTo>
                  <a:cubicBezTo>
                    <a:pt x="2661" y="3597"/>
                    <a:pt x="2681" y="3595"/>
                    <a:pt x="2701" y="3595"/>
                  </a:cubicBezTo>
                  <a:cubicBezTo>
                    <a:pt x="2862" y="3595"/>
                    <a:pt x="3011" y="3712"/>
                    <a:pt x="3134" y="3827"/>
                  </a:cubicBezTo>
                  <a:cubicBezTo>
                    <a:pt x="3987" y="4631"/>
                    <a:pt x="4719" y="5706"/>
                    <a:pt x="5816" y="6053"/>
                  </a:cubicBezTo>
                  <a:cubicBezTo>
                    <a:pt x="5849" y="5856"/>
                    <a:pt x="5952" y="5721"/>
                    <a:pt x="6134" y="5579"/>
                  </a:cubicBezTo>
                  <a:cubicBezTo>
                    <a:pt x="6224" y="5510"/>
                    <a:pt x="6335" y="5483"/>
                    <a:pt x="6454" y="5483"/>
                  </a:cubicBezTo>
                  <a:cubicBezTo>
                    <a:pt x="6912" y="5483"/>
                    <a:pt x="7499" y="5880"/>
                    <a:pt x="7499" y="5880"/>
                  </a:cubicBezTo>
                  <a:lnTo>
                    <a:pt x="7532" y="2759"/>
                  </a:lnTo>
                  <a:lnTo>
                    <a:pt x="7532" y="2759"/>
                  </a:lnTo>
                  <a:cubicBezTo>
                    <a:pt x="7532" y="2759"/>
                    <a:pt x="7178" y="4067"/>
                    <a:pt x="5750" y="4067"/>
                  </a:cubicBezTo>
                  <a:cubicBezTo>
                    <a:pt x="5543" y="4067"/>
                    <a:pt x="5314" y="4039"/>
                    <a:pt x="5060" y="3976"/>
                  </a:cubicBezTo>
                  <a:cubicBezTo>
                    <a:pt x="4849" y="3926"/>
                    <a:pt x="4653" y="3827"/>
                    <a:pt x="4488" y="3686"/>
                  </a:cubicBezTo>
                  <a:cubicBezTo>
                    <a:pt x="3704" y="3078"/>
                    <a:pt x="3211" y="2104"/>
                    <a:pt x="3196" y="1115"/>
                  </a:cubicBezTo>
                  <a:cubicBezTo>
                    <a:pt x="3192" y="785"/>
                    <a:pt x="3220" y="414"/>
                    <a:pt x="2994" y="174"/>
                  </a:cubicBezTo>
                  <a:cubicBezTo>
                    <a:pt x="2877" y="52"/>
                    <a:pt x="2731" y="1"/>
                    <a:pt x="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32"/>
            <p:cNvSpPr/>
            <p:nvPr/>
          </p:nvSpPr>
          <p:spPr>
            <a:xfrm>
              <a:off x="3405225" y="2602225"/>
              <a:ext cx="367925" cy="432725"/>
            </a:xfrm>
            <a:custGeom>
              <a:avLst/>
              <a:gdLst/>
              <a:ahLst/>
              <a:cxnLst/>
              <a:rect l="l" t="t" r="r" b="b"/>
              <a:pathLst>
                <a:path w="14717" h="17309" extrusionOk="0">
                  <a:moveTo>
                    <a:pt x="3544" y="4496"/>
                  </a:moveTo>
                  <a:cubicBezTo>
                    <a:pt x="3548" y="4496"/>
                    <a:pt x="3552" y="4496"/>
                    <a:pt x="3556" y="4496"/>
                  </a:cubicBezTo>
                  <a:lnTo>
                    <a:pt x="7020" y="4580"/>
                  </a:lnTo>
                  <a:cubicBezTo>
                    <a:pt x="7305" y="4586"/>
                    <a:pt x="7532" y="4824"/>
                    <a:pt x="7525" y="5107"/>
                  </a:cubicBezTo>
                  <a:cubicBezTo>
                    <a:pt x="7521" y="5244"/>
                    <a:pt x="7464" y="5373"/>
                    <a:pt x="7365" y="5466"/>
                  </a:cubicBezTo>
                  <a:cubicBezTo>
                    <a:pt x="7270" y="5556"/>
                    <a:pt x="7142" y="5609"/>
                    <a:pt x="7011" y="5609"/>
                  </a:cubicBezTo>
                  <a:cubicBezTo>
                    <a:pt x="7006" y="5609"/>
                    <a:pt x="7001" y="5609"/>
                    <a:pt x="6996" y="5608"/>
                  </a:cubicBezTo>
                  <a:lnTo>
                    <a:pt x="3532" y="5527"/>
                  </a:lnTo>
                  <a:cubicBezTo>
                    <a:pt x="3248" y="5518"/>
                    <a:pt x="3022" y="5283"/>
                    <a:pt x="3029" y="5000"/>
                  </a:cubicBezTo>
                  <a:cubicBezTo>
                    <a:pt x="3035" y="4718"/>
                    <a:pt x="3266" y="4496"/>
                    <a:pt x="3544" y="4496"/>
                  </a:cubicBezTo>
                  <a:close/>
                  <a:moveTo>
                    <a:pt x="3434" y="7944"/>
                  </a:moveTo>
                  <a:cubicBezTo>
                    <a:pt x="3443" y="7944"/>
                    <a:pt x="3452" y="7944"/>
                    <a:pt x="3462" y="7945"/>
                  </a:cubicBezTo>
                  <a:lnTo>
                    <a:pt x="6947" y="8028"/>
                  </a:lnTo>
                  <a:cubicBezTo>
                    <a:pt x="7226" y="8035"/>
                    <a:pt x="7446" y="8265"/>
                    <a:pt x="7442" y="8545"/>
                  </a:cubicBezTo>
                  <a:lnTo>
                    <a:pt x="7439" y="8545"/>
                  </a:lnTo>
                  <a:cubicBezTo>
                    <a:pt x="7431" y="8820"/>
                    <a:pt x="7207" y="9037"/>
                    <a:pt x="6935" y="9037"/>
                  </a:cubicBezTo>
                  <a:cubicBezTo>
                    <a:pt x="6931" y="9037"/>
                    <a:pt x="6927" y="9037"/>
                    <a:pt x="6923" y="9037"/>
                  </a:cubicBezTo>
                  <a:lnTo>
                    <a:pt x="3437" y="8953"/>
                  </a:lnTo>
                  <a:cubicBezTo>
                    <a:pt x="3154" y="8951"/>
                    <a:pt x="2927" y="8718"/>
                    <a:pt x="2934" y="8435"/>
                  </a:cubicBezTo>
                  <a:cubicBezTo>
                    <a:pt x="2940" y="8163"/>
                    <a:pt x="3163" y="7944"/>
                    <a:pt x="3434" y="7944"/>
                  </a:cubicBezTo>
                  <a:close/>
                  <a:moveTo>
                    <a:pt x="10204" y="5121"/>
                  </a:moveTo>
                  <a:cubicBezTo>
                    <a:pt x="10303" y="5121"/>
                    <a:pt x="10400" y="5142"/>
                    <a:pt x="10488" y="5189"/>
                  </a:cubicBezTo>
                  <a:cubicBezTo>
                    <a:pt x="10723" y="5312"/>
                    <a:pt x="10839" y="5593"/>
                    <a:pt x="10850" y="5857"/>
                  </a:cubicBezTo>
                  <a:cubicBezTo>
                    <a:pt x="10861" y="6123"/>
                    <a:pt x="10782" y="6382"/>
                    <a:pt x="10716" y="6639"/>
                  </a:cubicBezTo>
                  <a:cubicBezTo>
                    <a:pt x="10532" y="7371"/>
                    <a:pt x="10455" y="8127"/>
                    <a:pt x="10492" y="8881"/>
                  </a:cubicBezTo>
                  <a:cubicBezTo>
                    <a:pt x="10508" y="9208"/>
                    <a:pt x="10541" y="9556"/>
                    <a:pt x="10398" y="9854"/>
                  </a:cubicBezTo>
                  <a:cubicBezTo>
                    <a:pt x="10356" y="9938"/>
                    <a:pt x="10297" y="10019"/>
                    <a:pt x="10215" y="10063"/>
                  </a:cubicBezTo>
                  <a:cubicBezTo>
                    <a:pt x="10170" y="10087"/>
                    <a:pt x="10123" y="10097"/>
                    <a:pt x="10076" y="10097"/>
                  </a:cubicBezTo>
                  <a:cubicBezTo>
                    <a:pt x="9892" y="10097"/>
                    <a:pt x="9705" y="9935"/>
                    <a:pt x="9582" y="9778"/>
                  </a:cubicBezTo>
                  <a:cubicBezTo>
                    <a:pt x="9000" y="9022"/>
                    <a:pt x="8730" y="8039"/>
                    <a:pt x="8817" y="7092"/>
                  </a:cubicBezTo>
                  <a:lnTo>
                    <a:pt x="8824" y="7092"/>
                  </a:lnTo>
                  <a:cubicBezTo>
                    <a:pt x="8875" y="6582"/>
                    <a:pt x="9057" y="6094"/>
                    <a:pt x="9354" y="5674"/>
                  </a:cubicBezTo>
                  <a:cubicBezTo>
                    <a:pt x="9481" y="5490"/>
                    <a:pt x="9639" y="5320"/>
                    <a:pt x="9839" y="5215"/>
                  </a:cubicBezTo>
                  <a:cubicBezTo>
                    <a:pt x="9951" y="5156"/>
                    <a:pt x="10078" y="5121"/>
                    <a:pt x="10204" y="5121"/>
                  </a:cubicBezTo>
                  <a:close/>
                  <a:moveTo>
                    <a:pt x="3587" y="11478"/>
                  </a:moveTo>
                  <a:cubicBezTo>
                    <a:pt x="3592" y="11478"/>
                    <a:pt x="3596" y="11479"/>
                    <a:pt x="3600" y="11479"/>
                  </a:cubicBezTo>
                  <a:cubicBezTo>
                    <a:pt x="3618" y="11479"/>
                    <a:pt x="3633" y="11481"/>
                    <a:pt x="3651" y="11483"/>
                  </a:cubicBezTo>
                  <a:lnTo>
                    <a:pt x="7110" y="11918"/>
                  </a:lnTo>
                  <a:cubicBezTo>
                    <a:pt x="7385" y="11953"/>
                    <a:pt x="7582" y="12206"/>
                    <a:pt x="7549" y="12483"/>
                  </a:cubicBezTo>
                  <a:lnTo>
                    <a:pt x="7547" y="12483"/>
                  </a:lnTo>
                  <a:cubicBezTo>
                    <a:pt x="7515" y="12734"/>
                    <a:pt x="7300" y="12923"/>
                    <a:pt x="7046" y="12923"/>
                  </a:cubicBezTo>
                  <a:cubicBezTo>
                    <a:pt x="7042" y="12923"/>
                    <a:pt x="7037" y="12923"/>
                    <a:pt x="7033" y="12923"/>
                  </a:cubicBezTo>
                  <a:cubicBezTo>
                    <a:pt x="7015" y="12923"/>
                    <a:pt x="7000" y="12920"/>
                    <a:pt x="6982" y="12920"/>
                  </a:cubicBezTo>
                  <a:lnTo>
                    <a:pt x="3525" y="12483"/>
                  </a:lnTo>
                  <a:cubicBezTo>
                    <a:pt x="3257" y="12450"/>
                    <a:pt x="3064" y="12213"/>
                    <a:pt x="3086" y="11945"/>
                  </a:cubicBezTo>
                  <a:cubicBezTo>
                    <a:pt x="3105" y="11683"/>
                    <a:pt x="3325" y="11478"/>
                    <a:pt x="3587" y="11478"/>
                  </a:cubicBezTo>
                  <a:close/>
                  <a:moveTo>
                    <a:pt x="9128" y="11650"/>
                  </a:moveTo>
                  <a:cubicBezTo>
                    <a:pt x="9248" y="11650"/>
                    <a:pt x="9369" y="11674"/>
                    <a:pt x="9483" y="11725"/>
                  </a:cubicBezTo>
                  <a:cubicBezTo>
                    <a:pt x="9806" y="11870"/>
                    <a:pt x="10011" y="12195"/>
                    <a:pt x="10000" y="12549"/>
                  </a:cubicBezTo>
                  <a:cubicBezTo>
                    <a:pt x="9989" y="13022"/>
                    <a:pt x="9600" y="13398"/>
                    <a:pt x="9130" y="13398"/>
                  </a:cubicBezTo>
                  <a:cubicBezTo>
                    <a:pt x="9122" y="13398"/>
                    <a:pt x="9114" y="13397"/>
                    <a:pt x="9105" y="13397"/>
                  </a:cubicBezTo>
                  <a:cubicBezTo>
                    <a:pt x="8752" y="13388"/>
                    <a:pt x="8437" y="13169"/>
                    <a:pt x="8312" y="12837"/>
                  </a:cubicBezTo>
                  <a:cubicBezTo>
                    <a:pt x="8185" y="12507"/>
                    <a:pt x="8268" y="12134"/>
                    <a:pt x="8525" y="11890"/>
                  </a:cubicBezTo>
                  <a:cubicBezTo>
                    <a:pt x="8691" y="11732"/>
                    <a:pt x="8908" y="11650"/>
                    <a:pt x="9128" y="11650"/>
                  </a:cubicBezTo>
                  <a:close/>
                  <a:moveTo>
                    <a:pt x="11118" y="12804"/>
                  </a:moveTo>
                  <a:cubicBezTo>
                    <a:pt x="11239" y="12804"/>
                    <a:pt x="11361" y="12829"/>
                    <a:pt x="11477" y="12881"/>
                  </a:cubicBezTo>
                  <a:cubicBezTo>
                    <a:pt x="11800" y="13024"/>
                    <a:pt x="12006" y="13351"/>
                    <a:pt x="11995" y="13705"/>
                  </a:cubicBezTo>
                  <a:cubicBezTo>
                    <a:pt x="11982" y="14182"/>
                    <a:pt x="11591" y="14558"/>
                    <a:pt x="11119" y="14558"/>
                  </a:cubicBezTo>
                  <a:cubicBezTo>
                    <a:pt x="11112" y="14558"/>
                    <a:pt x="11106" y="14558"/>
                    <a:pt x="11099" y="14558"/>
                  </a:cubicBezTo>
                  <a:cubicBezTo>
                    <a:pt x="10743" y="14549"/>
                    <a:pt x="10428" y="14327"/>
                    <a:pt x="10301" y="13995"/>
                  </a:cubicBezTo>
                  <a:cubicBezTo>
                    <a:pt x="10174" y="13663"/>
                    <a:pt x="10259" y="13290"/>
                    <a:pt x="10516" y="13046"/>
                  </a:cubicBezTo>
                  <a:cubicBezTo>
                    <a:pt x="10682" y="12887"/>
                    <a:pt x="10898" y="12804"/>
                    <a:pt x="11118" y="12804"/>
                  </a:cubicBezTo>
                  <a:close/>
                  <a:moveTo>
                    <a:pt x="12890" y="14245"/>
                  </a:moveTo>
                  <a:cubicBezTo>
                    <a:pt x="13013" y="14245"/>
                    <a:pt x="13137" y="14270"/>
                    <a:pt x="13255" y="14323"/>
                  </a:cubicBezTo>
                  <a:cubicBezTo>
                    <a:pt x="13587" y="14472"/>
                    <a:pt x="13798" y="14806"/>
                    <a:pt x="13787" y="15169"/>
                  </a:cubicBezTo>
                  <a:cubicBezTo>
                    <a:pt x="13774" y="15655"/>
                    <a:pt x="13376" y="16042"/>
                    <a:pt x="12892" y="16042"/>
                  </a:cubicBezTo>
                  <a:cubicBezTo>
                    <a:pt x="12884" y="16042"/>
                    <a:pt x="12876" y="16041"/>
                    <a:pt x="12868" y="16041"/>
                  </a:cubicBezTo>
                  <a:cubicBezTo>
                    <a:pt x="12503" y="16030"/>
                    <a:pt x="12182" y="15804"/>
                    <a:pt x="12053" y="15465"/>
                  </a:cubicBezTo>
                  <a:cubicBezTo>
                    <a:pt x="11921" y="15127"/>
                    <a:pt x="12009" y="14742"/>
                    <a:pt x="12272" y="14492"/>
                  </a:cubicBezTo>
                  <a:cubicBezTo>
                    <a:pt x="12443" y="14330"/>
                    <a:pt x="12665" y="14245"/>
                    <a:pt x="12890" y="14245"/>
                  </a:cubicBezTo>
                  <a:close/>
                  <a:moveTo>
                    <a:pt x="12151" y="0"/>
                  </a:moveTo>
                  <a:cubicBezTo>
                    <a:pt x="11659" y="0"/>
                    <a:pt x="12402" y="2594"/>
                    <a:pt x="10066" y="3560"/>
                  </a:cubicBezTo>
                  <a:cubicBezTo>
                    <a:pt x="9473" y="3805"/>
                    <a:pt x="8979" y="3901"/>
                    <a:pt x="8570" y="3901"/>
                  </a:cubicBezTo>
                  <a:cubicBezTo>
                    <a:pt x="7765" y="3901"/>
                    <a:pt x="7287" y="3530"/>
                    <a:pt x="7022" y="3200"/>
                  </a:cubicBezTo>
                  <a:lnTo>
                    <a:pt x="7022" y="3200"/>
                  </a:lnTo>
                  <a:lnTo>
                    <a:pt x="7042" y="4118"/>
                  </a:lnTo>
                  <a:lnTo>
                    <a:pt x="7042" y="4118"/>
                  </a:lnTo>
                  <a:lnTo>
                    <a:pt x="3494" y="4033"/>
                  </a:lnTo>
                  <a:lnTo>
                    <a:pt x="3516" y="1745"/>
                  </a:lnTo>
                  <a:cubicBezTo>
                    <a:pt x="3516" y="1745"/>
                    <a:pt x="2930" y="1347"/>
                    <a:pt x="2473" y="1347"/>
                  </a:cubicBezTo>
                  <a:cubicBezTo>
                    <a:pt x="2354" y="1347"/>
                    <a:pt x="2243" y="1375"/>
                    <a:pt x="2154" y="1444"/>
                  </a:cubicBezTo>
                  <a:cubicBezTo>
                    <a:pt x="1969" y="1586"/>
                    <a:pt x="1866" y="1721"/>
                    <a:pt x="1833" y="1918"/>
                  </a:cubicBezTo>
                  <a:cubicBezTo>
                    <a:pt x="1787" y="2182"/>
                    <a:pt x="1862" y="2558"/>
                    <a:pt x="2024" y="3217"/>
                  </a:cubicBezTo>
                  <a:cubicBezTo>
                    <a:pt x="2308" y="4371"/>
                    <a:pt x="2699" y="6775"/>
                    <a:pt x="1343" y="9061"/>
                  </a:cubicBezTo>
                  <a:cubicBezTo>
                    <a:pt x="0" y="11331"/>
                    <a:pt x="334" y="14448"/>
                    <a:pt x="2982" y="14683"/>
                  </a:cubicBezTo>
                  <a:lnTo>
                    <a:pt x="2993" y="14226"/>
                  </a:lnTo>
                  <a:cubicBezTo>
                    <a:pt x="3000" y="13991"/>
                    <a:pt x="3191" y="13806"/>
                    <a:pt x="3425" y="13806"/>
                  </a:cubicBezTo>
                  <a:cubicBezTo>
                    <a:pt x="3427" y="13806"/>
                    <a:pt x="3430" y="13806"/>
                    <a:pt x="3433" y="13806"/>
                  </a:cubicBezTo>
                  <a:lnTo>
                    <a:pt x="7226" y="13896"/>
                  </a:lnTo>
                  <a:cubicBezTo>
                    <a:pt x="7464" y="13903"/>
                    <a:pt x="7653" y="14101"/>
                    <a:pt x="7648" y="14338"/>
                  </a:cubicBezTo>
                  <a:lnTo>
                    <a:pt x="7642" y="14595"/>
                  </a:lnTo>
                  <a:cubicBezTo>
                    <a:pt x="7730" y="14561"/>
                    <a:pt x="7996" y="14474"/>
                    <a:pt x="8398" y="14474"/>
                  </a:cubicBezTo>
                  <a:cubicBezTo>
                    <a:pt x="8953" y="14474"/>
                    <a:pt x="9768" y="14641"/>
                    <a:pt x="10730" y="15347"/>
                  </a:cubicBezTo>
                  <a:cubicBezTo>
                    <a:pt x="12309" y="16507"/>
                    <a:pt x="12755" y="17308"/>
                    <a:pt x="13447" y="17308"/>
                  </a:cubicBezTo>
                  <a:cubicBezTo>
                    <a:pt x="13474" y="17308"/>
                    <a:pt x="13500" y="17307"/>
                    <a:pt x="13527" y="17305"/>
                  </a:cubicBezTo>
                  <a:cubicBezTo>
                    <a:pt x="13617" y="17298"/>
                    <a:pt x="13705" y="17281"/>
                    <a:pt x="13789" y="17254"/>
                  </a:cubicBezTo>
                  <a:cubicBezTo>
                    <a:pt x="14716" y="16958"/>
                    <a:pt x="14492" y="15059"/>
                    <a:pt x="13119" y="12281"/>
                  </a:cubicBezTo>
                  <a:cubicBezTo>
                    <a:pt x="11745" y="9503"/>
                    <a:pt x="10963" y="8426"/>
                    <a:pt x="11912" y="5877"/>
                  </a:cubicBezTo>
                  <a:cubicBezTo>
                    <a:pt x="12861" y="3327"/>
                    <a:pt x="13642" y="1279"/>
                    <a:pt x="12494" y="211"/>
                  </a:cubicBezTo>
                  <a:cubicBezTo>
                    <a:pt x="12338" y="65"/>
                    <a:pt x="12229" y="0"/>
                    <a:pt x="12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32"/>
            <p:cNvSpPr/>
            <p:nvPr/>
          </p:nvSpPr>
          <p:spPr>
            <a:xfrm>
              <a:off x="3333125" y="2588700"/>
              <a:ext cx="410300" cy="560150"/>
            </a:xfrm>
            <a:custGeom>
              <a:avLst/>
              <a:gdLst/>
              <a:ahLst/>
              <a:cxnLst/>
              <a:rect l="l" t="t" r="r" b="b"/>
              <a:pathLst>
                <a:path w="16412" h="22406" extrusionOk="0">
                  <a:moveTo>
                    <a:pt x="2001" y="14236"/>
                  </a:moveTo>
                  <a:cubicBezTo>
                    <a:pt x="2186" y="14236"/>
                    <a:pt x="2373" y="14287"/>
                    <a:pt x="2541" y="14395"/>
                  </a:cubicBezTo>
                  <a:cubicBezTo>
                    <a:pt x="2814" y="14573"/>
                    <a:pt x="2983" y="14872"/>
                    <a:pt x="3077" y="15182"/>
                  </a:cubicBezTo>
                  <a:cubicBezTo>
                    <a:pt x="3174" y="15492"/>
                    <a:pt x="3203" y="15817"/>
                    <a:pt x="3253" y="16136"/>
                  </a:cubicBezTo>
                  <a:cubicBezTo>
                    <a:pt x="3319" y="16567"/>
                    <a:pt x="3431" y="16991"/>
                    <a:pt x="3587" y="17398"/>
                  </a:cubicBezTo>
                  <a:cubicBezTo>
                    <a:pt x="3833" y="18033"/>
                    <a:pt x="4196" y="18617"/>
                    <a:pt x="4464" y="19241"/>
                  </a:cubicBezTo>
                  <a:cubicBezTo>
                    <a:pt x="4541" y="19420"/>
                    <a:pt x="4605" y="19639"/>
                    <a:pt x="4484" y="19789"/>
                  </a:cubicBezTo>
                  <a:cubicBezTo>
                    <a:pt x="4418" y="19870"/>
                    <a:pt x="4310" y="19910"/>
                    <a:pt x="4209" y="19934"/>
                  </a:cubicBezTo>
                  <a:cubicBezTo>
                    <a:pt x="4097" y="19959"/>
                    <a:pt x="3983" y="19971"/>
                    <a:pt x="3868" y="19971"/>
                  </a:cubicBezTo>
                  <a:cubicBezTo>
                    <a:pt x="3535" y="19971"/>
                    <a:pt x="3202" y="19870"/>
                    <a:pt x="2910" y="19703"/>
                  </a:cubicBezTo>
                  <a:cubicBezTo>
                    <a:pt x="2519" y="19479"/>
                    <a:pt x="2203" y="19147"/>
                    <a:pt x="1939" y="18784"/>
                  </a:cubicBezTo>
                  <a:cubicBezTo>
                    <a:pt x="1269" y="17848"/>
                    <a:pt x="930" y="16716"/>
                    <a:pt x="981" y="15567"/>
                  </a:cubicBezTo>
                  <a:lnTo>
                    <a:pt x="981" y="15562"/>
                  </a:lnTo>
                  <a:cubicBezTo>
                    <a:pt x="970" y="15286"/>
                    <a:pt x="990" y="15006"/>
                    <a:pt x="1119" y="14765"/>
                  </a:cubicBezTo>
                  <a:cubicBezTo>
                    <a:pt x="1300" y="14426"/>
                    <a:pt x="1646" y="14236"/>
                    <a:pt x="2001" y="14236"/>
                  </a:cubicBezTo>
                  <a:close/>
                  <a:moveTo>
                    <a:pt x="1601" y="1"/>
                  </a:moveTo>
                  <a:cubicBezTo>
                    <a:pt x="1580" y="1"/>
                    <a:pt x="1560" y="3"/>
                    <a:pt x="1539" y="7"/>
                  </a:cubicBezTo>
                  <a:cubicBezTo>
                    <a:pt x="1392" y="35"/>
                    <a:pt x="1284" y="165"/>
                    <a:pt x="1216" y="297"/>
                  </a:cubicBezTo>
                  <a:cubicBezTo>
                    <a:pt x="941" y="829"/>
                    <a:pt x="1088" y="1475"/>
                    <a:pt x="1291" y="2037"/>
                  </a:cubicBezTo>
                  <a:cubicBezTo>
                    <a:pt x="1807" y="3470"/>
                    <a:pt x="2651" y="4829"/>
                    <a:pt x="2750" y="6352"/>
                  </a:cubicBezTo>
                  <a:cubicBezTo>
                    <a:pt x="2827" y="7556"/>
                    <a:pt x="2422" y="8736"/>
                    <a:pt x="1972" y="9857"/>
                  </a:cubicBezTo>
                  <a:cubicBezTo>
                    <a:pt x="1401" y="11272"/>
                    <a:pt x="739" y="12664"/>
                    <a:pt x="383" y="14147"/>
                  </a:cubicBezTo>
                  <a:cubicBezTo>
                    <a:pt x="27" y="15631"/>
                    <a:pt x="1" y="17253"/>
                    <a:pt x="673" y="18624"/>
                  </a:cubicBezTo>
                  <a:cubicBezTo>
                    <a:pt x="1302" y="19912"/>
                    <a:pt x="2497" y="20863"/>
                    <a:pt x="3816" y="21433"/>
                  </a:cubicBezTo>
                  <a:cubicBezTo>
                    <a:pt x="5135" y="22002"/>
                    <a:pt x="6581" y="22219"/>
                    <a:pt x="8014" y="22336"/>
                  </a:cubicBezTo>
                  <a:cubicBezTo>
                    <a:pt x="8526" y="22377"/>
                    <a:pt x="9042" y="22406"/>
                    <a:pt x="9557" y="22406"/>
                  </a:cubicBezTo>
                  <a:cubicBezTo>
                    <a:pt x="10297" y="22406"/>
                    <a:pt x="11035" y="22347"/>
                    <a:pt x="11756" y="22182"/>
                  </a:cubicBezTo>
                  <a:cubicBezTo>
                    <a:pt x="12970" y="21905"/>
                    <a:pt x="14139" y="21303"/>
                    <a:pt x="14910" y="20332"/>
                  </a:cubicBezTo>
                  <a:cubicBezTo>
                    <a:pt x="14117" y="19936"/>
                    <a:pt x="13214" y="19241"/>
                    <a:pt x="12752" y="18718"/>
                  </a:cubicBezTo>
                  <a:cubicBezTo>
                    <a:pt x="11945" y="17804"/>
                    <a:pt x="12649" y="17263"/>
                    <a:pt x="12649" y="17263"/>
                  </a:cubicBezTo>
                  <a:cubicBezTo>
                    <a:pt x="12886" y="17086"/>
                    <a:pt x="13070" y="17012"/>
                    <a:pt x="13248" y="17012"/>
                  </a:cubicBezTo>
                  <a:cubicBezTo>
                    <a:pt x="13510" y="17012"/>
                    <a:pt x="13759" y="17173"/>
                    <a:pt x="14148" y="17404"/>
                  </a:cubicBezTo>
                  <a:cubicBezTo>
                    <a:pt x="14486" y="17606"/>
                    <a:pt x="15214" y="18310"/>
                    <a:pt x="15748" y="19009"/>
                  </a:cubicBezTo>
                  <a:cubicBezTo>
                    <a:pt x="16097" y="18710"/>
                    <a:pt x="16332" y="18299"/>
                    <a:pt x="16411" y="17846"/>
                  </a:cubicBezTo>
                  <a:lnTo>
                    <a:pt x="16411" y="17846"/>
                  </a:lnTo>
                  <a:cubicBezTo>
                    <a:pt x="16384" y="17848"/>
                    <a:pt x="16358" y="17849"/>
                    <a:pt x="16331" y="17849"/>
                  </a:cubicBezTo>
                  <a:cubicBezTo>
                    <a:pt x="15639" y="17849"/>
                    <a:pt x="15193" y="17048"/>
                    <a:pt x="13614" y="15888"/>
                  </a:cubicBezTo>
                  <a:cubicBezTo>
                    <a:pt x="12654" y="15183"/>
                    <a:pt x="11840" y="15015"/>
                    <a:pt x="11284" y="15015"/>
                  </a:cubicBezTo>
                  <a:cubicBezTo>
                    <a:pt x="10881" y="15015"/>
                    <a:pt x="10614" y="15103"/>
                    <a:pt x="10526" y="15138"/>
                  </a:cubicBezTo>
                  <a:lnTo>
                    <a:pt x="10488" y="16679"/>
                  </a:lnTo>
                  <a:cubicBezTo>
                    <a:pt x="10480" y="16912"/>
                    <a:pt x="10288" y="17097"/>
                    <a:pt x="10057" y="17097"/>
                  </a:cubicBezTo>
                  <a:cubicBezTo>
                    <a:pt x="10052" y="17097"/>
                    <a:pt x="10048" y="17097"/>
                    <a:pt x="10044" y="17096"/>
                  </a:cubicBezTo>
                  <a:lnTo>
                    <a:pt x="6251" y="17004"/>
                  </a:lnTo>
                  <a:cubicBezTo>
                    <a:pt x="6014" y="17000"/>
                    <a:pt x="5827" y="16802"/>
                    <a:pt x="5831" y="16565"/>
                  </a:cubicBezTo>
                  <a:lnTo>
                    <a:pt x="5864" y="15224"/>
                  </a:lnTo>
                  <a:cubicBezTo>
                    <a:pt x="3216" y="14989"/>
                    <a:pt x="2882" y="11872"/>
                    <a:pt x="4225" y="9604"/>
                  </a:cubicBezTo>
                  <a:cubicBezTo>
                    <a:pt x="5581" y="7316"/>
                    <a:pt x="5189" y="4914"/>
                    <a:pt x="4906" y="3760"/>
                  </a:cubicBezTo>
                  <a:cubicBezTo>
                    <a:pt x="4746" y="3101"/>
                    <a:pt x="4669" y="2723"/>
                    <a:pt x="4715" y="2459"/>
                  </a:cubicBezTo>
                  <a:cubicBezTo>
                    <a:pt x="3620" y="2112"/>
                    <a:pt x="2888" y="1037"/>
                    <a:pt x="2033" y="233"/>
                  </a:cubicBezTo>
                  <a:cubicBezTo>
                    <a:pt x="1912" y="118"/>
                    <a:pt x="1764" y="1"/>
                    <a:pt x="1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32"/>
            <p:cNvSpPr/>
            <p:nvPr/>
          </p:nvSpPr>
          <p:spPr>
            <a:xfrm>
              <a:off x="3704775" y="2958500"/>
              <a:ext cx="46725" cy="44750"/>
            </a:xfrm>
            <a:custGeom>
              <a:avLst/>
              <a:gdLst/>
              <a:ahLst/>
              <a:cxnLst/>
              <a:rect l="l" t="t" r="r" b="b"/>
              <a:pathLst>
                <a:path w="1869" h="1790" extrusionOk="0">
                  <a:moveTo>
                    <a:pt x="963" y="291"/>
                  </a:moveTo>
                  <a:cubicBezTo>
                    <a:pt x="1270" y="291"/>
                    <a:pt x="1562" y="536"/>
                    <a:pt x="1552" y="896"/>
                  </a:cubicBezTo>
                  <a:cubicBezTo>
                    <a:pt x="1543" y="1213"/>
                    <a:pt x="1284" y="1465"/>
                    <a:pt x="968" y="1465"/>
                  </a:cubicBezTo>
                  <a:cubicBezTo>
                    <a:pt x="963" y="1465"/>
                    <a:pt x="957" y="1465"/>
                    <a:pt x="952" y="1465"/>
                  </a:cubicBezTo>
                  <a:cubicBezTo>
                    <a:pt x="429" y="1452"/>
                    <a:pt x="185" y="812"/>
                    <a:pt x="563" y="454"/>
                  </a:cubicBezTo>
                  <a:cubicBezTo>
                    <a:pt x="681" y="342"/>
                    <a:pt x="824" y="291"/>
                    <a:pt x="963" y="291"/>
                  </a:cubicBezTo>
                  <a:close/>
                  <a:moveTo>
                    <a:pt x="906" y="1"/>
                  </a:moveTo>
                  <a:cubicBezTo>
                    <a:pt x="422" y="1"/>
                    <a:pt x="22" y="387"/>
                    <a:pt x="9" y="874"/>
                  </a:cubicBezTo>
                  <a:cubicBezTo>
                    <a:pt x="0" y="1234"/>
                    <a:pt x="211" y="1566"/>
                    <a:pt x="541" y="1713"/>
                  </a:cubicBezTo>
                  <a:cubicBezTo>
                    <a:pt x="657" y="1764"/>
                    <a:pt x="780" y="1789"/>
                    <a:pt x="902" y="1789"/>
                  </a:cubicBezTo>
                  <a:cubicBezTo>
                    <a:pt x="1127" y="1789"/>
                    <a:pt x="1349" y="1705"/>
                    <a:pt x="1519" y="1544"/>
                  </a:cubicBezTo>
                  <a:cubicBezTo>
                    <a:pt x="1780" y="1296"/>
                    <a:pt x="1868" y="913"/>
                    <a:pt x="1739" y="577"/>
                  </a:cubicBezTo>
                  <a:cubicBezTo>
                    <a:pt x="1609" y="239"/>
                    <a:pt x="1290" y="12"/>
                    <a:pt x="930" y="1"/>
                  </a:cubicBezTo>
                  <a:cubicBezTo>
                    <a:pt x="922" y="1"/>
                    <a:pt x="914" y="1"/>
                    <a:pt x="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32"/>
            <p:cNvSpPr/>
            <p:nvPr/>
          </p:nvSpPr>
          <p:spPr>
            <a:xfrm>
              <a:off x="3631750" y="3013950"/>
              <a:ext cx="115625" cy="91025"/>
            </a:xfrm>
            <a:custGeom>
              <a:avLst/>
              <a:gdLst/>
              <a:ahLst/>
              <a:cxnLst/>
              <a:rect l="l" t="t" r="r" b="b"/>
              <a:pathLst>
                <a:path w="4625" h="3641" extrusionOk="0">
                  <a:moveTo>
                    <a:pt x="1303" y="1"/>
                  </a:moveTo>
                  <a:cubicBezTo>
                    <a:pt x="1125" y="1"/>
                    <a:pt x="942" y="75"/>
                    <a:pt x="706" y="251"/>
                  </a:cubicBezTo>
                  <a:cubicBezTo>
                    <a:pt x="706" y="251"/>
                    <a:pt x="0" y="794"/>
                    <a:pt x="807" y="1708"/>
                  </a:cubicBezTo>
                  <a:cubicBezTo>
                    <a:pt x="1269" y="2231"/>
                    <a:pt x="2172" y="2924"/>
                    <a:pt x="2967" y="3322"/>
                  </a:cubicBezTo>
                  <a:cubicBezTo>
                    <a:pt x="3356" y="3516"/>
                    <a:pt x="3719" y="3640"/>
                    <a:pt x="3993" y="3640"/>
                  </a:cubicBezTo>
                  <a:cubicBezTo>
                    <a:pt x="4138" y="3640"/>
                    <a:pt x="4257" y="3606"/>
                    <a:pt x="4343" y="3528"/>
                  </a:cubicBezTo>
                  <a:cubicBezTo>
                    <a:pt x="4625" y="3278"/>
                    <a:pt x="4293" y="2640"/>
                    <a:pt x="3803" y="1999"/>
                  </a:cubicBezTo>
                  <a:cubicBezTo>
                    <a:pt x="3269" y="1300"/>
                    <a:pt x="2541" y="596"/>
                    <a:pt x="2203" y="394"/>
                  </a:cubicBezTo>
                  <a:cubicBezTo>
                    <a:pt x="1815" y="162"/>
                    <a:pt x="1565" y="1"/>
                    <a:pt x="1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32"/>
            <p:cNvSpPr/>
            <p:nvPr/>
          </p:nvSpPr>
          <p:spPr>
            <a:xfrm>
              <a:off x="3714050" y="2965925"/>
              <a:ext cx="34250" cy="29200"/>
            </a:xfrm>
            <a:custGeom>
              <a:avLst/>
              <a:gdLst/>
              <a:ahLst/>
              <a:cxnLst/>
              <a:rect l="l" t="t" r="r" b="b"/>
              <a:pathLst>
                <a:path w="1370" h="1168" extrusionOk="0">
                  <a:moveTo>
                    <a:pt x="593" y="1"/>
                  </a:moveTo>
                  <a:cubicBezTo>
                    <a:pt x="277" y="1"/>
                    <a:pt x="18" y="252"/>
                    <a:pt x="9" y="570"/>
                  </a:cubicBezTo>
                  <a:cubicBezTo>
                    <a:pt x="0" y="926"/>
                    <a:pt x="291" y="1168"/>
                    <a:pt x="596" y="1168"/>
                  </a:cubicBezTo>
                  <a:cubicBezTo>
                    <a:pt x="735" y="1168"/>
                    <a:pt x="876" y="1117"/>
                    <a:pt x="994" y="1005"/>
                  </a:cubicBezTo>
                  <a:cubicBezTo>
                    <a:pt x="1370" y="647"/>
                    <a:pt x="1128" y="14"/>
                    <a:pt x="609" y="1"/>
                  </a:cubicBezTo>
                  <a:cubicBezTo>
                    <a:pt x="604" y="1"/>
                    <a:pt x="599"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32"/>
            <p:cNvSpPr/>
            <p:nvPr/>
          </p:nvSpPr>
          <p:spPr>
            <a:xfrm>
              <a:off x="3660600" y="2922475"/>
              <a:ext cx="46050" cy="43700"/>
            </a:xfrm>
            <a:custGeom>
              <a:avLst/>
              <a:gdLst/>
              <a:ahLst/>
              <a:cxnLst/>
              <a:rect l="l" t="t" r="r" b="b"/>
              <a:pathLst>
                <a:path w="1842" h="1748" extrusionOk="0">
                  <a:moveTo>
                    <a:pt x="876" y="216"/>
                  </a:moveTo>
                  <a:cubicBezTo>
                    <a:pt x="1222" y="216"/>
                    <a:pt x="1551" y="490"/>
                    <a:pt x="1541" y="895"/>
                  </a:cubicBezTo>
                  <a:cubicBezTo>
                    <a:pt x="1530" y="1251"/>
                    <a:pt x="1238" y="1535"/>
                    <a:pt x="884" y="1535"/>
                  </a:cubicBezTo>
                  <a:cubicBezTo>
                    <a:pt x="877" y="1535"/>
                    <a:pt x="871" y="1535"/>
                    <a:pt x="864" y="1535"/>
                  </a:cubicBezTo>
                  <a:cubicBezTo>
                    <a:pt x="277" y="1519"/>
                    <a:pt x="0" y="803"/>
                    <a:pt x="427" y="398"/>
                  </a:cubicBezTo>
                  <a:cubicBezTo>
                    <a:pt x="560" y="272"/>
                    <a:pt x="720" y="216"/>
                    <a:pt x="876" y="216"/>
                  </a:cubicBezTo>
                  <a:close/>
                  <a:moveTo>
                    <a:pt x="901" y="0"/>
                  </a:moveTo>
                  <a:cubicBezTo>
                    <a:pt x="429" y="0"/>
                    <a:pt x="40" y="378"/>
                    <a:pt x="27" y="853"/>
                  </a:cubicBezTo>
                  <a:cubicBezTo>
                    <a:pt x="18" y="1205"/>
                    <a:pt x="222" y="1528"/>
                    <a:pt x="545" y="1671"/>
                  </a:cubicBezTo>
                  <a:cubicBezTo>
                    <a:pt x="660" y="1722"/>
                    <a:pt x="781" y="1747"/>
                    <a:pt x="901" y="1747"/>
                  </a:cubicBezTo>
                  <a:cubicBezTo>
                    <a:pt x="1120" y="1747"/>
                    <a:pt x="1335" y="1664"/>
                    <a:pt x="1501" y="1508"/>
                  </a:cubicBezTo>
                  <a:cubicBezTo>
                    <a:pt x="1756" y="1264"/>
                    <a:pt x="1842" y="891"/>
                    <a:pt x="1717" y="561"/>
                  </a:cubicBezTo>
                  <a:cubicBezTo>
                    <a:pt x="1589" y="231"/>
                    <a:pt x="1277" y="11"/>
                    <a:pt x="926" y="0"/>
                  </a:cubicBezTo>
                  <a:cubicBezTo>
                    <a:pt x="917" y="0"/>
                    <a:pt x="909" y="0"/>
                    <a:pt x="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32"/>
            <p:cNvSpPr/>
            <p:nvPr/>
          </p:nvSpPr>
          <p:spPr>
            <a:xfrm>
              <a:off x="3665875" y="2928300"/>
              <a:ext cx="33050" cy="32875"/>
            </a:xfrm>
            <a:custGeom>
              <a:avLst/>
              <a:gdLst/>
              <a:ahLst/>
              <a:cxnLst/>
              <a:rect l="l" t="t" r="r" b="b"/>
              <a:pathLst>
                <a:path w="1322" h="1315" extrusionOk="0">
                  <a:moveTo>
                    <a:pt x="664" y="0"/>
                  </a:moveTo>
                  <a:cubicBezTo>
                    <a:pt x="662" y="0"/>
                    <a:pt x="661" y="0"/>
                    <a:pt x="660" y="0"/>
                  </a:cubicBezTo>
                  <a:cubicBezTo>
                    <a:pt x="295" y="0"/>
                    <a:pt x="0" y="295"/>
                    <a:pt x="0" y="658"/>
                  </a:cubicBezTo>
                  <a:cubicBezTo>
                    <a:pt x="0" y="1020"/>
                    <a:pt x="297" y="1315"/>
                    <a:pt x="662" y="1315"/>
                  </a:cubicBezTo>
                  <a:cubicBezTo>
                    <a:pt x="1027" y="1315"/>
                    <a:pt x="1321" y="1020"/>
                    <a:pt x="1321" y="655"/>
                  </a:cubicBezTo>
                  <a:cubicBezTo>
                    <a:pt x="1321" y="294"/>
                    <a:pt x="1027" y="0"/>
                    <a:pt x="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32"/>
            <p:cNvSpPr/>
            <p:nvPr/>
          </p:nvSpPr>
          <p:spPr>
            <a:xfrm>
              <a:off x="3623500" y="2730250"/>
              <a:ext cx="53275" cy="124375"/>
            </a:xfrm>
            <a:custGeom>
              <a:avLst/>
              <a:gdLst/>
              <a:ahLst/>
              <a:cxnLst/>
              <a:rect l="l" t="t" r="r" b="b"/>
              <a:pathLst>
                <a:path w="2131" h="4975" extrusionOk="0">
                  <a:moveTo>
                    <a:pt x="1476" y="0"/>
                  </a:moveTo>
                  <a:cubicBezTo>
                    <a:pt x="1350" y="0"/>
                    <a:pt x="1221" y="34"/>
                    <a:pt x="1108" y="94"/>
                  </a:cubicBezTo>
                  <a:cubicBezTo>
                    <a:pt x="908" y="197"/>
                    <a:pt x="752" y="369"/>
                    <a:pt x="623" y="551"/>
                  </a:cubicBezTo>
                  <a:cubicBezTo>
                    <a:pt x="326" y="971"/>
                    <a:pt x="146" y="1459"/>
                    <a:pt x="93" y="1971"/>
                  </a:cubicBezTo>
                  <a:lnTo>
                    <a:pt x="86" y="1969"/>
                  </a:lnTo>
                  <a:lnTo>
                    <a:pt x="86" y="1969"/>
                  </a:lnTo>
                  <a:cubicBezTo>
                    <a:pt x="1" y="2918"/>
                    <a:pt x="271" y="3898"/>
                    <a:pt x="851" y="4654"/>
                  </a:cubicBezTo>
                  <a:cubicBezTo>
                    <a:pt x="974" y="4814"/>
                    <a:pt x="1160" y="4974"/>
                    <a:pt x="1345" y="4974"/>
                  </a:cubicBezTo>
                  <a:cubicBezTo>
                    <a:pt x="1392" y="4974"/>
                    <a:pt x="1439" y="4964"/>
                    <a:pt x="1484" y="4940"/>
                  </a:cubicBezTo>
                  <a:cubicBezTo>
                    <a:pt x="1568" y="4896"/>
                    <a:pt x="1625" y="4817"/>
                    <a:pt x="1667" y="4731"/>
                  </a:cubicBezTo>
                  <a:cubicBezTo>
                    <a:pt x="1810" y="4435"/>
                    <a:pt x="1777" y="4087"/>
                    <a:pt x="1761" y="3758"/>
                  </a:cubicBezTo>
                  <a:cubicBezTo>
                    <a:pt x="1726" y="3004"/>
                    <a:pt x="1801" y="2250"/>
                    <a:pt x="1985" y="1518"/>
                  </a:cubicBezTo>
                  <a:cubicBezTo>
                    <a:pt x="2051" y="1261"/>
                    <a:pt x="2130" y="1002"/>
                    <a:pt x="2119" y="736"/>
                  </a:cubicBezTo>
                  <a:cubicBezTo>
                    <a:pt x="2111" y="470"/>
                    <a:pt x="1992" y="191"/>
                    <a:pt x="1757" y="65"/>
                  </a:cubicBezTo>
                  <a:cubicBezTo>
                    <a:pt x="1670" y="20"/>
                    <a:pt x="1574" y="0"/>
                    <a:pt x="14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32"/>
            <p:cNvSpPr/>
            <p:nvPr/>
          </p:nvSpPr>
          <p:spPr>
            <a:xfrm>
              <a:off x="3611300" y="2893675"/>
              <a:ext cx="45425" cy="43500"/>
            </a:xfrm>
            <a:custGeom>
              <a:avLst/>
              <a:gdLst/>
              <a:ahLst/>
              <a:cxnLst/>
              <a:rect l="l" t="t" r="r" b="b"/>
              <a:pathLst>
                <a:path w="1817" h="1740" extrusionOk="0">
                  <a:moveTo>
                    <a:pt x="887" y="290"/>
                  </a:moveTo>
                  <a:cubicBezTo>
                    <a:pt x="1183" y="290"/>
                    <a:pt x="1465" y="525"/>
                    <a:pt x="1456" y="871"/>
                  </a:cubicBezTo>
                  <a:cubicBezTo>
                    <a:pt x="1447" y="1177"/>
                    <a:pt x="1197" y="1421"/>
                    <a:pt x="892" y="1421"/>
                  </a:cubicBezTo>
                  <a:cubicBezTo>
                    <a:pt x="888" y="1421"/>
                    <a:pt x="884" y="1421"/>
                    <a:pt x="880" y="1421"/>
                  </a:cubicBezTo>
                  <a:cubicBezTo>
                    <a:pt x="374" y="1410"/>
                    <a:pt x="137" y="794"/>
                    <a:pt x="502" y="447"/>
                  </a:cubicBezTo>
                  <a:cubicBezTo>
                    <a:pt x="616" y="339"/>
                    <a:pt x="753" y="290"/>
                    <a:pt x="887" y="290"/>
                  </a:cubicBezTo>
                  <a:close/>
                  <a:moveTo>
                    <a:pt x="880" y="1"/>
                  </a:moveTo>
                  <a:cubicBezTo>
                    <a:pt x="409" y="1"/>
                    <a:pt x="23" y="376"/>
                    <a:pt x="10" y="849"/>
                  </a:cubicBezTo>
                  <a:cubicBezTo>
                    <a:pt x="1" y="1199"/>
                    <a:pt x="205" y="1522"/>
                    <a:pt x="526" y="1665"/>
                  </a:cubicBezTo>
                  <a:cubicBezTo>
                    <a:pt x="640" y="1715"/>
                    <a:pt x="760" y="1740"/>
                    <a:pt x="880" y="1740"/>
                  </a:cubicBezTo>
                  <a:cubicBezTo>
                    <a:pt x="1098" y="1740"/>
                    <a:pt x="1313" y="1658"/>
                    <a:pt x="1478" y="1502"/>
                  </a:cubicBezTo>
                  <a:cubicBezTo>
                    <a:pt x="1733" y="1260"/>
                    <a:pt x="1816" y="889"/>
                    <a:pt x="1691" y="559"/>
                  </a:cubicBezTo>
                  <a:cubicBezTo>
                    <a:pt x="1566" y="232"/>
                    <a:pt x="1256" y="12"/>
                    <a:pt x="904" y="1"/>
                  </a:cubicBezTo>
                  <a:cubicBezTo>
                    <a:pt x="896" y="1"/>
                    <a:pt x="888" y="1"/>
                    <a:pt x="8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32"/>
            <p:cNvSpPr/>
            <p:nvPr/>
          </p:nvSpPr>
          <p:spPr>
            <a:xfrm>
              <a:off x="3619250" y="2901050"/>
              <a:ext cx="33075" cy="28150"/>
            </a:xfrm>
            <a:custGeom>
              <a:avLst/>
              <a:gdLst/>
              <a:ahLst/>
              <a:cxnLst/>
              <a:rect l="l" t="t" r="r" b="b"/>
              <a:pathLst>
                <a:path w="1323" h="1126" extrusionOk="0">
                  <a:moveTo>
                    <a:pt x="572" y="0"/>
                  </a:moveTo>
                  <a:cubicBezTo>
                    <a:pt x="267" y="0"/>
                    <a:pt x="17" y="243"/>
                    <a:pt x="8" y="550"/>
                  </a:cubicBezTo>
                  <a:cubicBezTo>
                    <a:pt x="1" y="893"/>
                    <a:pt x="281" y="1126"/>
                    <a:pt x="575" y="1126"/>
                  </a:cubicBezTo>
                  <a:cubicBezTo>
                    <a:pt x="709" y="1126"/>
                    <a:pt x="846" y="1077"/>
                    <a:pt x="960" y="970"/>
                  </a:cubicBezTo>
                  <a:cubicBezTo>
                    <a:pt x="1322" y="625"/>
                    <a:pt x="1089" y="14"/>
                    <a:pt x="588" y="0"/>
                  </a:cubicBezTo>
                  <a:cubicBezTo>
                    <a:pt x="583" y="0"/>
                    <a:pt x="578"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32"/>
            <p:cNvSpPr/>
            <p:nvPr/>
          </p:nvSpPr>
          <p:spPr>
            <a:xfrm>
              <a:off x="3478850" y="2947350"/>
              <a:ext cx="117700" cy="68725"/>
            </a:xfrm>
            <a:custGeom>
              <a:avLst/>
              <a:gdLst/>
              <a:ahLst/>
              <a:cxnLst/>
              <a:rect l="l" t="t" r="r" b="b"/>
              <a:pathLst>
                <a:path w="4708" h="2749" extrusionOk="0">
                  <a:moveTo>
                    <a:pt x="624" y="856"/>
                  </a:moveTo>
                  <a:lnTo>
                    <a:pt x="4042" y="940"/>
                  </a:lnTo>
                  <a:cubicBezTo>
                    <a:pt x="4174" y="942"/>
                    <a:pt x="4277" y="1052"/>
                    <a:pt x="4275" y="1183"/>
                  </a:cubicBezTo>
                  <a:cubicBezTo>
                    <a:pt x="4273" y="1245"/>
                    <a:pt x="4246" y="1304"/>
                    <a:pt x="4200" y="1348"/>
                  </a:cubicBezTo>
                  <a:cubicBezTo>
                    <a:pt x="4156" y="1390"/>
                    <a:pt x="4097" y="1414"/>
                    <a:pt x="4038" y="1414"/>
                  </a:cubicBezTo>
                  <a:cubicBezTo>
                    <a:pt x="4036" y="1414"/>
                    <a:pt x="4033" y="1414"/>
                    <a:pt x="4031" y="1414"/>
                  </a:cubicBezTo>
                  <a:lnTo>
                    <a:pt x="613" y="1333"/>
                  </a:lnTo>
                  <a:cubicBezTo>
                    <a:pt x="481" y="1329"/>
                    <a:pt x="376" y="1221"/>
                    <a:pt x="378" y="1089"/>
                  </a:cubicBezTo>
                  <a:cubicBezTo>
                    <a:pt x="380" y="1025"/>
                    <a:pt x="407" y="966"/>
                    <a:pt x="453" y="924"/>
                  </a:cubicBezTo>
                  <a:cubicBezTo>
                    <a:pt x="499" y="880"/>
                    <a:pt x="560" y="856"/>
                    <a:pt x="624" y="856"/>
                  </a:cubicBezTo>
                  <a:close/>
                  <a:moveTo>
                    <a:pt x="476" y="1"/>
                  </a:moveTo>
                  <a:cubicBezTo>
                    <a:pt x="244" y="1"/>
                    <a:pt x="55" y="187"/>
                    <a:pt x="46" y="421"/>
                  </a:cubicBezTo>
                  <a:lnTo>
                    <a:pt x="35" y="876"/>
                  </a:lnTo>
                  <a:lnTo>
                    <a:pt x="4" y="2219"/>
                  </a:lnTo>
                  <a:cubicBezTo>
                    <a:pt x="0" y="2456"/>
                    <a:pt x="187" y="2652"/>
                    <a:pt x="424" y="2658"/>
                  </a:cubicBezTo>
                  <a:lnTo>
                    <a:pt x="4218" y="2748"/>
                  </a:lnTo>
                  <a:cubicBezTo>
                    <a:pt x="4222" y="2748"/>
                    <a:pt x="4226" y="2748"/>
                    <a:pt x="4230" y="2748"/>
                  </a:cubicBezTo>
                  <a:cubicBezTo>
                    <a:pt x="4462" y="2748"/>
                    <a:pt x="4653" y="2564"/>
                    <a:pt x="4659" y="2331"/>
                  </a:cubicBezTo>
                  <a:lnTo>
                    <a:pt x="4697" y="790"/>
                  </a:lnTo>
                  <a:lnTo>
                    <a:pt x="4703" y="533"/>
                  </a:lnTo>
                  <a:cubicBezTo>
                    <a:pt x="4708" y="296"/>
                    <a:pt x="4519" y="98"/>
                    <a:pt x="4281" y="91"/>
                  </a:cubicBezTo>
                  <a:lnTo>
                    <a:pt x="488" y="1"/>
                  </a:lnTo>
                  <a:cubicBezTo>
                    <a:pt x="484" y="1"/>
                    <a:pt x="480" y="1"/>
                    <a:pt x="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32"/>
            <p:cNvSpPr/>
            <p:nvPr/>
          </p:nvSpPr>
          <p:spPr>
            <a:xfrm>
              <a:off x="3481800" y="2889175"/>
              <a:ext cx="112600" cy="36125"/>
            </a:xfrm>
            <a:custGeom>
              <a:avLst/>
              <a:gdLst/>
              <a:ahLst/>
              <a:cxnLst/>
              <a:rect l="l" t="t" r="r" b="b"/>
              <a:pathLst>
                <a:path w="4504" h="1445" extrusionOk="0">
                  <a:moveTo>
                    <a:pt x="524" y="0"/>
                  </a:moveTo>
                  <a:cubicBezTo>
                    <a:pt x="260" y="0"/>
                    <a:pt x="40" y="205"/>
                    <a:pt x="20" y="467"/>
                  </a:cubicBezTo>
                  <a:cubicBezTo>
                    <a:pt x="1" y="735"/>
                    <a:pt x="194" y="972"/>
                    <a:pt x="460" y="1005"/>
                  </a:cubicBezTo>
                  <a:lnTo>
                    <a:pt x="3919" y="1442"/>
                  </a:lnTo>
                  <a:cubicBezTo>
                    <a:pt x="3937" y="1442"/>
                    <a:pt x="3952" y="1445"/>
                    <a:pt x="3970" y="1445"/>
                  </a:cubicBezTo>
                  <a:cubicBezTo>
                    <a:pt x="3974" y="1445"/>
                    <a:pt x="3978" y="1445"/>
                    <a:pt x="3982" y="1445"/>
                  </a:cubicBezTo>
                  <a:cubicBezTo>
                    <a:pt x="4245" y="1445"/>
                    <a:pt x="4465" y="1243"/>
                    <a:pt x="4484" y="979"/>
                  </a:cubicBezTo>
                  <a:cubicBezTo>
                    <a:pt x="4504" y="710"/>
                    <a:pt x="4313" y="473"/>
                    <a:pt x="4045" y="440"/>
                  </a:cubicBezTo>
                  <a:lnTo>
                    <a:pt x="588" y="5"/>
                  </a:lnTo>
                  <a:cubicBezTo>
                    <a:pt x="570" y="3"/>
                    <a:pt x="555" y="1"/>
                    <a:pt x="537" y="1"/>
                  </a:cubicBezTo>
                  <a:cubicBezTo>
                    <a:pt x="533" y="1"/>
                    <a:pt x="52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32"/>
            <p:cNvSpPr/>
            <p:nvPr/>
          </p:nvSpPr>
          <p:spPr>
            <a:xfrm>
              <a:off x="3478950" y="2800825"/>
              <a:ext cx="112175" cy="27325"/>
            </a:xfrm>
            <a:custGeom>
              <a:avLst/>
              <a:gdLst/>
              <a:ahLst/>
              <a:cxnLst/>
              <a:rect l="l" t="t" r="r" b="b"/>
              <a:pathLst>
                <a:path w="4487" h="1093" extrusionOk="0">
                  <a:moveTo>
                    <a:pt x="508" y="1"/>
                  </a:moveTo>
                  <a:cubicBezTo>
                    <a:pt x="236" y="1"/>
                    <a:pt x="14" y="220"/>
                    <a:pt x="7" y="493"/>
                  </a:cubicBezTo>
                  <a:cubicBezTo>
                    <a:pt x="0" y="765"/>
                    <a:pt x="214" y="996"/>
                    <a:pt x="488" y="1009"/>
                  </a:cubicBezTo>
                  <a:lnTo>
                    <a:pt x="3974" y="1093"/>
                  </a:lnTo>
                  <a:cubicBezTo>
                    <a:pt x="4249" y="1093"/>
                    <a:pt x="4473" y="875"/>
                    <a:pt x="4479" y="601"/>
                  </a:cubicBezTo>
                  <a:cubicBezTo>
                    <a:pt x="4486" y="326"/>
                    <a:pt x="4271" y="97"/>
                    <a:pt x="3998" y="84"/>
                  </a:cubicBezTo>
                  <a:lnTo>
                    <a:pt x="513" y="1"/>
                  </a:lnTo>
                  <a:cubicBezTo>
                    <a:pt x="511" y="1"/>
                    <a:pt x="510" y="1"/>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32"/>
            <p:cNvSpPr/>
            <p:nvPr/>
          </p:nvSpPr>
          <p:spPr>
            <a:xfrm>
              <a:off x="3480750" y="2714625"/>
              <a:ext cx="112725" cy="27875"/>
            </a:xfrm>
            <a:custGeom>
              <a:avLst/>
              <a:gdLst/>
              <a:ahLst/>
              <a:cxnLst/>
              <a:rect l="l" t="t" r="r" b="b"/>
              <a:pathLst>
                <a:path w="4509" h="1115" extrusionOk="0">
                  <a:moveTo>
                    <a:pt x="523" y="0"/>
                  </a:moveTo>
                  <a:cubicBezTo>
                    <a:pt x="245" y="0"/>
                    <a:pt x="14" y="224"/>
                    <a:pt x="8" y="504"/>
                  </a:cubicBezTo>
                  <a:cubicBezTo>
                    <a:pt x="1" y="789"/>
                    <a:pt x="225" y="1024"/>
                    <a:pt x="511" y="1031"/>
                  </a:cubicBezTo>
                  <a:lnTo>
                    <a:pt x="3975" y="1115"/>
                  </a:lnTo>
                  <a:cubicBezTo>
                    <a:pt x="3977" y="1115"/>
                    <a:pt x="3980" y="1115"/>
                    <a:pt x="3983" y="1115"/>
                  </a:cubicBezTo>
                  <a:cubicBezTo>
                    <a:pt x="4116" y="1115"/>
                    <a:pt x="4247" y="1064"/>
                    <a:pt x="4344" y="972"/>
                  </a:cubicBezTo>
                  <a:cubicBezTo>
                    <a:pt x="4443" y="877"/>
                    <a:pt x="4500" y="748"/>
                    <a:pt x="4504" y="611"/>
                  </a:cubicBezTo>
                  <a:cubicBezTo>
                    <a:pt x="4509" y="328"/>
                    <a:pt x="4284" y="90"/>
                    <a:pt x="3999" y="84"/>
                  </a:cubicBezTo>
                  <a:lnTo>
                    <a:pt x="535" y="0"/>
                  </a:lnTo>
                  <a:cubicBezTo>
                    <a:pt x="531" y="0"/>
                    <a:pt x="527"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32"/>
            <p:cNvSpPr/>
            <p:nvPr/>
          </p:nvSpPr>
          <p:spPr>
            <a:xfrm>
              <a:off x="3488225" y="2968800"/>
              <a:ext cx="97550" cy="13925"/>
            </a:xfrm>
            <a:custGeom>
              <a:avLst/>
              <a:gdLst/>
              <a:ahLst/>
              <a:cxnLst/>
              <a:rect l="l" t="t" r="r" b="b"/>
              <a:pathLst>
                <a:path w="3902" h="557" extrusionOk="0">
                  <a:moveTo>
                    <a:pt x="241" y="0"/>
                  </a:moveTo>
                  <a:cubicBezTo>
                    <a:pt x="180" y="0"/>
                    <a:pt x="122" y="24"/>
                    <a:pt x="78" y="66"/>
                  </a:cubicBezTo>
                  <a:cubicBezTo>
                    <a:pt x="32" y="108"/>
                    <a:pt x="5" y="167"/>
                    <a:pt x="3" y="231"/>
                  </a:cubicBezTo>
                  <a:cubicBezTo>
                    <a:pt x="1" y="363"/>
                    <a:pt x="106" y="471"/>
                    <a:pt x="238" y="475"/>
                  </a:cubicBezTo>
                  <a:lnTo>
                    <a:pt x="3656" y="556"/>
                  </a:lnTo>
                  <a:cubicBezTo>
                    <a:pt x="3658" y="556"/>
                    <a:pt x="3661" y="556"/>
                    <a:pt x="3663" y="556"/>
                  </a:cubicBezTo>
                  <a:cubicBezTo>
                    <a:pt x="3722" y="556"/>
                    <a:pt x="3781" y="532"/>
                    <a:pt x="3825" y="490"/>
                  </a:cubicBezTo>
                  <a:cubicBezTo>
                    <a:pt x="3871" y="449"/>
                    <a:pt x="3900" y="387"/>
                    <a:pt x="3900" y="323"/>
                  </a:cubicBezTo>
                  <a:cubicBezTo>
                    <a:pt x="3902" y="191"/>
                    <a:pt x="3799" y="84"/>
                    <a:pt x="3667" y="82"/>
                  </a:cubicBezTo>
                  <a:lnTo>
                    <a:pt x="249" y="0"/>
                  </a:lnTo>
                  <a:cubicBezTo>
                    <a:pt x="247" y="0"/>
                    <a:pt x="244"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32"/>
            <p:cNvSpPr/>
            <p:nvPr/>
          </p:nvSpPr>
          <p:spPr>
            <a:xfrm>
              <a:off x="3540700" y="1706175"/>
              <a:ext cx="70475" cy="250675"/>
            </a:xfrm>
            <a:custGeom>
              <a:avLst/>
              <a:gdLst/>
              <a:ahLst/>
              <a:cxnLst/>
              <a:rect l="l" t="t" r="r" b="b"/>
              <a:pathLst>
                <a:path w="2819" h="10027" extrusionOk="0">
                  <a:moveTo>
                    <a:pt x="2777" y="0"/>
                  </a:moveTo>
                  <a:cubicBezTo>
                    <a:pt x="2394" y="0"/>
                    <a:pt x="2020" y="159"/>
                    <a:pt x="1693" y="365"/>
                  </a:cubicBezTo>
                  <a:cubicBezTo>
                    <a:pt x="1401" y="550"/>
                    <a:pt x="1130" y="781"/>
                    <a:pt x="955" y="1077"/>
                  </a:cubicBezTo>
                  <a:cubicBezTo>
                    <a:pt x="673" y="1548"/>
                    <a:pt x="660" y="2130"/>
                    <a:pt x="737" y="2673"/>
                  </a:cubicBezTo>
                  <a:cubicBezTo>
                    <a:pt x="851" y="3475"/>
                    <a:pt x="1137" y="4242"/>
                    <a:pt x="1291" y="5038"/>
                  </a:cubicBezTo>
                  <a:cubicBezTo>
                    <a:pt x="1357" y="5381"/>
                    <a:pt x="1399" y="5737"/>
                    <a:pt x="1315" y="6077"/>
                  </a:cubicBezTo>
                  <a:cubicBezTo>
                    <a:pt x="1159" y="6717"/>
                    <a:pt x="590" y="7178"/>
                    <a:pt x="315" y="7781"/>
                  </a:cubicBezTo>
                  <a:cubicBezTo>
                    <a:pt x="1" y="8466"/>
                    <a:pt x="95" y="9264"/>
                    <a:pt x="221" y="10009"/>
                  </a:cubicBezTo>
                  <a:lnTo>
                    <a:pt x="944" y="10027"/>
                  </a:lnTo>
                  <a:lnTo>
                    <a:pt x="946" y="10027"/>
                  </a:lnTo>
                  <a:lnTo>
                    <a:pt x="946" y="9963"/>
                  </a:lnTo>
                  <a:cubicBezTo>
                    <a:pt x="946" y="9963"/>
                    <a:pt x="878" y="8734"/>
                    <a:pt x="2390" y="7475"/>
                  </a:cubicBezTo>
                  <a:cubicBezTo>
                    <a:pt x="2486" y="7394"/>
                    <a:pt x="2533" y="7268"/>
                    <a:pt x="2511" y="7143"/>
                  </a:cubicBezTo>
                  <a:lnTo>
                    <a:pt x="1715" y="2407"/>
                  </a:lnTo>
                  <a:cubicBezTo>
                    <a:pt x="1715" y="2407"/>
                    <a:pt x="1381" y="1009"/>
                    <a:pt x="2546" y="706"/>
                  </a:cubicBezTo>
                  <a:cubicBezTo>
                    <a:pt x="2693" y="669"/>
                    <a:pt x="2798" y="539"/>
                    <a:pt x="2809" y="387"/>
                  </a:cubicBezTo>
                  <a:cubicBezTo>
                    <a:pt x="2818" y="258"/>
                    <a:pt x="2816" y="128"/>
                    <a:pt x="2801" y="0"/>
                  </a:cubicBezTo>
                  <a:cubicBezTo>
                    <a:pt x="2793" y="0"/>
                    <a:pt x="2785" y="0"/>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32"/>
            <p:cNvSpPr/>
            <p:nvPr/>
          </p:nvSpPr>
          <p:spPr>
            <a:xfrm>
              <a:off x="3492575" y="1955225"/>
              <a:ext cx="88700" cy="749975"/>
            </a:xfrm>
            <a:custGeom>
              <a:avLst/>
              <a:gdLst/>
              <a:ahLst/>
              <a:cxnLst/>
              <a:rect l="l" t="t" r="r" b="b"/>
              <a:pathLst>
                <a:path w="3548" h="29999" extrusionOk="0">
                  <a:moveTo>
                    <a:pt x="302" y="1"/>
                  </a:moveTo>
                  <a:lnTo>
                    <a:pt x="53" y="24502"/>
                  </a:lnTo>
                  <a:lnTo>
                    <a:pt x="22" y="27623"/>
                  </a:lnTo>
                  <a:lnTo>
                    <a:pt x="0" y="29913"/>
                  </a:lnTo>
                  <a:lnTo>
                    <a:pt x="3548" y="29998"/>
                  </a:lnTo>
                  <a:lnTo>
                    <a:pt x="3548" y="29998"/>
                  </a:lnTo>
                  <a:lnTo>
                    <a:pt x="3528" y="29080"/>
                  </a:lnTo>
                  <a:lnTo>
                    <a:pt x="3502" y="27917"/>
                  </a:lnTo>
                  <a:lnTo>
                    <a:pt x="2871" y="65"/>
                  </a:lnTo>
                  <a:lnTo>
                    <a:pt x="2869" y="65"/>
                  </a:lnTo>
                  <a:lnTo>
                    <a:pt x="2146" y="47"/>
                  </a:lnTo>
                  <a:lnTo>
                    <a:pt x="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32"/>
            <p:cNvSpPr/>
            <p:nvPr/>
          </p:nvSpPr>
          <p:spPr>
            <a:xfrm>
              <a:off x="3478575" y="1672475"/>
              <a:ext cx="132150" cy="283875"/>
            </a:xfrm>
            <a:custGeom>
              <a:avLst/>
              <a:gdLst/>
              <a:ahLst/>
              <a:cxnLst/>
              <a:rect l="l" t="t" r="r" b="b"/>
              <a:pathLst>
                <a:path w="5286" h="11355" extrusionOk="0">
                  <a:moveTo>
                    <a:pt x="3030" y="1592"/>
                  </a:moveTo>
                  <a:cubicBezTo>
                    <a:pt x="3257" y="1592"/>
                    <a:pt x="3465" y="1792"/>
                    <a:pt x="3424" y="2052"/>
                  </a:cubicBezTo>
                  <a:cubicBezTo>
                    <a:pt x="3394" y="2247"/>
                    <a:pt x="3226" y="2386"/>
                    <a:pt x="3032" y="2386"/>
                  </a:cubicBezTo>
                  <a:cubicBezTo>
                    <a:pt x="3012" y="2386"/>
                    <a:pt x="2992" y="2385"/>
                    <a:pt x="2971" y="2381"/>
                  </a:cubicBezTo>
                  <a:cubicBezTo>
                    <a:pt x="2624" y="2326"/>
                    <a:pt x="2514" y="1878"/>
                    <a:pt x="2798" y="1669"/>
                  </a:cubicBezTo>
                  <a:cubicBezTo>
                    <a:pt x="2871" y="1616"/>
                    <a:pt x="2952" y="1592"/>
                    <a:pt x="3030" y="1592"/>
                  </a:cubicBezTo>
                  <a:close/>
                  <a:moveTo>
                    <a:pt x="2596" y="3124"/>
                  </a:moveTo>
                  <a:cubicBezTo>
                    <a:pt x="2805" y="3124"/>
                    <a:pt x="3003" y="3290"/>
                    <a:pt x="2996" y="3533"/>
                  </a:cubicBezTo>
                  <a:cubicBezTo>
                    <a:pt x="2989" y="3748"/>
                    <a:pt x="2813" y="3918"/>
                    <a:pt x="2597" y="3918"/>
                  </a:cubicBezTo>
                  <a:cubicBezTo>
                    <a:pt x="2595" y="3918"/>
                    <a:pt x="2592" y="3918"/>
                    <a:pt x="2589" y="3918"/>
                  </a:cubicBezTo>
                  <a:cubicBezTo>
                    <a:pt x="2235" y="3909"/>
                    <a:pt x="2070" y="3476"/>
                    <a:pt x="2325" y="3234"/>
                  </a:cubicBezTo>
                  <a:cubicBezTo>
                    <a:pt x="2405" y="3158"/>
                    <a:pt x="2502" y="3124"/>
                    <a:pt x="2596" y="3124"/>
                  </a:cubicBezTo>
                  <a:close/>
                  <a:moveTo>
                    <a:pt x="2232" y="4657"/>
                  </a:moveTo>
                  <a:cubicBezTo>
                    <a:pt x="2458" y="4657"/>
                    <a:pt x="2666" y="4856"/>
                    <a:pt x="2626" y="5115"/>
                  </a:cubicBezTo>
                  <a:cubicBezTo>
                    <a:pt x="2597" y="5310"/>
                    <a:pt x="2429" y="5450"/>
                    <a:pt x="2239" y="5450"/>
                  </a:cubicBezTo>
                  <a:cubicBezTo>
                    <a:pt x="2218" y="5450"/>
                    <a:pt x="2197" y="5449"/>
                    <a:pt x="2176" y="5445"/>
                  </a:cubicBezTo>
                  <a:cubicBezTo>
                    <a:pt x="1826" y="5392"/>
                    <a:pt x="1717" y="4944"/>
                    <a:pt x="2000" y="4735"/>
                  </a:cubicBezTo>
                  <a:cubicBezTo>
                    <a:pt x="2073" y="4681"/>
                    <a:pt x="2154" y="4657"/>
                    <a:pt x="2232" y="4657"/>
                  </a:cubicBezTo>
                  <a:close/>
                  <a:moveTo>
                    <a:pt x="1798" y="6190"/>
                  </a:moveTo>
                  <a:cubicBezTo>
                    <a:pt x="2006" y="6190"/>
                    <a:pt x="2203" y="6355"/>
                    <a:pt x="2196" y="6599"/>
                  </a:cubicBezTo>
                  <a:lnTo>
                    <a:pt x="2196" y="6597"/>
                  </a:lnTo>
                  <a:cubicBezTo>
                    <a:pt x="2191" y="6814"/>
                    <a:pt x="2013" y="6984"/>
                    <a:pt x="1799" y="6984"/>
                  </a:cubicBezTo>
                  <a:cubicBezTo>
                    <a:pt x="1797" y="6984"/>
                    <a:pt x="1794" y="6984"/>
                    <a:pt x="1791" y="6984"/>
                  </a:cubicBezTo>
                  <a:cubicBezTo>
                    <a:pt x="1437" y="6975"/>
                    <a:pt x="1273" y="6542"/>
                    <a:pt x="1527" y="6300"/>
                  </a:cubicBezTo>
                  <a:cubicBezTo>
                    <a:pt x="1608" y="6224"/>
                    <a:pt x="1704" y="6190"/>
                    <a:pt x="1798" y="6190"/>
                  </a:cubicBezTo>
                  <a:close/>
                  <a:moveTo>
                    <a:pt x="1368" y="7695"/>
                  </a:moveTo>
                  <a:cubicBezTo>
                    <a:pt x="1594" y="7695"/>
                    <a:pt x="1801" y="7893"/>
                    <a:pt x="1760" y="8153"/>
                  </a:cubicBezTo>
                  <a:cubicBezTo>
                    <a:pt x="1731" y="8347"/>
                    <a:pt x="1563" y="8488"/>
                    <a:pt x="1371" y="8488"/>
                  </a:cubicBezTo>
                  <a:cubicBezTo>
                    <a:pt x="1350" y="8488"/>
                    <a:pt x="1329" y="8486"/>
                    <a:pt x="1308" y="8482"/>
                  </a:cubicBezTo>
                  <a:cubicBezTo>
                    <a:pt x="960" y="8430"/>
                    <a:pt x="851" y="7979"/>
                    <a:pt x="1134" y="7773"/>
                  </a:cubicBezTo>
                  <a:cubicBezTo>
                    <a:pt x="1208" y="7719"/>
                    <a:pt x="1289" y="7695"/>
                    <a:pt x="1368" y="7695"/>
                  </a:cubicBezTo>
                  <a:close/>
                  <a:moveTo>
                    <a:pt x="932" y="9227"/>
                  </a:moveTo>
                  <a:cubicBezTo>
                    <a:pt x="1140" y="9227"/>
                    <a:pt x="1337" y="9392"/>
                    <a:pt x="1330" y="9634"/>
                  </a:cubicBezTo>
                  <a:cubicBezTo>
                    <a:pt x="1325" y="9850"/>
                    <a:pt x="1150" y="10019"/>
                    <a:pt x="937" y="10019"/>
                  </a:cubicBezTo>
                  <a:cubicBezTo>
                    <a:pt x="933" y="10019"/>
                    <a:pt x="929" y="10019"/>
                    <a:pt x="925" y="10019"/>
                  </a:cubicBezTo>
                  <a:cubicBezTo>
                    <a:pt x="571" y="10012"/>
                    <a:pt x="407" y="9579"/>
                    <a:pt x="662" y="9337"/>
                  </a:cubicBezTo>
                  <a:cubicBezTo>
                    <a:pt x="742" y="9261"/>
                    <a:pt x="838" y="9227"/>
                    <a:pt x="932" y="9227"/>
                  </a:cubicBezTo>
                  <a:close/>
                  <a:moveTo>
                    <a:pt x="3713" y="1"/>
                  </a:moveTo>
                  <a:cubicBezTo>
                    <a:pt x="2826" y="1"/>
                    <a:pt x="2425" y="854"/>
                    <a:pt x="2288" y="1285"/>
                  </a:cubicBezTo>
                  <a:cubicBezTo>
                    <a:pt x="2277" y="1320"/>
                    <a:pt x="2268" y="1351"/>
                    <a:pt x="2262" y="1379"/>
                  </a:cubicBezTo>
                  <a:lnTo>
                    <a:pt x="2176" y="1700"/>
                  </a:lnTo>
                  <a:lnTo>
                    <a:pt x="1879" y="2819"/>
                  </a:lnTo>
                  <a:lnTo>
                    <a:pt x="1767" y="3228"/>
                  </a:lnTo>
                  <a:lnTo>
                    <a:pt x="1468" y="4353"/>
                  </a:lnTo>
                  <a:lnTo>
                    <a:pt x="1358" y="4770"/>
                  </a:lnTo>
                  <a:lnTo>
                    <a:pt x="1062" y="5885"/>
                  </a:lnTo>
                  <a:lnTo>
                    <a:pt x="952" y="6304"/>
                  </a:lnTo>
                  <a:lnTo>
                    <a:pt x="659" y="7399"/>
                  </a:lnTo>
                  <a:lnTo>
                    <a:pt x="547" y="7816"/>
                  </a:lnTo>
                  <a:lnTo>
                    <a:pt x="253" y="8929"/>
                  </a:lnTo>
                  <a:lnTo>
                    <a:pt x="143" y="9348"/>
                  </a:lnTo>
                  <a:lnTo>
                    <a:pt x="35" y="9744"/>
                  </a:lnTo>
                  <a:cubicBezTo>
                    <a:pt x="0" y="9882"/>
                    <a:pt x="48" y="10027"/>
                    <a:pt x="160" y="10115"/>
                  </a:cubicBezTo>
                  <a:cubicBezTo>
                    <a:pt x="424" y="10331"/>
                    <a:pt x="875" y="10775"/>
                    <a:pt x="862" y="11311"/>
                  </a:cubicBezTo>
                  <a:lnTo>
                    <a:pt x="2703" y="11355"/>
                  </a:lnTo>
                  <a:cubicBezTo>
                    <a:pt x="2578" y="10610"/>
                    <a:pt x="2484" y="9814"/>
                    <a:pt x="2798" y="9126"/>
                  </a:cubicBezTo>
                  <a:cubicBezTo>
                    <a:pt x="3075" y="8526"/>
                    <a:pt x="3644" y="8065"/>
                    <a:pt x="3800" y="7423"/>
                  </a:cubicBezTo>
                  <a:cubicBezTo>
                    <a:pt x="3881" y="7085"/>
                    <a:pt x="3840" y="6729"/>
                    <a:pt x="3774" y="6386"/>
                  </a:cubicBezTo>
                  <a:cubicBezTo>
                    <a:pt x="3620" y="5590"/>
                    <a:pt x="3334" y="4823"/>
                    <a:pt x="3222" y="4021"/>
                  </a:cubicBezTo>
                  <a:cubicBezTo>
                    <a:pt x="3145" y="3478"/>
                    <a:pt x="3156" y="2896"/>
                    <a:pt x="3437" y="2425"/>
                  </a:cubicBezTo>
                  <a:cubicBezTo>
                    <a:pt x="3613" y="2129"/>
                    <a:pt x="3886" y="1898"/>
                    <a:pt x="4178" y="1713"/>
                  </a:cubicBezTo>
                  <a:cubicBezTo>
                    <a:pt x="4503" y="1507"/>
                    <a:pt x="4877" y="1348"/>
                    <a:pt x="5262" y="1348"/>
                  </a:cubicBezTo>
                  <a:cubicBezTo>
                    <a:pt x="5270" y="1348"/>
                    <a:pt x="5278" y="1348"/>
                    <a:pt x="5286" y="1348"/>
                  </a:cubicBezTo>
                  <a:cubicBezTo>
                    <a:pt x="5231" y="898"/>
                    <a:pt x="5004" y="342"/>
                    <a:pt x="4255" y="96"/>
                  </a:cubicBezTo>
                  <a:cubicBezTo>
                    <a:pt x="4057" y="30"/>
                    <a:pt x="3877" y="1"/>
                    <a:pt x="37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32"/>
            <p:cNvSpPr/>
            <p:nvPr/>
          </p:nvSpPr>
          <p:spPr>
            <a:xfrm>
              <a:off x="3543575" y="1712375"/>
              <a:ext cx="23700" cy="19775"/>
            </a:xfrm>
            <a:custGeom>
              <a:avLst/>
              <a:gdLst/>
              <a:ahLst/>
              <a:cxnLst/>
              <a:rect l="l" t="t" r="r" b="b"/>
              <a:pathLst>
                <a:path w="948" h="791" extrusionOk="0">
                  <a:moveTo>
                    <a:pt x="431" y="1"/>
                  </a:moveTo>
                  <a:cubicBezTo>
                    <a:pt x="238" y="1"/>
                    <a:pt x="69" y="140"/>
                    <a:pt x="40" y="335"/>
                  </a:cubicBezTo>
                  <a:cubicBezTo>
                    <a:pt x="0" y="592"/>
                    <a:pt x="207" y="791"/>
                    <a:pt x="432" y="791"/>
                  </a:cubicBezTo>
                  <a:cubicBezTo>
                    <a:pt x="510" y="791"/>
                    <a:pt x="591" y="767"/>
                    <a:pt x="664" y="713"/>
                  </a:cubicBezTo>
                  <a:cubicBezTo>
                    <a:pt x="947" y="506"/>
                    <a:pt x="837" y="60"/>
                    <a:pt x="492" y="5"/>
                  </a:cubicBezTo>
                  <a:cubicBezTo>
                    <a:pt x="472" y="2"/>
                    <a:pt x="451"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32"/>
            <p:cNvSpPr/>
            <p:nvPr/>
          </p:nvSpPr>
          <p:spPr>
            <a:xfrm>
              <a:off x="3533475" y="1750675"/>
              <a:ext cx="23125" cy="19775"/>
            </a:xfrm>
            <a:custGeom>
              <a:avLst/>
              <a:gdLst/>
              <a:ahLst/>
              <a:cxnLst/>
              <a:rect l="l" t="t" r="r" b="b"/>
              <a:pathLst>
                <a:path w="925" h="791" extrusionOk="0">
                  <a:moveTo>
                    <a:pt x="401" y="0"/>
                  </a:moveTo>
                  <a:cubicBezTo>
                    <a:pt x="189" y="0"/>
                    <a:pt x="13" y="172"/>
                    <a:pt x="6" y="385"/>
                  </a:cubicBezTo>
                  <a:cubicBezTo>
                    <a:pt x="0" y="627"/>
                    <a:pt x="197" y="790"/>
                    <a:pt x="404" y="790"/>
                  </a:cubicBezTo>
                  <a:cubicBezTo>
                    <a:pt x="497" y="790"/>
                    <a:pt x="593" y="757"/>
                    <a:pt x="672" y="682"/>
                  </a:cubicBezTo>
                  <a:cubicBezTo>
                    <a:pt x="925" y="440"/>
                    <a:pt x="762" y="12"/>
                    <a:pt x="413" y="1"/>
                  </a:cubicBezTo>
                  <a:cubicBezTo>
                    <a:pt x="409" y="1"/>
                    <a:pt x="405" y="0"/>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32"/>
            <p:cNvSpPr/>
            <p:nvPr/>
          </p:nvSpPr>
          <p:spPr>
            <a:xfrm>
              <a:off x="3523650" y="1789000"/>
              <a:ext cx="23675" cy="19775"/>
            </a:xfrm>
            <a:custGeom>
              <a:avLst/>
              <a:gdLst/>
              <a:ahLst/>
              <a:cxnLst/>
              <a:rect l="l" t="t" r="r" b="b"/>
              <a:pathLst>
                <a:path w="947" h="791" extrusionOk="0">
                  <a:moveTo>
                    <a:pt x="428" y="1"/>
                  </a:moveTo>
                  <a:cubicBezTo>
                    <a:pt x="238" y="1"/>
                    <a:pt x="71" y="140"/>
                    <a:pt x="41" y="336"/>
                  </a:cubicBezTo>
                  <a:cubicBezTo>
                    <a:pt x="0" y="594"/>
                    <a:pt x="206" y="791"/>
                    <a:pt x="431" y="791"/>
                  </a:cubicBezTo>
                  <a:cubicBezTo>
                    <a:pt x="510" y="791"/>
                    <a:pt x="590" y="767"/>
                    <a:pt x="663" y="714"/>
                  </a:cubicBezTo>
                  <a:cubicBezTo>
                    <a:pt x="946" y="507"/>
                    <a:pt x="839" y="59"/>
                    <a:pt x="492" y="6"/>
                  </a:cubicBezTo>
                  <a:cubicBezTo>
                    <a:pt x="470" y="3"/>
                    <a:pt x="449"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32"/>
            <p:cNvSpPr/>
            <p:nvPr/>
          </p:nvSpPr>
          <p:spPr>
            <a:xfrm>
              <a:off x="3265825" y="2796925"/>
              <a:ext cx="233575" cy="398875"/>
            </a:xfrm>
            <a:custGeom>
              <a:avLst/>
              <a:gdLst/>
              <a:ahLst/>
              <a:cxnLst/>
              <a:rect l="l" t="t" r="r" b="b"/>
              <a:pathLst>
                <a:path w="9343" h="15955" extrusionOk="0">
                  <a:moveTo>
                    <a:pt x="3851" y="1"/>
                  </a:moveTo>
                  <a:cubicBezTo>
                    <a:pt x="3822" y="137"/>
                    <a:pt x="3785" y="273"/>
                    <a:pt x="3739" y="407"/>
                  </a:cubicBezTo>
                  <a:cubicBezTo>
                    <a:pt x="2921" y="2779"/>
                    <a:pt x="0" y="7510"/>
                    <a:pt x="1053" y="11134"/>
                  </a:cubicBezTo>
                  <a:cubicBezTo>
                    <a:pt x="2024" y="14475"/>
                    <a:pt x="4987" y="15693"/>
                    <a:pt x="9343" y="15954"/>
                  </a:cubicBezTo>
                  <a:cubicBezTo>
                    <a:pt x="8033" y="15868"/>
                    <a:pt x="6741" y="15488"/>
                    <a:pt x="5530" y="14983"/>
                  </a:cubicBezTo>
                  <a:cubicBezTo>
                    <a:pt x="4589" y="14589"/>
                    <a:pt x="3682" y="14057"/>
                    <a:pt x="3040" y="13271"/>
                  </a:cubicBezTo>
                  <a:cubicBezTo>
                    <a:pt x="2578" y="12699"/>
                    <a:pt x="2273" y="12018"/>
                    <a:pt x="2062" y="11319"/>
                  </a:cubicBezTo>
                  <a:cubicBezTo>
                    <a:pt x="1695" y="10110"/>
                    <a:pt x="1594" y="8836"/>
                    <a:pt x="1761" y="7583"/>
                  </a:cubicBezTo>
                  <a:cubicBezTo>
                    <a:pt x="1996" y="5844"/>
                    <a:pt x="2741" y="4222"/>
                    <a:pt x="3374" y="2583"/>
                  </a:cubicBezTo>
                  <a:cubicBezTo>
                    <a:pt x="3693" y="1754"/>
                    <a:pt x="3987" y="899"/>
                    <a:pt x="4169" y="29"/>
                  </a:cubicBezTo>
                  <a:lnTo>
                    <a:pt x="38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32"/>
            <p:cNvSpPr/>
            <p:nvPr/>
          </p:nvSpPr>
          <p:spPr>
            <a:xfrm>
              <a:off x="3502950" y="1693050"/>
              <a:ext cx="32900" cy="26225"/>
            </a:xfrm>
            <a:custGeom>
              <a:avLst/>
              <a:gdLst/>
              <a:ahLst/>
              <a:cxnLst/>
              <a:rect l="l" t="t" r="r" b="b"/>
              <a:pathLst>
                <a:path w="1316" h="1049" extrusionOk="0">
                  <a:moveTo>
                    <a:pt x="295" y="0"/>
                  </a:moveTo>
                  <a:cubicBezTo>
                    <a:pt x="295" y="0"/>
                    <a:pt x="1" y="365"/>
                    <a:pt x="113" y="943"/>
                  </a:cubicBezTo>
                  <a:lnTo>
                    <a:pt x="607" y="1049"/>
                  </a:lnTo>
                  <a:lnTo>
                    <a:pt x="869" y="761"/>
                  </a:lnTo>
                  <a:lnTo>
                    <a:pt x="1201" y="877"/>
                  </a:lnTo>
                  <a:lnTo>
                    <a:pt x="1287" y="556"/>
                  </a:lnTo>
                  <a:cubicBezTo>
                    <a:pt x="1293" y="528"/>
                    <a:pt x="1304" y="497"/>
                    <a:pt x="1315" y="462"/>
                  </a:cubicBezTo>
                  <a:lnTo>
                    <a:pt x="1282" y="453"/>
                  </a:lnTo>
                  <a:lnTo>
                    <a:pt x="955" y="444"/>
                  </a:lnTo>
                  <a:lnTo>
                    <a:pt x="748" y="11"/>
                  </a:lnTo>
                  <a:lnTo>
                    <a:pt x="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32"/>
            <p:cNvSpPr/>
            <p:nvPr/>
          </p:nvSpPr>
          <p:spPr>
            <a:xfrm>
              <a:off x="3513575" y="1827550"/>
              <a:ext cx="19850" cy="19750"/>
            </a:xfrm>
            <a:custGeom>
              <a:avLst/>
              <a:gdLst/>
              <a:ahLst/>
              <a:cxnLst/>
              <a:rect l="l" t="t" r="r" b="b"/>
              <a:pathLst>
                <a:path w="794" h="790" extrusionOk="0">
                  <a:moveTo>
                    <a:pt x="396" y="0"/>
                  </a:moveTo>
                  <a:cubicBezTo>
                    <a:pt x="178" y="3"/>
                    <a:pt x="0" y="178"/>
                    <a:pt x="0" y="396"/>
                  </a:cubicBezTo>
                  <a:cubicBezTo>
                    <a:pt x="0" y="614"/>
                    <a:pt x="178" y="789"/>
                    <a:pt x="398" y="789"/>
                  </a:cubicBezTo>
                  <a:cubicBezTo>
                    <a:pt x="615" y="789"/>
                    <a:pt x="793" y="614"/>
                    <a:pt x="793" y="396"/>
                  </a:cubicBezTo>
                  <a:cubicBezTo>
                    <a:pt x="791" y="178"/>
                    <a:pt x="615" y="0"/>
                    <a:pt x="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32"/>
            <p:cNvSpPr/>
            <p:nvPr/>
          </p:nvSpPr>
          <p:spPr>
            <a:xfrm>
              <a:off x="3501975" y="1864950"/>
              <a:ext cx="23700" cy="19750"/>
            </a:xfrm>
            <a:custGeom>
              <a:avLst/>
              <a:gdLst/>
              <a:ahLst/>
              <a:cxnLst/>
              <a:rect l="l" t="t" r="r" b="b"/>
              <a:pathLst>
                <a:path w="948" h="790" extrusionOk="0">
                  <a:moveTo>
                    <a:pt x="428" y="0"/>
                  </a:moveTo>
                  <a:cubicBezTo>
                    <a:pt x="236" y="0"/>
                    <a:pt x="70" y="139"/>
                    <a:pt x="40" y="335"/>
                  </a:cubicBezTo>
                  <a:cubicBezTo>
                    <a:pt x="1" y="592"/>
                    <a:pt x="208" y="790"/>
                    <a:pt x="433" y="790"/>
                  </a:cubicBezTo>
                  <a:cubicBezTo>
                    <a:pt x="511" y="790"/>
                    <a:pt x="591" y="766"/>
                    <a:pt x="664" y="713"/>
                  </a:cubicBezTo>
                  <a:cubicBezTo>
                    <a:pt x="948" y="507"/>
                    <a:pt x="838" y="58"/>
                    <a:pt x="493" y="5"/>
                  </a:cubicBezTo>
                  <a:cubicBezTo>
                    <a:pt x="471" y="2"/>
                    <a:pt x="449"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32"/>
            <p:cNvSpPr/>
            <p:nvPr/>
          </p:nvSpPr>
          <p:spPr>
            <a:xfrm>
              <a:off x="3493850" y="1731625"/>
              <a:ext cx="31725" cy="26275"/>
            </a:xfrm>
            <a:custGeom>
              <a:avLst/>
              <a:gdLst/>
              <a:ahLst/>
              <a:cxnLst/>
              <a:rect l="l" t="t" r="r" b="b"/>
              <a:pathLst>
                <a:path w="1269" h="1051" extrusionOk="0">
                  <a:moveTo>
                    <a:pt x="295" y="0"/>
                  </a:moveTo>
                  <a:cubicBezTo>
                    <a:pt x="295" y="0"/>
                    <a:pt x="0" y="365"/>
                    <a:pt x="112" y="943"/>
                  </a:cubicBezTo>
                  <a:lnTo>
                    <a:pt x="607" y="1051"/>
                  </a:lnTo>
                  <a:lnTo>
                    <a:pt x="868" y="760"/>
                  </a:lnTo>
                  <a:lnTo>
                    <a:pt x="1158" y="864"/>
                  </a:lnTo>
                  <a:lnTo>
                    <a:pt x="1268" y="453"/>
                  </a:lnTo>
                  <a:lnTo>
                    <a:pt x="954" y="444"/>
                  </a:lnTo>
                  <a:lnTo>
                    <a:pt x="747" y="11"/>
                  </a:lnTo>
                  <a:lnTo>
                    <a:pt x="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32"/>
            <p:cNvSpPr/>
            <p:nvPr/>
          </p:nvSpPr>
          <p:spPr>
            <a:xfrm>
              <a:off x="3483225" y="1768925"/>
              <a:ext cx="32125" cy="26550"/>
            </a:xfrm>
            <a:custGeom>
              <a:avLst/>
              <a:gdLst/>
              <a:ahLst/>
              <a:cxnLst/>
              <a:rect l="l" t="t" r="r" b="b"/>
              <a:pathLst>
                <a:path w="1285" h="1062" extrusionOk="0">
                  <a:moveTo>
                    <a:pt x="309" y="0"/>
                  </a:moveTo>
                  <a:cubicBezTo>
                    <a:pt x="309" y="0"/>
                    <a:pt x="1" y="354"/>
                    <a:pt x="89" y="934"/>
                  </a:cubicBezTo>
                  <a:lnTo>
                    <a:pt x="579" y="1062"/>
                  </a:lnTo>
                  <a:lnTo>
                    <a:pt x="849" y="785"/>
                  </a:lnTo>
                  <a:lnTo>
                    <a:pt x="1174" y="915"/>
                  </a:lnTo>
                  <a:lnTo>
                    <a:pt x="1284" y="495"/>
                  </a:lnTo>
                  <a:lnTo>
                    <a:pt x="1278" y="490"/>
                  </a:lnTo>
                  <a:lnTo>
                    <a:pt x="950" y="471"/>
                  </a:lnTo>
                  <a:lnTo>
                    <a:pt x="763" y="29"/>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32"/>
            <p:cNvSpPr/>
            <p:nvPr/>
          </p:nvSpPr>
          <p:spPr>
            <a:xfrm>
              <a:off x="3491925" y="1903475"/>
              <a:ext cx="19800" cy="19750"/>
            </a:xfrm>
            <a:custGeom>
              <a:avLst/>
              <a:gdLst/>
              <a:ahLst/>
              <a:cxnLst/>
              <a:rect l="l" t="t" r="r" b="b"/>
              <a:pathLst>
                <a:path w="792" h="790" extrusionOk="0">
                  <a:moveTo>
                    <a:pt x="396" y="1"/>
                  </a:moveTo>
                  <a:cubicBezTo>
                    <a:pt x="176" y="3"/>
                    <a:pt x="0" y="179"/>
                    <a:pt x="0" y="396"/>
                  </a:cubicBezTo>
                  <a:cubicBezTo>
                    <a:pt x="0" y="614"/>
                    <a:pt x="178" y="790"/>
                    <a:pt x="396" y="790"/>
                  </a:cubicBezTo>
                  <a:cubicBezTo>
                    <a:pt x="615" y="790"/>
                    <a:pt x="791" y="614"/>
                    <a:pt x="791" y="396"/>
                  </a:cubicBezTo>
                  <a:cubicBezTo>
                    <a:pt x="791" y="179"/>
                    <a:pt x="613" y="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32"/>
            <p:cNvSpPr/>
            <p:nvPr/>
          </p:nvSpPr>
          <p:spPr>
            <a:xfrm>
              <a:off x="3472525" y="1807150"/>
              <a:ext cx="32650" cy="26525"/>
            </a:xfrm>
            <a:custGeom>
              <a:avLst/>
              <a:gdLst/>
              <a:ahLst/>
              <a:cxnLst/>
              <a:rect l="l" t="t" r="r" b="b"/>
              <a:pathLst>
                <a:path w="1306" h="1061" extrusionOk="0">
                  <a:moveTo>
                    <a:pt x="308" y="1"/>
                  </a:moveTo>
                  <a:cubicBezTo>
                    <a:pt x="308" y="1"/>
                    <a:pt x="0" y="355"/>
                    <a:pt x="88" y="935"/>
                  </a:cubicBezTo>
                  <a:lnTo>
                    <a:pt x="578" y="1060"/>
                  </a:lnTo>
                  <a:lnTo>
                    <a:pt x="851" y="783"/>
                  </a:lnTo>
                  <a:lnTo>
                    <a:pt x="1176" y="913"/>
                  </a:lnTo>
                  <a:lnTo>
                    <a:pt x="1194" y="920"/>
                  </a:lnTo>
                  <a:lnTo>
                    <a:pt x="1306" y="500"/>
                  </a:lnTo>
                  <a:lnTo>
                    <a:pt x="1275" y="493"/>
                  </a:lnTo>
                  <a:lnTo>
                    <a:pt x="950" y="471"/>
                  </a:lnTo>
                  <a:lnTo>
                    <a:pt x="761" y="30"/>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32"/>
            <p:cNvSpPr/>
            <p:nvPr/>
          </p:nvSpPr>
          <p:spPr>
            <a:xfrm>
              <a:off x="3461425" y="1845675"/>
              <a:ext cx="33700" cy="26300"/>
            </a:xfrm>
            <a:custGeom>
              <a:avLst/>
              <a:gdLst/>
              <a:ahLst/>
              <a:cxnLst/>
              <a:rect l="l" t="t" r="r" b="b"/>
              <a:pathLst>
                <a:path w="1348" h="1052" extrusionOk="0">
                  <a:moveTo>
                    <a:pt x="293" y="1"/>
                  </a:moveTo>
                  <a:cubicBezTo>
                    <a:pt x="293" y="1"/>
                    <a:pt x="0" y="365"/>
                    <a:pt x="112" y="943"/>
                  </a:cubicBezTo>
                  <a:lnTo>
                    <a:pt x="607" y="1051"/>
                  </a:lnTo>
                  <a:lnTo>
                    <a:pt x="866" y="761"/>
                  </a:lnTo>
                  <a:lnTo>
                    <a:pt x="1196" y="878"/>
                  </a:lnTo>
                  <a:lnTo>
                    <a:pt x="1235" y="888"/>
                  </a:lnTo>
                  <a:lnTo>
                    <a:pt x="1348" y="471"/>
                  </a:lnTo>
                  <a:lnTo>
                    <a:pt x="1279" y="453"/>
                  </a:lnTo>
                  <a:lnTo>
                    <a:pt x="954" y="445"/>
                  </a:lnTo>
                  <a:lnTo>
                    <a:pt x="748" y="12"/>
                  </a:lnTo>
                  <a:lnTo>
                    <a:pt x="2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32"/>
            <p:cNvSpPr/>
            <p:nvPr/>
          </p:nvSpPr>
          <p:spPr>
            <a:xfrm>
              <a:off x="3452300" y="1884250"/>
              <a:ext cx="32600" cy="26275"/>
            </a:xfrm>
            <a:custGeom>
              <a:avLst/>
              <a:gdLst/>
              <a:ahLst/>
              <a:cxnLst/>
              <a:rect l="l" t="t" r="r" b="b"/>
              <a:pathLst>
                <a:path w="1304" h="1051" extrusionOk="0">
                  <a:moveTo>
                    <a:pt x="293" y="0"/>
                  </a:moveTo>
                  <a:cubicBezTo>
                    <a:pt x="293" y="0"/>
                    <a:pt x="1" y="367"/>
                    <a:pt x="113" y="943"/>
                  </a:cubicBezTo>
                  <a:lnTo>
                    <a:pt x="607" y="1051"/>
                  </a:lnTo>
                  <a:lnTo>
                    <a:pt x="866" y="761"/>
                  </a:lnTo>
                  <a:lnTo>
                    <a:pt x="1194" y="877"/>
                  </a:lnTo>
                  <a:lnTo>
                    <a:pt x="1304" y="460"/>
                  </a:lnTo>
                  <a:lnTo>
                    <a:pt x="1280" y="453"/>
                  </a:lnTo>
                  <a:lnTo>
                    <a:pt x="954" y="444"/>
                  </a:lnTo>
                  <a:lnTo>
                    <a:pt x="748" y="11"/>
                  </a:lnTo>
                  <a:lnTo>
                    <a:pt x="2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32"/>
            <p:cNvSpPr/>
            <p:nvPr/>
          </p:nvSpPr>
          <p:spPr>
            <a:xfrm>
              <a:off x="3356375" y="2944600"/>
              <a:ext cx="91875" cy="143325"/>
            </a:xfrm>
            <a:custGeom>
              <a:avLst/>
              <a:gdLst/>
              <a:ahLst/>
              <a:cxnLst/>
              <a:rect l="l" t="t" r="r" b="b"/>
              <a:pathLst>
                <a:path w="3675" h="5733" extrusionOk="0">
                  <a:moveTo>
                    <a:pt x="1070" y="0"/>
                  </a:moveTo>
                  <a:cubicBezTo>
                    <a:pt x="714" y="0"/>
                    <a:pt x="368" y="190"/>
                    <a:pt x="187" y="529"/>
                  </a:cubicBezTo>
                  <a:cubicBezTo>
                    <a:pt x="60" y="770"/>
                    <a:pt x="40" y="1047"/>
                    <a:pt x="51" y="1326"/>
                  </a:cubicBezTo>
                  <a:lnTo>
                    <a:pt x="51" y="1329"/>
                  </a:lnTo>
                  <a:cubicBezTo>
                    <a:pt x="0" y="2478"/>
                    <a:pt x="336" y="3612"/>
                    <a:pt x="1009" y="4546"/>
                  </a:cubicBezTo>
                  <a:cubicBezTo>
                    <a:pt x="1273" y="4911"/>
                    <a:pt x="1589" y="5243"/>
                    <a:pt x="1980" y="5465"/>
                  </a:cubicBezTo>
                  <a:cubicBezTo>
                    <a:pt x="2272" y="5632"/>
                    <a:pt x="2605" y="5733"/>
                    <a:pt x="2938" y="5733"/>
                  </a:cubicBezTo>
                  <a:cubicBezTo>
                    <a:pt x="3053" y="5733"/>
                    <a:pt x="3167" y="5721"/>
                    <a:pt x="3279" y="5696"/>
                  </a:cubicBezTo>
                  <a:cubicBezTo>
                    <a:pt x="3383" y="5674"/>
                    <a:pt x="3488" y="5634"/>
                    <a:pt x="3556" y="5553"/>
                  </a:cubicBezTo>
                  <a:cubicBezTo>
                    <a:pt x="3675" y="5401"/>
                    <a:pt x="3613" y="5184"/>
                    <a:pt x="3536" y="5005"/>
                  </a:cubicBezTo>
                  <a:cubicBezTo>
                    <a:pt x="3268" y="4379"/>
                    <a:pt x="2906" y="3795"/>
                    <a:pt x="2660" y="3162"/>
                  </a:cubicBezTo>
                  <a:cubicBezTo>
                    <a:pt x="2501" y="2753"/>
                    <a:pt x="2389" y="2331"/>
                    <a:pt x="2321" y="1900"/>
                  </a:cubicBezTo>
                  <a:cubicBezTo>
                    <a:pt x="2270" y="1579"/>
                    <a:pt x="2242" y="1254"/>
                    <a:pt x="2147" y="944"/>
                  </a:cubicBezTo>
                  <a:cubicBezTo>
                    <a:pt x="2053" y="636"/>
                    <a:pt x="1881" y="335"/>
                    <a:pt x="1609" y="159"/>
                  </a:cubicBezTo>
                  <a:cubicBezTo>
                    <a:pt x="1442" y="51"/>
                    <a:pt x="1255" y="0"/>
                    <a:pt x="1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32"/>
            <p:cNvSpPr/>
            <p:nvPr/>
          </p:nvSpPr>
          <p:spPr>
            <a:xfrm>
              <a:off x="3307600" y="2485550"/>
              <a:ext cx="110275" cy="312050"/>
            </a:xfrm>
            <a:custGeom>
              <a:avLst/>
              <a:gdLst/>
              <a:ahLst/>
              <a:cxnLst/>
              <a:rect l="l" t="t" r="r" b="b"/>
              <a:pathLst>
                <a:path w="4411" h="12482" extrusionOk="0">
                  <a:moveTo>
                    <a:pt x="2677" y="0"/>
                  </a:moveTo>
                  <a:cubicBezTo>
                    <a:pt x="1438" y="0"/>
                    <a:pt x="0" y="1666"/>
                    <a:pt x="419" y="4469"/>
                  </a:cubicBezTo>
                  <a:cubicBezTo>
                    <a:pt x="824" y="7179"/>
                    <a:pt x="2663" y="10137"/>
                    <a:pt x="2182" y="12453"/>
                  </a:cubicBezTo>
                  <a:lnTo>
                    <a:pt x="2501" y="12482"/>
                  </a:lnTo>
                  <a:cubicBezTo>
                    <a:pt x="2681" y="11634"/>
                    <a:pt x="2756" y="10774"/>
                    <a:pt x="2646" y="9913"/>
                  </a:cubicBezTo>
                  <a:cubicBezTo>
                    <a:pt x="2452" y="8385"/>
                    <a:pt x="1698" y="6994"/>
                    <a:pt x="1228" y="5526"/>
                  </a:cubicBezTo>
                  <a:cubicBezTo>
                    <a:pt x="758" y="4058"/>
                    <a:pt x="613" y="2326"/>
                    <a:pt x="1534" y="1091"/>
                  </a:cubicBezTo>
                  <a:cubicBezTo>
                    <a:pt x="1758" y="789"/>
                    <a:pt x="2151" y="532"/>
                    <a:pt x="2498" y="532"/>
                  </a:cubicBezTo>
                  <a:cubicBezTo>
                    <a:pt x="2653" y="532"/>
                    <a:pt x="2799" y="584"/>
                    <a:pt x="2916" y="706"/>
                  </a:cubicBezTo>
                  <a:cubicBezTo>
                    <a:pt x="3142" y="944"/>
                    <a:pt x="3114" y="1315"/>
                    <a:pt x="3118" y="1645"/>
                  </a:cubicBezTo>
                  <a:cubicBezTo>
                    <a:pt x="3134" y="2634"/>
                    <a:pt x="3624" y="3607"/>
                    <a:pt x="4411" y="4216"/>
                  </a:cubicBezTo>
                  <a:cubicBezTo>
                    <a:pt x="3180" y="3170"/>
                    <a:pt x="3876" y="71"/>
                    <a:pt x="2762" y="3"/>
                  </a:cubicBezTo>
                  <a:cubicBezTo>
                    <a:pt x="2734" y="1"/>
                    <a:pt x="2705" y="0"/>
                    <a:pt x="2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32"/>
            <p:cNvSpPr/>
            <p:nvPr/>
          </p:nvSpPr>
          <p:spPr>
            <a:xfrm>
              <a:off x="3544600" y="1945625"/>
              <a:ext cx="14150" cy="1008275"/>
            </a:xfrm>
            <a:custGeom>
              <a:avLst/>
              <a:gdLst/>
              <a:ahLst/>
              <a:cxnLst/>
              <a:rect l="l" t="t" r="r" b="b"/>
              <a:pathLst>
                <a:path w="566" h="40331" extrusionOk="0">
                  <a:moveTo>
                    <a:pt x="149" y="0"/>
                  </a:moveTo>
                  <a:cubicBezTo>
                    <a:pt x="132" y="0"/>
                    <a:pt x="119" y="57"/>
                    <a:pt x="119" y="130"/>
                  </a:cubicBezTo>
                  <a:cubicBezTo>
                    <a:pt x="97" y="2602"/>
                    <a:pt x="78" y="5042"/>
                    <a:pt x="157" y="7547"/>
                  </a:cubicBezTo>
                  <a:cubicBezTo>
                    <a:pt x="269" y="11060"/>
                    <a:pt x="337" y="14409"/>
                    <a:pt x="278" y="17917"/>
                  </a:cubicBezTo>
                  <a:cubicBezTo>
                    <a:pt x="216" y="21642"/>
                    <a:pt x="150" y="25152"/>
                    <a:pt x="62" y="28886"/>
                  </a:cubicBezTo>
                  <a:cubicBezTo>
                    <a:pt x="1" y="31497"/>
                    <a:pt x="65" y="33965"/>
                    <a:pt x="137" y="36549"/>
                  </a:cubicBezTo>
                  <a:cubicBezTo>
                    <a:pt x="172" y="37822"/>
                    <a:pt x="207" y="39063"/>
                    <a:pt x="269" y="40310"/>
                  </a:cubicBezTo>
                  <a:cubicBezTo>
                    <a:pt x="271" y="40322"/>
                    <a:pt x="274" y="40331"/>
                    <a:pt x="277" y="40331"/>
                  </a:cubicBezTo>
                  <a:cubicBezTo>
                    <a:pt x="278" y="40331"/>
                    <a:pt x="279" y="40330"/>
                    <a:pt x="280" y="40327"/>
                  </a:cubicBezTo>
                  <a:cubicBezTo>
                    <a:pt x="286" y="40314"/>
                    <a:pt x="289" y="40296"/>
                    <a:pt x="286" y="40281"/>
                  </a:cubicBezTo>
                  <a:cubicBezTo>
                    <a:pt x="144" y="36510"/>
                    <a:pt x="67" y="32767"/>
                    <a:pt x="148" y="28908"/>
                  </a:cubicBezTo>
                  <a:cubicBezTo>
                    <a:pt x="227" y="25191"/>
                    <a:pt x="306" y="21721"/>
                    <a:pt x="405" y="17985"/>
                  </a:cubicBezTo>
                  <a:cubicBezTo>
                    <a:pt x="566" y="11870"/>
                    <a:pt x="141" y="6104"/>
                    <a:pt x="183" y="132"/>
                  </a:cubicBezTo>
                  <a:cubicBezTo>
                    <a:pt x="183" y="62"/>
                    <a:pt x="168" y="3"/>
                    <a:pt x="150" y="0"/>
                  </a:cubicBezTo>
                  <a:cubicBezTo>
                    <a:pt x="150" y="0"/>
                    <a:pt x="150"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32"/>
            <p:cNvSpPr/>
            <p:nvPr/>
          </p:nvSpPr>
          <p:spPr>
            <a:xfrm>
              <a:off x="3533950" y="1945725"/>
              <a:ext cx="14150" cy="1008250"/>
            </a:xfrm>
            <a:custGeom>
              <a:avLst/>
              <a:gdLst/>
              <a:ahLst/>
              <a:cxnLst/>
              <a:rect l="l" t="t" r="r" b="b"/>
              <a:pathLst>
                <a:path w="566" h="40330" extrusionOk="0">
                  <a:moveTo>
                    <a:pt x="149" y="1"/>
                  </a:moveTo>
                  <a:cubicBezTo>
                    <a:pt x="132" y="1"/>
                    <a:pt x="119" y="57"/>
                    <a:pt x="119" y="130"/>
                  </a:cubicBezTo>
                  <a:cubicBezTo>
                    <a:pt x="99" y="2603"/>
                    <a:pt x="77" y="5040"/>
                    <a:pt x="159" y="7548"/>
                  </a:cubicBezTo>
                  <a:cubicBezTo>
                    <a:pt x="269" y="11060"/>
                    <a:pt x="339" y="14407"/>
                    <a:pt x="280" y="17917"/>
                  </a:cubicBezTo>
                  <a:cubicBezTo>
                    <a:pt x="218" y="21642"/>
                    <a:pt x="150" y="25150"/>
                    <a:pt x="62" y="28884"/>
                  </a:cubicBezTo>
                  <a:cubicBezTo>
                    <a:pt x="0" y="31495"/>
                    <a:pt x="64" y="33963"/>
                    <a:pt x="137" y="36547"/>
                  </a:cubicBezTo>
                  <a:cubicBezTo>
                    <a:pt x="172" y="37822"/>
                    <a:pt x="209" y="39062"/>
                    <a:pt x="271" y="40310"/>
                  </a:cubicBezTo>
                  <a:cubicBezTo>
                    <a:pt x="272" y="40322"/>
                    <a:pt x="275" y="40330"/>
                    <a:pt x="279" y="40330"/>
                  </a:cubicBezTo>
                  <a:cubicBezTo>
                    <a:pt x="280" y="40330"/>
                    <a:pt x="281" y="40329"/>
                    <a:pt x="282" y="40328"/>
                  </a:cubicBezTo>
                  <a:cubicBezTo>
                    <a:pt x="286" y="40312"/>
                    <a:pt x="288" y="40295"/>
                    <a:pt x="286" y="40279"/>
                  </a:cubicBezTo>
                  <a:cubicBezTo>
                    <a:pt x="145" y="36508"/>
                    <a:pt x="69" y="32765"/>
                    <a:pt x="150" y="28906"/>
                  </a:cubicBezTo>
                  <a:cubicBezTo>
                    <a:pt x="229" y="25189"/>
                    <a:pt x="308" y="21719"/>
                    <a:pt x="405" y="17983"/>
                  </a:cubicBezTo>
                  <a:cubicBezTo>
                    <a:pt x="565" y="11871"/>
                    <a:pt x="143" y="6104"/>
                    <a:pt x="183" y="133"/>
                  </a:cubicBezTo>
                  <a:cubicBezTo>
                    <a:pt x="183" y="62"/>
                    <a:pt x="170" y="3"/>
                    <a:pt x="150" y="1"/>
                  </a:cubicBezTo>
                  <a:cubicBezTo>
                    <a:pt x="150" y="1"/>
                    <a:pt x="149" y="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32"/>
            <p:cNvSpPr/>
            <p:nvPr/>
          </p:nvSpPr>
          <p:spPr>
            <a:xfrm>
              <a:off x="3523350" y="1945775"/>
              <a:ext cx="14150" cy="1008325"/>
            </a:xfrm>
            <a:custGeom>
              <a:avLst/>
              <a:gdLst/>
              <a:ahLst/>
              <a:cxnLst/>
              <a:rect l="l" t="t" r="r" b="b"/>
              <a:pathLst>
                <a:path w="566" h="40333" extrusionOk="0">
                  <a:moveTo>
                    <a:pt x="149" y="1"/>
                  </a:moveTo>
                  <a:cubicBezTo>
                    <a:pt x="132" y="1"/>
                    <a:pt x="119" y="57"/>
                    <a:pt x="119" y="131"/>
                  </a:cubicBezTo>
                  <a:cubicBezTo>
                    <a:pt x="99" y="2605"/>
                    <a:pt x="77" y="5043"/>
                    <a:pt x="156" y="7550"/>
                  </a:cubicBezTo>
                  <a:cubicBezTo>
                    <a:pt x="268" y="11060"/>
                    <a:pt x="336" y="14410"/>
                    <a:pt x="279" y="17919"/>
                  </a:cubicBezTo>
                  <a:cubicBezTo>
                    <a:pt x="216" y="21642"/>
                    <a:pt x="150" y="25152"/>
                    <a:pt x="62" y="28886"/>
                  </a:cubicBezTo>
                  <a:cubicBezTo>
                    <a:pt x="0" y="31497"/>
                    <a:pt x="64" y="33965"/>
                    <a:pt x="136" y="36550"/>
                  </a:cubicBezTo>
                  <a:cubicBezTo>
                    <a:pt x="172" y="37825"/>
                    <a:pt x="209" y="39064"/>
                    <a:pt x="271" y="40312"/>
                  </a:cubicBezTo>
                  <a:cubicBezTo>
                    <a:pt x="272" y="40324"/>
                    <a:pt x="275" y="40332"/>
                    <a:pt x="279" y="40332"/>
                  </a:cubicBezTo>
                  <a:cubicBezTo>
                    <a:pt x="280" y="40332"/>
                    <a:pt x="281" y="40331"/>
                    <a:pt x="282" y="40330"/>
                  </a:cubicBezTo>
                  <a:cubicBezTo>
                    <a:pt x="286" y="40312"/>
                    <a:pt x="288" y="40297"/>
                    <a:pt x="286" y="40279"/>
                  </a:cubicBezTo>
                  <a:cubicBezTo>
                    <a:pt x="143" y="36510"/>
                    <a:pt x="66" y="32767"/>
                    <a:pt x="147" y="28906"/>
                  </a:cubicBezTo>
                  <a:cubicBezTo>
                    <a:pt x="227" y="25192"/>
                    <a:pt x="306" y="21721"/>
                    <a:pt x="405" y="17983"/>
                  </a:cubicBezTo>
                  <a:cubicBezTo>
                    <a:pt x="565" y="11871"/>
                    <a:pt x="141" y="6104"/>
                    <a:pt x="183" y="133"/>
                  </a:cubicBezTo>
                  <a:cubicBezTo>
                    <a:pt x="183" y="62"/>
                    <a:pt x="167" y="3"/>
                    <a:pt x="150" y="1"/>
                  </a:cubicBezTo>
                  <a:cubicBezTo>
                    <a:pt x="149" y="1"/>
                    <a:pt x="149" y="1"/>
                    <a:pt x="1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32"/>
            <p:cNvSpPr/>
            <p:nvPr/>
          </p:nvSpPr>
          <p:spPr>
            <a:xfrm>
              <a:off x="3512750" y="1945900"/>
              <a:ext cx="14125" cy="1008250"/>
            </a:xfrm>
            <a:custGeom>
              <a:avLst/>
              <a:gdLst/>
              <a:ahLst/>
              <a:cxnLst/>
              <a:rect l="l" t="t" r="r" b="b"/>
              <a:pathLst>
                <a:path w="565" h="40330" extrusionOk="0">
                  <a:moveTo>
                    <a:pt x="149" y="0"/>
                  </a:moveTo>
                  <a:cubicBezTo>
                    <a:pt x="131" y="0"/>
                    <a:pt x="117" y="57"/>
                    <a:pt x="117" y="130"/>
                  </a:cubicBezTo>
                  <a:cubicBezTo>
                    <a:pt x="97" y="2602"/>
                    <a:pt x="77" y="5040"/>
                    <a:pt x="156" y="7547"/>
                  </a:cubicBezTo>
                  <a:cubicBezTo>
                    <a:pt x="268" y="11059"/>
                    <a:pt x="336" y="14407"/>
                    <a:pt x="277" y="17917"/>
                  </a:cubicBezTo>
                  <a:cubicBezTo>
                    <a:pt x="215" y="21640"/>
                    <a:pt x="150" y="25149"/>
                    <a:pt x="62" y="28883"/>
                  </a:cubicBezTo>
                  <a:cubicBezTo>
                    <a:pt x="0" y="31494"/>
                    <a:pt x="64" y="33962"/>
                    <a:pt x="134" y="36547"/>
                  </a:cubicBezTo>
                  <a:cubicBezTo>
                    <a:pt x="169" y="37822"/>
                    <a:pt x="207" y="39061"/>
                    <a:pt x="268" y="40310"/>
                  </a:cubicBezTo>
                  <a:cubicBezTo>
                    <a:pt x="270" y="40321"/>
                    <a:pt x="273" y="40329"/>
                    <a:pt x="276" y="40329"/>
                  </a:cubicBezTo>
                  <a:cubicBezTo>
                    <a:pt x="277" y="40329"/>
                    <a:pt x="278" y="40329"/>
                    <a:pt x="279" y="40327"/>
                  </a:cubicBezTo>
                  <a:cubicBezTo>
                    <a:pt x="286" y="40312"/>
                    <a:pt x="286" y="40294"/>
                    <a:pt x="286" y="40279"/>
                  </a:cubicBezTo>
                  <a:cubicBezTo>
                    <a:pt x="143" y="36507"/>
                    <a:pt x="66" y="32765"/>
                    <a:pt x="147" y="28905"/>
                  </a:cubicBezTo>
                  <a:cubicBezTo>
                    <a:pt x="226" y="25189"/>
                    <a:pt x="306" y="21719"/>
                    <a:pt x="402" y="17982"/>
                  </a:cubicBezTo>
                  <a:cubicBezTo>
                    <a:pt x="565" y="11870"/>
                    <a:pt x="141" y="6104"/>
                    <a:pt x="182" y="132"/>
                  </a:cubicBezTo>
                  <a:cubicBezTo>
                    <a:pt x="182" y="62"/>
                    <a:pt x="167" y="0"/>
                    <a:pt x="150" y="0"/>
                  </a:cubicBezTo>
                  <a:cubicBezTo>
                    <a:pt x="149" y="0"/>
                    <a:pt x="149"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7" name="Google Shape;5927;p32"/>
          <p:cNvSpPr/>
          <p:nvPr/>
        </p:nvSpPr>
        <p:spPr>
          <a:xfrm rot="-119521">
            <a:off x="3238730" y="1273216"/>
            <a:ext cx="2756745" cy="456462"/>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32"/>
          <p:cNvSpPr txBox="1">
            <a:spLocks noGrp="1"/>
          </p:cNvSpPr>
          <p:nvPr>
            <p:ph type="title"/>
          </p:nvPr>
        </p:nvSpPr>
        <p:spPr>
          <a:xfrm>
            <a:off x="1915453" y="1121940"/>
            <a:ext cx="5403300" cy="7405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rPr>
              <a:t>TECHNOLOGY USED</a:t>
            </a:r>
            <a:endParaRPr dirty="0">
              <a:solidFill>
                <a:schemeClr val="dk1"/>
              </a:solidFill>
            </a:endParaRPr>
          </a:p>
        </p:txBody>
      </p:sp>
      <p:sp>
        <p:nvSpPr>
          <p:cNvPr id="5929" name="Google Shape;5929;p32"/>
          <p:cNvSpPr txBox="1">
            <a:spLocks noGrp="1"/>
          </p:cNvSpPr>
          <p:nvPr>
            <p:ph type="body" idx="1"/>
          </p:nvPr>
        </p:nvSpPr>
        <p:spPr>
          <a:xfrm>
            <a:off x="2246700" y="2037299"/>
            <a:ext cx="4661306" cy="1781257"/>
          </a:xfrm>
          <a:prstGeom prst="rect">
            <a:avLst/>
          </a:prstGeom>
        </p:spPr>
        <p:txBody>
          <a:bodyPr spcFirstLastPara="1" wrap="square" lIns="91425" tIns="91425" rIns="91425" bIns="91425" anchor="t" anchorCtr="0">
            <a:noAutofit/>
          </a:bodyPr>
          <a:lstStyle/>
          <a:p>
            <a:pPr marL="285750" indent="-285750"/>
            <a:r>
              <a:rPr lang="en-US" dirty="0" err="1"/>
              <a:t>Pygame</a:t>
            </a:r>
            <a:endParaRPr lang="en-US" dirty="0"/>
          </a:p>
          <a:p>
            <a:pPr marL="285750" indent="-285750"/>
            <a:r>
              <a:rPr lang="en-US" dirty="0"/>
              <a:t>Pyqt5</a:t>
            </a:r>
          </a:p>
          <a:p>
            <a:pPr marL="285750" indent="-285750"/>
            <a:r>
              <a:rPr lang="en-US" dirty="0"/>
              <a:t>Qt designer</a:t>
            </a:r>
          </a:p>
          <a:p>
            <a:pPr marL="285750" indent="-285750"/>
            <a:r>
              <a:rPr lang="en-US" dirty="0" err="1"/>
              <a:t>Tkinker</a:t>
            </a:r>
            <a:endParaRPr lang="en-US" dirty="0"/>
          </a:p>
          <a:p>
            <a:pPr marL="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72"/>
        <p:cNvGrpSpPr/>
        <p:nvPr/>
      </p:nvGrpSpPr>
      <p:grpSpPr>
        <a:xfrm>
          <a:off x="0" y="0"/>
          <a:ext cx="0" cy="0"/>
          <a:chOff x="0" y="0"/>
          <a:chExt cx="0" cy="0"/>
        </a:xfrm>
      </p:grpSpPr>
      <p:pic>
        <p:nvPicPr>
          <p:cNvPr id="5" name="Picture 4">
            <a:extLst>
              <a:ext uri="{FF2B5EF4-FFF2-40B4-BE49-F238E27FC236}">
                <a16:creationId xmlns:a16="http://schemas.microsoft.com/office/drawing/2014/main" id="{8F588BA2-C7AD-43C5-BF0C-5FF1788AF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523" y="795615"/>
            <a:ext cx="5030361" cy="4237721"/>
          </a:xfrm>
          <a:prstGeom prst="rect">
            <a:avLst/>
          </a:prstGeom>
          <a:ln w="127000" cap="rnd">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Google Shape;5866;p30">
            <a:extLst>
              <a:ext uri="{FF2B5EF4-FFF2-40B4-BE49-F238E27FC236}">
                <a16:creationId xmlns:a16="http://schemas.microsoft.com/office/drawing/2014/main" id="{31C6D417-5E18-4DF6-8717-E02D990B17B5}"/>
              </a:ext>
            </a:extLst>
          </p:cNvPr>
          <p:cNvSpPr/>
          <p:nvPr/>
        </p:nvSpPr>
        <p:spPr>
          <a:xfrm rot="21388906">
            <a:off x="731745" y="297583"/>
            <a:ext cx="2902190" cy="438945"/>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31"/>
          <p:cNvSpPr txBox="1">
            <a:spLocks noGrp="1"/>
          </p:cNvSpPr>
          <p:nvPr>
            <p:ph type="title" idx="9"/>
          </p:nvPr>
        </p:nvSpPr>
        <p:spPr>
          <a:xfrm>
            <a:off x="721012" y="110163"/>
            <a:ext cx="540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USE CASE DIAGRAM</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E632-18E5-4960-805A-1D85EBF07847}"/>
              </a:ext>
            </a:extLst>
          </p:cNvPr>
          <p:cNvSpPr>
            <a:spLocks noGrp="1"/>
          </p:cNvSpPr>
          <p:nvPr>
            <p:ph type="title"/>
          </p:nvPr>
        </p:nvSpPr>
        <p:spPr/>
        <p:txBody>
          <a:bodyPr/>
          <a:lstStyle/>
          <a:p>
            <a:r>
              <a:rPr lang="en-US" dirty="0"/>
              <a:t>ACTIVITY DIAGRAM:</a:t>
            </a:r>
          </a:p>
        </p:txBody>
      </p:sp>
      <p:pic>
        <p:nvPicPr>
          <p:cNvPr id="3" name="Picture 3" descr="Diagram&#10;&#10;Description automatically generated">
            <a:extLst>
              <a:ext uri="{FF2B5EF4-FFF2-40B4-BE49-F238E27FC236}">
                <a16:creationId xmlns:a16="http://schemas.microsoft.com/office/drawing/2014/main" id="{340E3307-385D-4A46-823B-997A42F9812C}"/>
              </a:ext>
            </a:extLst>
          </p:cNvPr>
          <p:cNvPicPr>
            <a:picLocks noChangeAspect="1"/>
          </p:cNvPicPr>
          <p:nvPr/>
        </p:nvPicPr>
        <p:blipFill>
          <a:blip r:embed="rId2"/>
          <a:stretch>
            <a:fillRect/>
          </a:stretch>
        </p:blipFill>
        <p:spPr>
          <a:xfrm>
            <a:off x="2288894" y="1076508"/>
            <a:ext cx="4906218" cy="3974332"/>
          </a:xfrm>
          <a:prstGeom prst="rect">
            <a:avLst/>
          </a:prstGeom>
        </p:spPr>
      </p:pic>
    </p:spTree>
    <p:extLst>
      <p:ext uri="{BB962C8B-B14F-4D97-AF65-F5344CB8AC3E}">
        <p14:creationId xmlns:p14="http://schemas.microsoft.com/office/powerpoint/2010/main" val="320991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78"/>
        <p:cNvGrpSpPr/>
        <p:nvPr/>
      </p:nvGrpSpPr>
      <p:grpSpPr>
        <a:xfrm>
          <a:off x="0" y="0"/>
          <a:ext cx="0" cy="0"/>
          <a:chOff x="0" y="0"/>
          <a:chExt cx="0" cy="0"/>
        </a:xfrm>
      </p:grpSpPr>
      <p:sp>
        <p:nvSpPr>
          <p:cNvPr id="6103" name="Google Shape;6103;p35"/>
          <p:cNvSpPr/>
          <p:nvPr/>
        </p:nvSpPr>
        <p:spPr>
          <a:xfrm rot="180576">
            <a:off x="642986" y="742265"/>
            <a:ext cx="1131360" cy="313019"/>
          </a:xfrm>
          <a:prstGeom prst="rect">
            <a:avLst/>
          </a:prstGeom>
          <a:solidFill>
            <a:srgbClr val="FF6421">
              <a:alpha val="49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35"/>
          <p:cNvSpPr txBox="1">
            <a:spLocks noGrp="1"/>
          </p:cNvSpPr>
          <p:nvPr>
            <p:ph type="title"/>
          </p:nvPr>
        </p:nvSpPr>
        <p:spPr>
          <a:xfrm>
            <a:off x="556943" y="512018"/>
            <a:ext cx="1286145"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dk1"/>
                </a:solidFill>
              </a:rPr>
              <a:t>OUTPUT</a:t>
            </a:r>
            <a:endParaRPr sz="3600" dirty="0">
              <a:solidFill>
                <a:schemeClr val="dk1"/>
              </a:solidFill>
            </a:endParaRPr>
          </a:p>
        </p:txBody>
      </p:sp>
      <p:pic>
        <p:nvPicPr>
          <p:cNvPr id="4" name="Picture 3">
            <a:extLst>
              <a:ext uri="{FF2B5EF4-FFF2-40B4-BE49-F238E27FC236}">
                <a16:creationId xmlns:a16="http://schemas.microsoft.com/office/drawing/2014/main" id="{92203607-0D30-4E3F-94A0-109780511158}"/>
              </a:ext>
            </a:extLst>
          </p:cNvPr>
          <p:cNvPicPr>
            <a:picLocks noChangeAspect="1"/>
          </p:cNvPicPr>
          <p:nvPr/>
        </p:nvPicPr>
        <p:blipFill rotWithShape="1">
          <a:blip r:embed="rId3">
            <a:extLst>
              <a:ext uri="{28A0092B-C50C-407E-A947-70E740481C1C}">
                <a14:useLocalDpi xmlns:a14="http://schemas.microsoft.com/office/drawing/2010/main" val="0"/>
              </a:ext>
            </a:extLst>
          </a:blip>
          <a:srcRect b="12048"/>
          <a:stretch/>
        </p:blipFill>
        <p:spPr>
          <a:xfrm>
            <a:off x="2207418" y="63713"/>
            <a:ext cx="2906088" cy="2508037"/>
          </a:xfrm>
          <a:prstGeom prst="rect">
            <a:avLst/>
          </a:prstGeom>
        </p:spPr>
      </p:pic>
      <p:pic>
        <p:nvPicPr>
          <p:cNvPr id="5" name="Picture 4">
            <a:extLst>
              <a:ext uri="{FF2B5EF4-FFF2-40B4-BE49-F238E27FC236}">
                <a16:creationId xmlns:a16="http://schemas.microsoft.com/office/drawing/2014/main" id="{710BD692-BCC4-401D-BFAF-6625DE665F21}"/>
              </a:ext>
            </a:extLst>
          </p:cNvPr>
          <p:cNvPicPr>
            <a:picLocks noChangeAspect="1"/>
          </p:cNvPicPr>
          <p:nvPr/>
        </p:nvPicPr>
        <p:blipFill rotWithShape="1">
          <a:blip r:embed="rId4">
            <a:extLst>
              <a:ext uri="{28A0092B-C50C-407E-A947-70E740481C1C}">
                <a14:useLocalDpi xmlns:a14="http://schemas.microsoft.com/office/drawing/2010/main" val="0"/>
              </a:ext>
            </a:extLst>
          </a:blip>
          <a:srcRect b="12192"/>
          <a:stretch/>
        </p:blipFill>
        <p:spPr>
          <a:xfrm>
            <a:off x="5727018" y="169261"/>
            <a:ext cx="2910852" cy="2508038"/>
          </a:xfrm>
          <a:prstGeom prst="rect">
            <a:avLst/>
          </a:prstGeom>
        </p:spPr>
      </p:pic>
      <p:pic>
        <p:nvPicPr>
          <p:cNvPr id="6" name="Picture 5">
            <a:extLst>
              <a:ext uri="{FF2B5EF4-FFF2-40B4-BE49-F238E27FC236}">
                <a16:creationId xmlns:a16="http://schemas.microsoft.com/office/drawing/2014/main" id="{E8F3078F-74F8-486A-85BA-9E24B8076744}"/>
              </a:ext>
            </a:extLst>
          </p:cNvPr>
          <p:cNvPicPr>
            <a:picLocks noChangeAspect="1"/>
          </p:cNvPicPr>
          <p:nvPr/>
        </p:nvPicPr>
        <p:blipFill rotWithShape="1">
          <a:blip r:embed="rId5">
            <a:extLst>
              <a:ext uri="{28A0092B-C50C-407E-A947-70E740481C1C}">
                <a14:useLocalDpi xmlns:a14="http://schemas.microsoft.com/office/drawing/2010/main" val="0"/>
              </a:ext>
            </a:extLst>
          </a:blip>
          <a:srcRect b="17947"/>
          <a:stretch/>
        </p:blipFill>
        <p:spPr>
          <a:xfrm>
            <a:off x="3984417" y="2706292"/>
            <a:ext cx="2906088" cy="23596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86"/>
        <p:cNvGrpSpPr/>
        <p:nvPr/>
      </p:nvGrpSpPr>
      <p:grpSpPr>
        <a:xfrm>
          <a:off x="0" y="0"/>
          <a:ext cx="0" cy="0"/>
          <a:chOff x="0" y="0"/>
          <a:chExt cx="0" cy="0"/>
        </a:xfrm>
      </p:grpSpPr>
      <p:sp>
        <p:nvSpPr>
          <p:cNvPr id="6388" name="Google Shape;6388;p40"/>
          <p:cNvSpPr/>
          <p:nvPr/>
        </p:nvSpPr>
        <p:spPr>
          <a:xfrm>
            <a:off x="4330400" y="774475"/>
            <a:ext cx="4000500" cy="3600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40"/>
          <p:cNvSpPr/>
          <p:nvPr/>
        </p:nvSpPr>
        <p:spPr>
          <a:xfrm rot="346406">
            <a:off x="777933" y="630196"/>
            <a:ext cx="1227190" cy="381408"/>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40"/>
          <p:cNvSpPr txBox="1">
            <a:spLocks noGrp="1"/>
          </p:cNvSpPr>
          <p:nvPr>
            <p:ph type="title"/>
          </p:nvPr>
        </p:nvSpPr>
        <p:spPr>
          <a:xfrm>
            <a:off x="749825" y="486200"/>
            <a:ext cx="3145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OUTPUT</a:t>
            </a:r>
            <a:endParaRPr dirty="0">
              <a:solidFill>
                <a:schemeClr val="dk1"/>
              </a:solidFill>
            </a:endParaRPr>
          </a:p>
        </p:txBody>
      </p:sp>
      <p:pic>
        <p:nvPicPr>
          <p:cNvPr id="5" name="Picture 4">
            <a:extLst>
              <a:ext uri="{FF2B5EF4-FFF2-40B4-BE49-F238E27FC236}">
                <a16:creationId xmlns:a16="http://schemas.microsoft.com/office/drawing/2014/main" id="{12AF510A-5FB0-4684-A79D-24ECDA44DDFA}"/>
              </a:ext>
            </a:extLst>
          </p:cNvPr>
          <p:cNvPicPr>
            <a:picLocks noChangeAspect="1"/>
          </p:cNvPicPr>
          <p:nvPr/>
        </p:nvPicPr>
        <p:blipFill rotWithShape="1">
          <a:blip r:embed="rId3">
            <a:extLst>
              <a:ext uri="{28A0092B-C50C-407E-A947-70E740481C1C}">
                <a14:useLocalDpi xmlns:a14="http://schemas.microsoft.com/office/drawing/2010/main" val="0"/>
              </a:ext>
            </a:extLst>
          </a:blip>
          <a:srcRect b="11674"/>
          <a:stretch/>
        </p:blipFill>
        <p:spPr>
          <a:xfrm>
            <a:off x="2962623" y="71438"/>
            <a:ext cx="3740435" cy="2450306"/>
          </a:xfrm>
          <a:prstGeom prst="rect">
            <a:avLst/>
          </a:prstGeom>
        </p:spPr>
      </p:pic>
      <p:pic>
        <p:nvPicPr>
          <p:cNvPr id="6" name="Picture 5">
            <a:extLst>
              <a:ext uri="{FF2B5EF4-FFF2-40B4-BE49-F238E27FC236}">
                <a16:creationId xmlns:a16="http://schemas.microsoft.com/office/drawing/2014/main" id="{9E4CF9C1-EA49-45FC-A72C-8944583C1ADC}"/>
              </a:ext>
            </a:extLst>
          </p:cNvPr>
          <p:cNvPicPr>
            <a:picLocks noChangeAspect="1"/>
          </p:cNvPicPr>
          <p:nvPr/>
        </p:nvPicPr>
        <p:blipFill rotWithShape="1">
          <a:blip r:embed="rId4">
            <a:extLst>
              <a:ext uri="{28A0092B-C50C-407E-A947-70E740481C1C}">
                <a14:useLocalDpi xmlns:a14="http://schemas.microsoft.com/office/drawing/2010/main" val="0"/>
              </a:ext>
            </a:extLst>
          </a:blip>
          <a:srcRect b="13089"/>
          <a:stretch/>
        </p:blipFill>
        <p:spPr>
          <a:xfrm>
            <a:off x="5269280" y="2621757"/>
            <a:ext cx="3731845" cy="2371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78"/>
        <p:cNvGrpSpPr/>
        <p:nvPr/>
      </p:nvGrpSpPr>
      <p:grpSpPr>
        <a:xfrm>
          <a:off x="0" y="0"/>
          <a:ext cx="0" cy="0"/>
          <a:chOff x="0" y="0"/>
          <a:chExt cx="0" cy="0"/>
        </a:xfrm>
      </p:grpSpPr>
      <p:sp>
        <p:nvSpPr>
          <p:cNvPr id="6103" name="Google Shape;6103;p35"/>
          <p:cNvSpPr/>
          <p:nvPr/>
        </p:nvSpPr>
        <p:spPr>
          <a:xfrm rot="180576">
            <a:off x="642986" y="742265"/>
            <a:ext cx="1131360" cy="313019"/>
          </a:xfrm>
          <a:prstGeom prst="rect">
            <a:avLst/>
          </a:prstGeom>
          <a:solidFill>
            <a:srgbClr val="FF6421">
              <a:alpha val="49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35"/>
          <p:cNvSpPr txBox="1">
            <a:spLocks noGrp="1"/>
          </p:cNvSpPr>
          <p:nvPr>
            <p:ph type="title"/>
          </p:nvPr>
        </p:nvSpPr>
        <p:spPr>
          <a:xfrm>
            <a:off x="556943" y="512018"/>
            <a:ext cx="1286145"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dk1"/>
                </a:solidFill>
              </a:rPr>
              <a:t>OUTPUT</a:t>
            </a:r>
            <a:endParaRPr sz="3600" dirty="0">
              <a:solidFill>
                <a:schemeClr val="dk1"/>
              </a:solidFill>
            </a:endParaRPr>
          </a:p>
        </p:txBody>
      </p:sp>
      <p:pic>
        <p:nvPicPr>
          <p:cNvPr id="7" name="Picture 6">
            <a:extLst>
              <a:ext uri="{FF2B5EF4-FFF2-40B4-BE49-F238E27FC236}">
                <a16:creationId xmlns:a16="http://schemas.microsoft.com/office/drawing/2014/main" id="{AF4CB3EB-43CB-4A12-A6C4-B3F0D4F57663}"/>
              </a:ext>
            </a:extLst>
          </p:cNvPr>
          <p:cNvPicPr>
            <a:picLocks noChangeAspect="1"/>
          </p:cNvPicPr>
          <p:nvPr/>
        </p:nvPicPr>
        <p:blipFill rotWithShape="1">
          <a:blip r:embed="rId3">
            <a:extLst>
              <a:ext uri="{28A0092B-C50C-407E-A947-70E740481C1C}">
                <a14:useLocalDpi xmlns:a14="http://schemas.microsoft.com/office/drawing/2010/main" val="0"/>
              </a:ext>
            </a:extLst>
          </a:blip>
          <a:srcRect b="17851"/>
          <a:stretch/>
        </p:blipFill>
        <p:spPr>
          <a:xfrm>
            <a:off x="2561323" y="57163"/>
            <a:ext cx="3393281" cy="2514588"/>
          </a:xfrm>
          <a:prstGeom prst="rect">
            <a:avLst/>
          </a:prstGeom>
        </p:spPr>
      </p:pic>
      <p:pic>
        <p:nvPicPr>
          <p:cNvPr id="8" name="Picture 7">
            <a:extLst>
              <a:ext uri="{FF2B5EF4-FFF2-40B4-BE49-F238E27FC236}">
                <a16:creationId xmlns:a16="http://schemas.microsoft.com/office/drawing/2014/main" id="{C1105CC4-E78B-45A6-B365-7570EADC5A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4927" y="2661209"/>
            <a:ext cx="3393282" cy="2389435"/>
          </a:xfrm>
          <a:prstGeom prst="rect">
            <a:avLst/>
          </a:prstGeom>
        </p:spPr>
      </p:pic>
      <p:pic>
        <p:nvPicPr>
          <p:cNvPr id="9" name="Picture 8">
            <a:extLst>
              <a:ext uri="{FF2B5EF4-FFF2-40B4-BE49-F238E27FC236}">
                <a16:creationId xmlns:a16="http://schemas.microsoft.com/office/drawing/2014/main" id="{4EAD1878-561F-4BC8-A419-74DD7B36A99E}"/>
              </a:ext>
            </a:extLst>
          </p:cNvPr>
          <p:cNvPicPr>
            <a:picLocks noChangeAspect="1"/>
          </p:cNvPicPr>
          <p:nvPr/>
        </p:nvPicPr>
        <p:blipFill rotWithShape="1">
          <a:blip r:embed="rId5">
            <a:extLst>
              <a:ext uri="{28A0092B-C50C-407E-A947-70E740481C1C}">
                <a14:useLocalDpi xmlns:a14="http://schemas.microsoft.com/office/drawing/2010/main" val="0"/>
              </a:ext>
            </a:extLst>
          </a:blip>
          <a:srcRect b="5055"/>
          <a:stretch/>
        </p:blipFill>
        <p:spPr>
          <a:xfrm>
            <a:off x="6088798" y="66699"/>
            <a:ext cx="2898040" cy="2505051"/>
          </a:xfrm>
          <a:prstGeom prst="rect">
            <a:avLst/>
          </a:prstGeom>
        </p:spPr>
      </p:pic>
      <p:pic>
        <p:nvPicPr>
          <p:cNvPr id="10" name="Picture 9">
            <a:extLst>
              <a:ext uri="{FF2B5EF4-FFF2-40B4-BE49-F238E27FC236}">
                <a16:creationId xmlns:a16="http://schemas.microsoft.com/office/drawing/2014/main" id="{E69A69D4-E39F-420F-93C3-45471D0D73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3093" y="2643404"/>
            <a:ext cx="3393281" cy="2403574"/>
          </a:xfrm>
          <a:prstGeom prst="rect">
            <a:avLst/>
          </a:prstGeom>
        </p:spPr>
      </p:pic>
    </p:spTree>
    <p:extLst>
      <p:ext uri="{BB962C8B-B14F-4D97-AF65-F5344CB8AC3E}">
        <p14:creationId xmlns:p14="http://schemas.microsoft.com/office/powerpoint/2010/main" val="263014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6"/>
        <p:cNvGrpSpPr/>
        <p:nvPr/>
      </p:nvGrpSpPr>
      <p:grpSpPr>
        <a:xfrm>
          <a:off x="0" y="0"/>
          <a:ext cx="0" cy="0"/>
          <a:chOff x="0" y="0"/>
          <a:chExt cx="0" cy="0"/>
        </a:xfrm>
      </p:grpSpPr>
      <p:sp>
        <p:nvSpPr>
          <p:cNvPr id="6388" name="Google Shape;6388;p40"/>
          <p:cNvSpPr/>
          <p:nvPr/>
        </p:nvSpPr>
        <p:spPr>
          <a:xfrm>
            <a:off x="4330400" y="774475"/>
            <a:ext cx="4000500" cy="3600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40"/>
          <p:cNvSpPr/>
          <p:nvPr/>
        </p:nvSpPr>
        <p:spPr>
          <a:xfrm rot="346406">
            <a:off x="777933" y="630196"/>
            <a:ext cx="1227190" cy="381408"/>
          </a:xfrm>
          <a:prstGeom prst="rect">
            <a:avLst/>
          </a:prstGeom>
          <a:solidFill>
            <a:schemeClr val="accent1">
              <a:alpha val="368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40"/>
          <p:cNvSpPr txBox="1">
            <a:spLocks noGrp="1"/>
          </p:cNvSpPr>
          <p:nvPr>
            <p:ph type="title"/>
          </p:nvPr>
        </p:nvSpPr>
        <p:spPr>
          <a:xfrm>
            <a:off x="749825" y="486200"/>
            <a:ext cx="3145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OUTPUT</a:t>
            </a:r>
            <a:endParaRPr dirty="0">
              <a:solidFill>
                <a:schemeClr val="dk1"/>
              </a:solidFill>
            </a:endParaRPr>
          </a:p>
        </p:txBody>
      </p:sp>
      <p:pic>
        <p:nvPicPr>
          <p:cNvPr id="7" name="Picture 6">
            <a:extLst>
              <a:ext uri="{FF2B5EF4-FFF2-40B4-BE49-F238E27FC236}">
                <a16:creationId xmlns:a16="http://schemas.microsoft.com/office/drawing/2014/main" id="{21104974-EFD9-4F07-ADA6-AC503EF64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017" y="100012"/>
            <a:ext cx="3256533" cy="2266004"/>
          </a:xfrm>
          <a:prstGeom prst="rect">
            <a:avLst/>
          </a:prstGeom>
        </p:spPr>
      </p:pic>
      <p:pic>
        <p:nvPicPr>
          <p:cNvPr id="8" name="Picture 7">
            <a:extLst>
              <a:ext uri="{FF2B5EF4-FFF2-40B4-BE49-F238E27FC236}">
                <a16:creationId xmlns:a16="http://schemas.microsoft.com/office/drawing/2014/main" id="{8ECD99EA-9944-4CBF-81C3-310511791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903" y="2557614"/>
            <a:ext cx="3488947" cy="2485874"/>
          </a:xfrm>
          <a:prstGeom prst="rect">
            <a:avLst/>
          </a:prstGeom>
        </p:spPr>
      </p:pic>
      <p:pic>
        <p:nvPicPr>
          <p:cNvPr id="9" name="Picture 8">
            <a:extLst>
              <a:ext uri="{FF2B5EF4-FFF2-40B4-BE49-F238E27FC236}">
                <a16:creationId xmlns:a16="http://schemas.microsoft.com/office/drawing/2014/main" id="{FF01D587-A621-42B1-9DAC-0FAA4A5527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3487" y="2535836"/>
            <a:ext cx="3561161" cy="2507651"/>
          </a:xfrm>
          <a:prstGeom prst="rect">
            <a:avLst/>
          </a:prstGeom>
        </p:spPr>
      </p:pic>
    </p:spTree>
    <p:extLst>
      <p:ext uri="{BB962C8B-B14F-4D97-AF65-F5344CB8AC3E}">
        <p14:creationId xmlns:p14="http://schemas.microsoft.com/office/powerpoint/2010/main" val="2229098760"/>
      </p:ext>
    </p:extLst>
  </p:cSld>
  <p:clrMapOvr>
    <a:masterClrMapping/>
  </p:clrMapOvr>
</p:sld>
</file>

<file path=ppt/theme/theme1.xml><?xml version="1.0" encoding="utf-8"?>
<a:theme xmlns:a="http://schemas.openxmlformats.org/drawingml/2006/main" name="Retrokey Branding Guidelines by Slidesgo">
  <a:themeElements>
    <a:clrScheme name="Simple Light">
      <a:dk1>
        <a:srgbClr val="1A1B1E"/>
      </a:dk1>
      <a:lt1>
        <a:srgbClr val="FFFFFF"/>
      </a:lt1>
      <a:dk2>
        <a:srgbClr val="6D2000"/>
      </a:dk2>
      <a:lt2>
        <a:srgbClr val="F5713B"/>
      </a:lt2>
      <a:accent1>
        <a:srgbClr val="F23030"/>
      </a:accent1>
      <a:accent2>
        <a:srgbClr val="FFA47A"/>
      </a:accent2>
      <a:accent3>
        <a:srgbClr val="991F2F"/>
      </a:accent3>
      <a:accent4>
        <a:srgbClr val="FF6421"/>
      </a:accent4>
      <a:accent5>
        <a:srgbClr val="FFDFD2"/>
      </a:accent5>
      <a:accent6>
        <a:srgbClr val="7A7B7C"/>
      </a:accent6>
      <a:hlink>
        <a:srgbClr val="1A1B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b26ca7b-66c4-4213-8f59-e870fc342a6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3F9480380EF6479DC691F16E729870" ma:contentTypeVersion="8" ma:contentTypeDescription="Create a new document." ma:contentTypeScope="" ma:versionID="0d5b55063063fb3d826b43ff2d69de52">
  <xsd:schema xmlns:xsd="http://www.w3.org/2001/XMLSchema" xmlns:xs="http://www.w3.org/2001/XMLSchema" xmlns:p="http://schemas.microsoft.com/office/2006/metadata/properties" xmlns:ns2="eb26ca7b-66c4-4213-8f59-e870fc342a6d" targetNamespace="http://schemas.microsoft.com/office/2006/metadata/properties" ma:root="true" ma:fieldsID="f229b3b4105ed7d564552f05463f65f6" ns2:_="">
    <xsd:import namespace="eb26ca7b-66c4-4213-8f59-e870fc342a6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6ca7b-66c4-4213-8f59-e870fc342a6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1D51D2-E1EA-402B-971F-EE634B7DD243}">
  <ds:schemaRefs>
    <ds:schemaRef ds:uri="http://schemas.microsoft.com/office/2006/metadata/properties"/>
    <ds:schemaRef ds:uri="http://schemas.microsoft.com/office/infopath/2007/PartnerControls"/>
    <ds:schemaRef ds:uri="eb26ca7b-66c4-4213-8f59-e870fc342a6d"/>
  </ds:schemaRefs>
</ds:datastoreItem>
</file>

<file path=customXml/itemProps2.xml><?xml version="1.0" encoding="utf-8"?>
<ds:datastoreItem xmlns:ds="http://schemas.openxmlformats.org/officeDocument/2006/customXml" ds:itemID="{C1849D04-10BF-489D-9E46-0F83B798156E}">
  <ds:schemaRefs>
    <ds:schemaRef ds:uri="http://schemas.microsoft.com/sharepoint/v3/contenttype/forms"/>
  </ds:schemaRefs>
</ds:datastoreItem>
</file>

<file path=customXml/itemProps3.xml><?xml version="1.0" encoding="utf-8"?>
<ds:datastoreItem xmlns:ds="http://schemas.openxmlformats.org/officeDocument/2006/customXml" ds:itemID="{9C5D2AD8-E64A-4795-B267-D34BE65E78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26ca7b-66c4-4213-8f59-e870fc342a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TotalTime>
  <Words>184</Words>
  <Application>Microsoft Office PowerPoint</Application>
  <PresentationFormat>On-screen Show (16:9)</PresentationFormat>
  <Paragraphs>31</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Retrokey Branding Guidelines by Slidesgo</vt:lpstr>
      <vt:lpstr>MUSIC MATCHES  MOOD</vt:lpstr>
      <vt:lpstr>ABSTRACT</vt:lpstr>
      <vt:lpstr>TECHNOLOGY USED</vt:lpstr>
      <vt:lpstr>USE CASE DIAGRAM</vt:lpstr>
      <vt:lpstr>ACTIVITY DIAGRAM:</vt:lpstr>
      <vt:lpstr>OUTPUT</vt:lpstr>
      <vt:lpstr>OUTPUT</vt:lpstr>
      <vt:lpstr>OUTPUT</vt:lpstr>
      <vt:lpstr>OUTPUT</vt:lpstr>
      <vt:lpstr>OUTPUT</vt:lpstr>
      <vt:lpstr>OUTPUT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MATCHES  MOOD</dc:title>
  <cp:lastModifiedBy>20-737-079_MAHENDERKAR BALAJI</cp:lastModifiedBy>
  <cp:revision>17</cp:revision>
  <dcterms:modified xsi:type="dcterms:W3CDTF">2022-01-26T10:20:56Z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0x0101001C3F9480380EF6479DC691F16E729870</vt:lpwstr>
  </property>
</Properties>
</file>