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Calisto MT" panose="02040603050505030304" pitchFamily="18" charset="0"/>
      <p:regular r:id="rId8"/>
      <p:bold r:id="rId9"/>
      <p:italic r:id="rId10"/>
      <p:boldItalic r:id="rId11"/>
    </p:embeddedFont>
    <p:embeddedFont>
      <p:font typeface="Lexend Deca" panose="020B0604020202020204" charset="0"/>
      <p:regular r:id="rId12"/>
      <p:bold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6">
          <p15:clr>
            <a:srgbClr val="9AA0A6"/>
          </p15:clr>
        </p15:guide>
        <p15:guide id="2" orient="horz" pos="702">
          <p15:clr>
            <a:srgbClr val="9AA0A6"/>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F089D0-92DD-486B-8987-A47E92D4C2A4}">
  <a:tblStyle styleId="{19F089D0-92DD-486B-8987-A47E92D4C2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19"/>
      </p:cViewPr>
      <p:guideLst>
        <p:guide orient="horz" pos="606"/>
        <p:guide orient="horz" pos="70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95195a5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95195a5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1085d92a75c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085d92a75c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f941925f09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f941925f0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6154100" y="3667856"/>
            <a:ext cx="3212922" cy="1475650"/>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subTitle" idx="1"/>
          </p:nvPr>
        </p:nvSpPr>
        <p:spPr>
          <a:xfrm>
            <a:off x="4135975" y="3436975"/>
            <a:ext cx="2644500" cy="6771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 name="Google Shape;11;p2"/>
          <p:cNvSpPr txBox="1">
            <a:spLocks noGrp="1"/>
          </p:cNvSpPr>
          <p:nvPr>
            <p:ph type="ctrTitle"/>
          </p:nvPr>
        </p:nvSpPr>
        <p:spPr>
          <a:xfrm>
            <a:off x="4135975" y="1035775"/>
            <a:ext cx="4293300" cy="24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7200"/>
              <a:buNone/>
              <a:defRPr sz="4800"/>
            </a:lvl1pPr>
            <a:lvl2pPr lvl="1" algn="ctr" rtl="0">
              <a:lnSpc>
                <a:spcPct val="100000"/>
              </a:lnSpc>
              <a:spcBef>
                <a:spcPts val="0"/>
              </a:spcBef>
              <a:spcAft>
                <a:spcPts val="0"/>
              </a:spcAft>
              <a:buSzPts val="7200"/>
              <a:buNone/>
              <a:defRPr sz="7200"/>
            </a:lvl2pPr>
            <a:lvl3pPr lvl="2" algn="ctr" rtl="0">
              <a:lnSpc>
                <a:spcPct val="100000"/>
              </a:lnSpc>
              <a:spcBef>
                <a:spcPts val="0"/>
              </a:spcBef>
              <a:spcAft>
                <a:spcPts val="0"/>
              </a:spcAft>
              <a:buSzPts val="7200"/>
              <a:buNone/>
              <a:defRPr sz="7200"/>
            </a:lvl3pPr>
            <a:lvl4pPr lvl="3" algn="ctr" rtl="0">
              <a:lnSpc>
                <a:spcPct val="100000"/>
              </a:lnSpc>
              <a:spcBef>
                <a:spcPts val="0"/>
              </a:spcBef>
              <a:spcAft>
                <a:spcPts val="0"/>
              </a:spcAft>
              <a:buSzPts val="7200"/>
              <a:buNone/>
              <a:defRPr sz="7200"/>
            </a:lvl4pPr>
            <a:lvl5pPr lvl="4" algn="ctr" rtl="0">
              <a:lnSpc>
                <a:spcPct val="100000"/>
              </a:lnSpc>
              <a:spcBef>
                <a:spcPts val="0"/>
              </a:spcBef>
              <a:spcAft>
                <a:spcPts val="0"/>
              </a:spcAft>
              <a:buSzPts val="7200"/>
              <a:buNone/>
              <a:defRPr sz="7200"/>
            </a:lvl5pPr>
            <a:lvl6pPr lvl="5" algn="ctr" rtl="0">
              <a:lnSpc>
                <a:spcPct val="100000"/>
              </a:lnSpc>
              <a:spcBef>
                <a:spcPts val="0"/>
              </a:spcBef>
              <a:spcAft>
                <a:spcPts val="0"/>
              </a:spcAft>
              <a:buSzPts val="7200"/>
              <a:buNone/>
              <a:defRPr sz="7200"/>
            </a:lvl6pPr>
            <a:lvl7pPr lvl="6" algn="ctr" rtl="0">
              <a:lnSpc>
                <a:spcPct val="100000"/>
              </a:lnSpc>
              <a:spcBef>
                <a:spcPts val="0"/>
              </a:spcBef>
              <a:spcAft>
                <a:spcPts val="0"/>
              </a:spcAft>
              <a:buSzPts val="7200"/>
              <a:buNone/>
              <a:defRPr sz="7200"/>
            </a:lvl7pPr>
            <a:lvl8pPr lvl="7" algn="ctr" rtl="0">
              <a:lnSpc>
                <a:spcPct val="100000"/>
              </a:lnSpc>
              <a:spcBef>
                <a:spcPts val="0"/>
              </a:spcBef>
              <a:spcAft>
                <a:spcPts val="0"/>
              </a:spcAft>
              <a:buSzPts val="7200"/>
              <a:buNone/>
              <a:defRPr sz="7200"/>
            </a:lvl8pPr>
            <a:lvl9pPr lvl="8" algn="ctr" rtl="0">
              <a:lnSpc>
                <a:spcPct val="100000"/>
              </a:lnSpc>
              <a:spcBef>
                <a:spcPts val="0"/>
              </a:spcBef>
              <a:spcAft>
                <a:spcPts val="0"/>
              </a:spcAft>
              <a:buSzPts val="7200"/>
              <a:buNone/>
              <a:defRPr sz="7200"/>
            </a:lvl9pPr>
          </a:lstStyle>
          <a:p>
            <a:endParaRPr/>
          </a:p>
        </p:txBody>
      </p:sp>
      <p:sp>
        <p:nvSpPr>
          <p:cNvPr id="12" name="Google Shape;12;p2"/>
          <p:cNvSpPr/>
          <p:nvPr/>
        </p:nvSpPr>
        <p:spPr>
          <a:xfrm>
            <a:off x="5736975" y="4353281"/>
            <a:ext cx="1215300" cy="1215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899999">
            <a:off x="4821272" y="280788"/>
            <a:ext cx="596232" cy="517186"/>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01025">
            <a:off x="8392867" y="2061425"/>
            <a:ext cx="1381878" cy="1198646"/>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713100" y="1200150"/>
            <a:ext cx="7717800" cy="3404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AutoNum type="arabicPeriod"/>
              <a:defRPr sz="1200"/>
            </a:lvl1pPr>
            <a:lvl2pPr marL="914400" lvl="1" indent="-304800" rtl="0">
              <a:spcBef>
                <a:spcPts val="0"/>
              </a:spcBef>
              <a:spcAft>
                <a:spcPts val="0"/>
              </a:spcAft>
              <a:buSzPts val="1200"/>
              <a:buAutoNum type="alphaLcPeriod"/>
              <a:defRPr sz="1200"/>
            </a:lvl2pPr>
            <a:lvl3pPr marL="1371600" lvl="2" indent="-304800" rtl="0">
              <a:spcBef>
                <a:spcPts val="0"/>
              </a:spcBef>
              <a:spcAft>
                <a:spcPts val="0"/>
              </a:spcAft>
              <a:buSzPts val="1200"/>
              <a:buAutoNum type="romanLcPeriod"/>
              <a:defRPr sz="1200"/>
            </a:lvl3pPr>
            <a:lvl4pPr marL="1828800" lvl="3" indent="-304800" rtl="0">
              <a:spcBef>
                <a:spcPts val="0"/>
              </a:spcBef>
              <a:spcAft>
                <a:spcPts val="0"/>
              </a:spcAft>
              <a:buSzPts val="1200"/>
              <a:buAutoNum type="arabicPeriod"/>
              <a:defRPr sz="1200"/>
            </a:lvl4pPr>
            <a:lvl5pPr marL="2286000" lvl="4" indent="-304800" rtl="0">
              <a:spcBef>
                <a:spcPts val="0"/>
              </a:spcBef>
              <a:spcAft>
                <a:spcPts val="0"/>
              </a:spcAft>
              <a:buSzPts val="1200"/>
              <a:buAutoNum type="alphaLcPeriod"/>
              <a:defRPr sz="1200"/>
            </a:lvl5pPr>
            <a:lvl6pPr marL="2743200" lvl="5" indent="-304800" rtl="0">
              <a:spcBef>
                <a:spcPts val="0"/>
              </a:spcBef>
              <a:spcAft>
                <a:spcPts val="0"/>
              </a:spcAft>
              <a:buSzPts val="1200"/>
              <a:buAutoNum type="romanLcPeriod"/>
              <a:defRPr sz="1200"/>
            </a:lvl6pPr>
            <a:lvl7pPr marL="3200400" lvl="6" indent="-304800" rtl="0">
              <a:spcBef>
                <a:spcPts val="0"/>
              </a:spcBef>
              <a:spcAft>
                <a:spcPts val="0"/>
              </a:spcAft>
              <a:buSzPts val="1200"/>
              <a:buAutoNum type="arabicPeriod"/>
              <a:defRPr sz="1200"/>
            </a:lvl7pPr>
            <a:lvl8pPr marL="3657600" lvl="7" indent="-304800" rtl="0">
              <a:spcBef>
                <a:spcPts val="0"/>
              </a:spcBef>
              <a:spcAft>
                <a:spcPts val="0"/>
              </a:spcAft>
              <a:buSzPts val="1200"/>
              <a:buAutoNum type="alphaLcPeriod"/>
              <a:defRPr sz="1200"/>
            </a:lvl8pPr>
            <a:lvl9pPr marL="4114800" lvl="8" indent="-304800" rtl="0">
              <a:spcBef>
                <a:spcPts val="0"/>
              </a:spcBef>
              <a:spcAft>
                <a:spcPts val="0"/>
              </a:spcAft>
              <a:buSzPts val="1200"/>
              <a:buAutoNum type="romanLcPeriod"/>
              <a:defRPr sz="1200"/>
            </a:lvl9pPr>
          </a:lstStyle>
          <a:p>
            <a:endParaRPr/>
          </a:p>
        </p:txBody>
      </p:sp>
      <p:sp>
        <p:nvSpPr>
          <p:cNvPr id="24" name="Google Shape;24;p4"/>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5" name="Google Shape;25;p4"/>
          <p:cNvSpPr/>
          <p:nvPr/>
        </p:nvSpPr>
        <p:spPr>
          <a:xfrm rot="301033">
            <a:off x="318889" y="-265259"/>
            <a:ext cx="789020" cy="684398"/>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416475" y="131026"/>
            <a:ext cx="1026000" cy="10260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301053">
            <a:off x="1237580" y="4938577"/>
            <a:ext cx="437515" cy="379513"/>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flipH="1">
            <a:off x="7649620" y="4353278"/>
            <a:ext cx="1720458" cy="790182"/>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8777542" y="3288374"/>
            <a:ext cx="547954" cy="547954"/>
            <a:chOff x="3796125" y="-35750"/>
            <a:chExt cx="773400" cy="773400"/>
          </a:xfrm>
        </p:grpSpPr>
        <p:sp>
          <p:nvSpPr>
            <p:cNvPr id="30" name="Google Shape;30;p4"/>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
  <p:cSld name="CUSTOM_1">
    <p:spTree>
      <p:nvGrpSpPr>
        <p:cNvPr id="1" name="Shape 128"/>
        <p:cNvGrpSpPr/>
        <p:nvPr/>
      </p:nvGrpSpPr>
      <p:grpSpPr>
        <a:xfrm>
          <a:off x="0" y="0"/>
          <a:ext cx="0" cy="0"/>
          <a:chOff x="0" y="0"/>
          <a:chExt cx="0" cy="0"/>
        </a:xfrm>
      </p:grpSpPr>
      <p:sp>
        <p:nvSpPr>
          <p:cNvPr id="129" name="Google Shape;129;p13"/>
          <p:cNvSpPr/>
          <p:nvPr/>
        </p:nvSpPr>
        <p:spPr>
          <a:xfrm flipH="1">
            <a:off x="6421171" y="-339547"/>
            <a:ext cx="2322776" cy="1066819"/>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3"/>
          <p:cNvGrpSpPr/>
          <p:nvPr/>
        </p:nvGrpSpPr>
        <p:grpSpPr>
          <a:xfrm>
            <a:off x="5997322" y="-282391"/>
            <a:ext cx="1424653" cy="1474656"/>
            <a:chOff x="5556925" y="2802275"/>
            <a:chExt cx="757875" cy="784475"/>
          </a:xfrm>
        </p:grpSpPr>
        <p:sp>
          <p:nvSpPr>
            <p:cNvPr id="131" name="Google Shape;131;p13"/>
            <p:cNvSpPr/>
            <p:nvPr/>
          </p:nvSpPr>
          <p:spPr>
            <a:xfrm>
              <a:off x="5878400" y="2851075"/>
              <a:ext cx="92900" cy="225350"/>
            </a:xfrm>
            <a:custGeom>
              <a:avLst/>
              <a:gdLst/>
              <a:ahLst/>
              <a:cxnLst/>
              <a:rect l="l" t="t" r="r" b="b"/>
              <a:pathLst>
                <a:path w="3716" h="9014" extrusionOk="0">
                  <a:moveTo>
                    <a:pt x="3310" y="1"/>
                  </a:moveTo>
                  <a:lnTo>
                    <a:pt x="1" y="8871"/>
                  </a:lnTo>
                  <a:lnTo>
                    <a:pt x="405" y="9014"/>
                  </a:lnTo>
                  <a:lnTo>
                    <a:pt x="3715" y="143"/>
                  </a:lnTo>
                  <a:lnTo>
                    <a:pt x="33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5637000" y="3063900"/>
              <a:ext cx="214350" cy="51825"/>
            </a:xfrm>
            <a:custGeom>
              <a:avLst/>
              <a:gdLst/>
              <a:ahLst/>
              <a:cxnLst/>
              <a:rect l="l" t="t" r="r" b="b"/>
              <a:pathLst>
                <a:path w="8574" h="2073" extrusionOk="0">
                  <a:moveTo>
                    <a:pt x="84" y="0"/>
                  </a:moveTo>
                  <a:lnTo>
                    <a:pt x="1" y="417"/>
                  </a:lnTo>
                  <a:lnTo>
                    <a:pt x="8490" y="2072"/>
                  </a:lnTo>
                  <a:lnTo>
                    <a:pt x="8573" y="1655"/>
                  </a:lnTo>
                  <a:lnTo>
                    <a:pt x="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5753675" y="3146650"/>
              <a:ext cx="117600" cy="339950"/>
            </a:xfrm>
            <a:custGeom>
              <a:avLst/>
              <a:gdLst/>
              <a:ahLst/>
              <a:cxnLst/>
              <a:rect l="l" t="t" r="r" b="b"/>
              <a:pathLst>
                <a:path w="4704" h="13598" extrusionOk="0">
                  <a:moveTo>
                    <a:pt x="4287" y="0"/>
                  </a:moveTo>
                  <a:lnTo>
                    <a:pt x="1" y="13466"/>
                  </a:lnTo>
                  <a:lnTo>
                    <a:pt x="406" y="13597"/>
                  </a:lnTo>
                  <a:lnTo>
                    <a:pt x="4704" y="131"/>
                  </a:lnTo>
                  <a:lnTo>
                    <a:pt x="4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5664675" y="3415775"/>
              <a:ext cx="195600" cy="170975"/>
            </a:xfrm>
            <a:custGeom>
              <a:avLst/>
              <a:gdLst/>
              <a:ahLst/>
              <a:cxnLst/>
              <a:rect l="l" t="t" r="r" b="b"/>
              <a:pathLst>
                <a:path w="7824" h="6839" extrusionOk="0">
                  <a:moveTo>
                    <a:pt x="3899" y="0"/>
                  </a:moveTo>
                  <a:cubicBezTo>
                    <a:pt x="3396" y="0"/>
                    <a:pt x="2886" y="111"/>
                    <a:pt x="2406" y="344"/>
                  </a:cubicBezTo>
                  <a:cubicBezTo>
                    <a:pt x="703" y="1177"/>
                    <a:pt x="1" y="3237"/>
                    <a:pt x="834" y="4928"/>
                  </a:cubicBezTo>
                  <a:cubicBezTo>
                    <a:pt x="1429" y="6135"/>
                    <a:pt x="2650" y="6839"/>
                    <a:pt x="3915" y="6839"/>
                  </a:cubicBezTo>
                  <a:cubicBezTo>
                    <a:pt x="4421" y="6839"/>
                    <a:pt x="4935" y="6726"/>
                    <a:pt x="5418" y="6488"/>
                  </a:cubicBezTo>
                  <a:cubicBezTo>
                    <a:pt x="7121" y="5654"/>
                    <a:pt x="7823" y="3606"/>
                    <a:pt x="6990" y="1904"/>
                  </a:cubicBezTo>
                  <a:cubicBezTo>
                    <a:pt x="6393" y="702"/>
                    <a:pt x="5168" y="0"/>
                    <a:pt x="3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5756350" y="3001250"/>
              <a:ext cx="240850" cy="211000"/>
            </a:xfrm>
            <a:custGeom>
              <a:avLst/>
              <a:gdLst/>
              <a:ahLst/>
              <a:cxnLst/>
              <a:rect l="l" t="t" r="r" b="b"/>
              <a:pathLst>
                <a:path w="9634" h="8440" extrusionOk="0">
                  <a:moveTo>
                    <a:pt x="4818" y="0"/>
                  </a:moveTo>
                  <a:cubicBezTo>
                    <a:pt x="4188" y="0"/>
                    <a:pt x="3548" y="140"/>
                    <a:pt x="2942" y="435"/>
                  </a:cubicBezTo>
                  <a:cubicBezTo>
                    <a:pt x="858" y="1483"/>
                    <a:pt x="1" y="4007"/>
                    <a:pt x="1025" y="6090"/>
                  </a:cubicBezTo>
                  <a:cubicBezTo>
                    <a:pt x="1773" y="7577"/>
                    <a:pt x="3272" y="8439"/>
                    <a:pt x="4827" y="8439"/>
                  </a:cubicBezTo>
                  <a:cubicBezTo>
                    <a:pt x="5451" y="8439"/>
                    <a:pt x="6084" y="8300"/>
                    <a:pt x="6680" y="8007"/>
                  </a:cubicBezTo>
                  <a:cubicBezTo>
                    <a:pt x="8764" y="6971"/>
                    <a:pt x="9633" y="4435"/>
                    <a:pt x="8597" y="2352"/>
                  </a:cubicBezTo>
                  <a:cubicBezTo>
                    <a:pt x="7868" y="859"/>
                    <a:pt x="6377" y="0"/>
                    <a:pt x="4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5893875" y="3126400"/>
              <a:ext cx="177725" cy="172675"/>
            </a:xfrm>
            <a:custGeom>
              <a:avLst/>
              <a:gdLst/>
              <a:ahLst/>
              <a:cxnLst/>
              <a:rect l="l" t="t" r="r" b="b"/>
              <a:pathLst>
                <a:path w="7109" h="6907" extrusionOk="0">
                  <a:moveTo>
                    <a:pt x="298" y="1"/>
                  </a:moveTo>
                  <a:lnTo>
                    <a:pt x="1" y="310"/>
                  </a:lnTo>
                  <a:lnTo>
                    <a:pt x="6811" y="6906"/>
                  </a:lnTo>
                  <a:lnTo>
                    <a:pt x="7109" y="6597"/>
                  </a:lnTo>
                  <a:lnTo>
                    <a:pt x="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6001025" y="3244325"/>
              <a:ext cx="142025" cy="124000"/>
            </a:xfrm>
            <a:custGeom>
              <a:avLst/>
              <a:gdLst/>
              <a:ahLst/>
              <a:cxnLst/>
              <a:rect l="l" t="t" r="r" b="b"/>
              <a:pathLst>
                <a:path w="5681" h="4960" extrusionOk="0">
                  <a:moveTo>
                    <a:pt x="2831" y="0"/>
                  </a:moveTo>
                  <a:cubicBezTo>
                    <a:pt x="2468" y="0"/>
                    <a:pt x="2099" y="80"/>
                    <a:pt x="1751" y="249"/>
                  </a:cubicBezTo>
                  <a:cubicBezTo>
                    <a:pt x="513" y="856"/>
                    <a:pt x="1" y="2356"/>
                    <a:pt x="620" y="3571"/>
                  </a:cubicBezTo>
                  <a:cubicBezTo>
                    <a:pt x="1052" y="4452"/>
                    <a:pt x="1931" y="4960"/>
                    <a:pt x="2840" y="4960"/>
                  </a:cubicBezTo>
                  <a:cubicBezTo>
                    <a:pt x="3208" y="4960"/>
                    <a:pt x="3580" y="4876"/>
                    <a:pt x="3930" y="4702"/>
                  </a:cubicBezTo>
                  <a:cubicBezTo>
                    <a:pt x="5168" y="4094"/>
                    <a:pt x="5680" y="2606"/>
                    <a:pt x="5061" y="1380"/>
                  </a:cubicBezTo>
                  <a:cubicBezTo>
                    <a:pt x="4635" y="510"/>
                    <a:pt x="3750" y="0"/>
                    <a:pt x="28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616475" y="2837375"/>
              <a:ext cx="347675" cy="225950"/>
            </a:xfrm>
            <a:custGeom>
              <a:avLst/>
              <a:gdLst/>
              <a:ahLst/>
              <a:cxnLst/>
              <a:rect l="l" t="t" r="r" b="b"/>
              <a:pathLst>
                <a:path w="13907" h="9038" extrusionOk="0">
                  <a:moveTo>
                    <a:pt x="13668" y="1"/>
                  </a:moveTo>
                  <a:lnTo>
                    <a:pt x="0" y="8680"/>
                  </a:lnTo>
                  <a:lnTo>
                    <a:pt x="226" y="9038"/>
                  </a:lnTo>
                  <a:lnTo>
                    <a:pt x="13907" y="358"/>
                  </a:lnTo>
                  <a:lnTo>
                    <a:pt x="136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917700" y="2802275"/>
              <a:ext cx="104200" cy="90975"/>
            </a:xfrm>
            <a:custGeom>
              <a:avLst/>
              <a:gdLst/>
              <a:ahLst/>
              <a:cxnLst/>
              <a:rect l="l" t="t" r="r" b="b"/>
              <a:pathLst>
                <a:path w="4168" h="3639" extrusionOk="0">
                  <a:moveTo>
                    <a:pt x="2081" y="0"/>
                  </a:moveTo>
                  <a:cubicBezTo>
                    <a:pt x="1813" y="0"/>
                    <a:pt x="1542" y="57"/>
                    <a:pt x="1286" y="178"/>
                  </a:cubicBezTo>
                  <a:cubicBezTo>
                    <a:pt x="381" y="619"/>
                    <a:pt x="0" y="1714"/>
                    <a:pt x="453" y="2619"/>
                  </a:cubicBezTo>
                  <a:cubicBezTo>
                    <a:pt x="767" y="3265"/>
                    <a:pt x="1416" y="3638"/>
                    <a:pt x="2090" y="3638"/>
                  </a:cubicBezTo>
                  <a:cubicBezTo>
                    <a:pt x="2360" y="3638"/>
                    <a:pt x="2635" y="3579"/>
                    <a:pt x="2893" y="3453"/>
                  </a:cubicBezTo>
                  <a:cubicBezTo>
                    <a:pt x="3798" y="3000"/>
                    <a:pt x="4167" y="1917"/>
                    <a:pt x="3727" y="1012"/>
                  </a:cubicBezTo>
                  <a:cubicBezTo>
                    <a:pt x="3419" y="371"/>
                    <a:pt x="2762" y="0"/>
                    <a:pt x="20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5977825" y="2857925"/>
              <a:ext cx="148250" cy="125325"/>
            </a:xfrm>
            <a:custGeom>
              <a:avLst/>
              <a:gdLst/>
              <a:ahLst/>
              <a:cxnLst/>
              <a:rect l="l" t="t" r="r" b="b"/>
              <a:pathLst>
                <a:path w="5930" h="5013" extrusionOk="0">
                  <a:moveTo>
                    <a:pt x="274" y="0"/>
                  </a:moveTo>
                  <a:lnTo>
                    <a:pt x="0" y="334"/>
                  </a:lnTo>
                  <a:lnTo>
                    <a:pt x="5656" y="5013"/>
                  </a:lnTo>
                  <a:lnTo>
                    <a:pt x="5930" y="4680"/>
                  </a:lnTo>
                  <a:lnTo>
                    <a:pt x="2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6060875" y="3230000"/>
              <a:ext cx="174150" cy="69975"/>
            </a:xfrm>
            <a:custGeom>
              <a:avLst/>
              <a:gdLst/>
              <a:ahLst/>
              <a:cxnLst/>
              <a:rect l="l" t="t" r="r" b="b"/>
              <a:pathLst>
                <a:path w="6966" h="2799" extrusionOk="0">
                  <a:moveTo>
                    <a:pt x="6822" y="0"/>
                  </a:moveTo>
                  <a:lnTo>
                    <a:pt x="0" y="2393"/>
                  </a:lnTo>
                  <a:lnTo>
                    <a:pt x="143" y="2798"/>
                  </a:lnTo>
                  <a:lnTo>
                    <a:pt x="6965" y="405"/>
                  </a:lnTo>
                  <a:lnTo>
                    <a:pt x="6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6082000" y="2947025"/>
              <a:ext cx="85750" cy="74950"/>
            </a:xfrm>
            <a:custGeom>
              <a:avLst/>
              <a:gdLst/>
              <a:ahLst/>
              <a:cxnLst/>
              <a:rect l="l" t="t" r="r" b="b"/>
              <a:pathLst>
                <a:path w="3430" h="2998" extrusionOk="0">
                  <a:moveTo>
                    <a:pt x="1711" y="0"/>
                  </a:moveTo>
                  <a:cubicBezTo>
                    <a:pt x="1489" y="0"/>
                    <a:pt x="1263" y="49"/>
                    <a:pt x="1048" y="151"/>
                  </a:cubicBezTo>
                  <a:cubicBezTo>
                    <a:pt x="310" y="508"/>
                    <a:pt x="0" y="1413"/>
                    <a:pt x="370" y="2163"/>
                  </a:cubicBezTo>
                  <a:cubicBezTo>
                    <a:pt x="624" y="2689"/>
                    <a:pt x="1157" y="2998"/>
                    <a:pt x="1714" y="2998"/>
                  </a:cubicBezTo>
                  <a:cubicBezTo>
                    <a:pt x="1938" y="2998"/>
                    <a:pt x="2166" y="2948"/>
                    <a:pt x="2382" y="2842"/>
                  </a:cubicBezTo>
                  <a:cubicBezTo>
                    <a:pt x="3120" y="2485"/>
                    <a:pt x="3429" y="1580"/>
                    <a:pt x="3060" y="830"/>
                  </a:cubicBezTo>
                  <a:cubicBezTo>
                    <a:pt x="2797" y="303"/>
                    <a:pt x="2266" y="0"/>
                    <a:pt x="1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6195700" y="3176125"/>
              <a:ext cx="119100" cy="104400"/>
            </a:xfrm>
            <a:custGeom>
              <a:avLst/>
              <a:gdLst/>
              <a:ahLst/>
              <a:cxnLst/>
              <a:rect l="l" t="t" r="r" b="b"/>
              <a:pathLst>
                <a:path w="4764" h="4176" extrusionOk="0">
                  <a:moveTo>
                    <a:pt x="2379" y="0"/>
                  </a:moveTo>
                  <a:cubicBezTo>
                    <a:pt x="2072" y="0"/>
                    <a:pt x="1760" y="69"/>
                    <a:pt x="1465" y="214"/>
                  </a:cubicBezTo>
                  <a:cubicBezTo>
                    <a:pt x="417" y="738"/>
                    <a:pt x="1" y="1988"/>
                    <a:pt x="513" y="3012"/>
                  </a:cubicBezTo>
                  <a:cubicBezTo>
                    <a:pt x="878" y="3752"/>
                    <a:pt x="1620" y="4176"/>
                    <a:pt x="2391" y="4176"/>
                  </a:cubicBezTo>
                  <a:cubicBezTo>
                    <a:pt x="2700" y="4176"/>
                    <a:pt x="3014" y="4108"/>
                    <a:pt x="3311" y="3965"/>
                  </a:cubicBezTo>
                  <a:cubicBezTo>
                    <a:pt x="4346" y="3441"/>
                    <a:pt x="4763" y="2191"/>
                    <a:pt x="4263" y="1167"/>
                  </a:cubicBezTo>
                  <a:cubicBezTo>
                    <a:pt x="3897" y="434"/>
                    <a:pt x="3152" y="0"/>
                    <a:pt x="2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556925" y="3001650"/>
              <a:ext cx="140225" cy="127325"/>
            </a:xfrm>
            <a:custGeom>
              <a:avLst/>
              <a:gdLst/>
              <a:ahLst/>
              <a:cxnLst/>
              <a:rect l="l" t="t" r="r" b="b"/>
              <a:pathLst>
                <a:path w="5609" h="5093" extrusionOk="0">
                  <a:moveTo>
                    <a:pt x="2808" y="0"/>
                  </a:moveTo>
                  <a:cubicBezTo>
                    <a:pt x="2608" y="0"/>
                    <a:pt x="2405" y="24"/>
                    <a:pt x="2203" y="74"/>
                  </a:cubicBezTo>
                  <a:cubicBezTo>
                    <a:pt x="834" y="419"/>
                    <a:pt x="1" y="1788"/>
                    <a:pt x="334" y="3157"/>
                  </a:cubicBezTo>
                  <a:cubicBezTo>
                    <a:pt x="617" y="4317"/>
                    <a:pt x="1651" y="5093"/>
                    <a:pt x="2793" y="5093"/>
                  </a:cubicBezTo>
                  <a:cubicBezTo>
                    <a:pt x="2999" y="5093"/>
                    <a:pt x="3209" y="5067"/>
                    <a:pt x="3418" y="5015"/>
                  </a:cubicBezTo>
                  <a:cubicBezTo>
                    <a:pt x="4775" y="4681"/>
                    <a:pt x="5609" y="3300"/>
                    <a:pt x="5275" y="1943"/>
                  </a:cubicBezTo>
                  <a:cubicBezTo>
                    <a:pt x="4992" y="777"/>
                    <a:pt x="3949"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5785225" y="3026075"/>
              <a:ext cx="90525" cy="133400"/>
            </a:xfrm>
            <a:custGeom>
              <a:avLst/>
              <a:gdLst/>
              <a:ahLst/>
              <a:cxnLst/>
              <a:rect l="l" t="t" r="r" b="b"/>
              <a:pathLst>
                <a:path w="3621" h="5336" extrusionOk="0">
                  <a:moveTo>
                    <a:pt x="3533" y="0"/>
                  </a:moveTo>
                  <a:cubicBezTo>
                    <a:pt x="2324" y="0"/>
                    <a:pt x="1119" y="718"/>
                    <a:pt x="572" y="1811"/>
                  </a:cubicBezTo>
                  <a:cubicBezTo>
                    <a:pt x="1" y="2930"/>
                    <a:pt x="168" y="4371"/>
                    <a:pt x="941" y="5335"/>
                  </a:cubicBezTo>
                  <a:lnTo>
                    <a:pt x="1168" y="5157"/>
                  </a:lnTo>
                  <a:cubicBezTo>
                    <a:pt x="453" y="4276"/>
                    <a:pt x="322" y="2954"/>
                    <a:pt x="822" y="1942"/>
                  </a:cubicBezTo>
                  <a:cubicBezTo>
                    <a:pt x="1321" y="956"/>
                    <a:pt x="2419" y="298"/>
                    <a:pt x="3522" y="298"/>
                  </a:cubicBezTo>
                  <a:cubicBezTo>
                    <a:pt x="3551" y="298"/>
                    <a:pt x="3580" y="298"/>
                    <a:pt x="3608" y="299"/>
                  </a:cubicBezTo>
                  <a:lnTo>
                    <a:pt x="3620" y="1"/>
                  </a:lnTo>
                  <a:cubicBezTo>
                    <a:pt x="3591" y="1"/>
                    <a:pt x="3562" y="0"/>
                    <a:pt x="3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5943600" y="2818925"/>
              <a:ext cx="25025" cy="32175"/>
            </a:xfrm>
            <a:custGeom>
              <a:avLst/>
              <a:gdLst/>
              <a:ahLst/>
              <a:cxnLst/>
              <a:rect l="l" t="t" r="r" b="b"/>
              <a:pathLst>
                <a:path w="1001" h="1287" extrusionOk="0">
                  <a:moveTo>
                    <a:pt x="929" y="1"/>
                  </a:moveTo>
                  <a:cubicBezTo>
                    <a:pt x="381" y="167"/>
                    <a:pt x="0" y="715"/>
                    <a:pt x="24" y="1287"/>
                  </a:cubicBezTo>
                  <a:lnTo>
                    <a:pt x="321" y="1275"/>
                  </a:lnTo>
                  <a:cubicBezTo>
                    <a:pt x="298" y="834"/>
                    <a:pt x="607" y="405"/>
                    <a:pt x="1000" y="286"/>
                  </a:cubicBezTo>
                  <a:lnTo>
                    <a:pt x="9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5575100" y="3016500"/>
              <a:ext cx="59250" cy="51600"/>
            </a:xfrm>
            <a:custGeom>
              <a:avLst/>
              <a:gdLst/>
              <a:ahLst/>
              <a:cxnLst/>
              <a:rect l="l" t="t" r="r" b="b"/>
              <a:pathLst>
                <a:path w="2370" h="2064" extrusionOk="0">
                  <a:moveTo>
                    <a:pt x="2268" y="1"/>
                  </a:moveTo>
                  <a:cubicBezTo>
                    <a:pt x="1173" y="1"/>
                    <a:pt x="116" y="930"/>
                    <a:pt x="0" y="2027"/>
                  </a:cubicBezTo>
                  <a:lnTo>
                    <a:pt x="286" y="2063"/>
                  </a:lnTo>
                  <a:cubicBezTo>
                    <a:pt x="389" y="1097"/>
                    <a:pt x="1292" y="298"/>
                    <a:pt x="2255" y="298"/>
                  </a:cubicBezTo>
                  <a:cubicBezTo>
                    <a:pt x="2289" y="298"/>
                    <a:pt x="2323" y="299"/>
                    <a:pt x="2358" y="301"/>
                  </a:cubicBezTo>
                  <a:lnTo>
                    <a:pt x="2369" y="3"/>
                  </a:lnTo>
                  <a:cubicBezTo>
                    <a:pt x="2336" y="2"/>
                    <a:pt x="2302" y="1"/>
                    <a:pt x="22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6127550" y="2964175"/>
              <a:ext cx="21450" cy="23550"/>
            </a:xfrm>
            <a:custGeom>
              <a:avLst/>
              <a:gdLst/>
              <a:ahLst/>
              <a:cxnLst/>
              <a:rect l="l" t="t" r="r" b="b"/>
              <a:pathLst>
                <a:path w="858" h="942" extrusionOk="0">
                  <a:moveTo>
                    <a:pt x="155" y="1"/>
                  </a:moveTo>
                  <a:lnTo>
                    <a:pt x="0" y="251"/>
                  </a:lnTo>
                  <a:cubicBezTo>
                    <a:pt x="274" y="406"/>
                    <a:pt x="476" y="656"/>
                    <a:pt x="583" y="941"/>
                  </a:cubicBezTo>
                  <a:lnTo>
                    <a:pt x="857" y="834"/>
                  </a:lnTo>
                  <a:cubicBezTo>
                    <a:pt x="714" y="489"/>
                    <a:pt x="464" y="19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6225175" y="3191750"/>
              <a:ext cx="34850" cy="24575"/>
            </a:xfrm>
            <a:custGeom>
              <a:avLst/>
              <a:gdLst/>
              <a:ahLst/>
              <a:cxnLst/>
              <a:rect l="l" t="t" r="r" b="b"/>
              <a:pathLst>
                <a:path w="1394" h="983" extrusionOk="0">
                  <a:moveTo>
                    <a:pt x="1196" y="1"/>
                  </a:moveTo>
                  <a:cubicBezTo>
                    <a:pt x="655" y="1"/>
                    <a:pt x="138" y="380"/>
                    <a:pt x="0" y="911"/>
                  </a:cubicBezTo>
                  <a:lnTo>
                    <a:pt x="286" y="982"/>
                  </a:lnTo>
                  <a:cubicBezTo>
                    <a:pt x="392" y="589"/>
                    <a:pt x="793" y="291"/>
                    <a:pt x="1208" y="291"/>
                  </a:cubicBezTo>
                  <a:cubicBezTo>
                    <a:pt x="1258" y="291"/>
                    <a:pt x="1308" y="295"/>
                    <a:pt x="1358" y="304"/>
                  </a:cubicBezTo>
                  <a:lnTo>
                    <a:pt x="1393" y="18"/>
                  </a:lnTo>
                  <a:cubicBezTo>
                    <a:pt x="1328" y="6"/>
                    <a:pt x="1262" y="1"/>
                    <a:pt x="1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6023950" y="3281475"/>
              <a:ext cx="48250" cy="69725"/>
            </a:xfrm>
            <a:custGeom>
              <a:avLst/>
              <a:gdLst/>
              <a:ahLst/>
              <a:cxnLst/>
              <a:rect l="l" t="t" r="r" b="b"/>
              <a:pathLst>
                <a:path w="1930" h="2789" extrusionOk="0">
                  <a:moveTo>
                    <a:pt x="394" y="1"/>
                  </a:moveTo>
                  <a:cubicBezTo>
                    <a:pt x="25" y="537"/>
                    <a:pt x="1" y="1287"/>
                    <a:pt x="310" y="1858"/>
                  </a:cubicBezTo>
                  <a:cubicBezTo>
                    <a:pt x="610" y="2424"/>
                    <a:pt x="1235" y="2788"/>
                    <a:pt x="1870" y="2788"/>
                  </a:cubicBezTo>
                  <a:cubicBezTo>
                    <a:pt x="1890" y="2788"/>
                    <a:pt x="1910" y="2788"/>
                    <a:pt x="1930" y="2787"/>
                  </a:cubicBezTo>
                  <a:lnTo>
                    <a:pt x="1918" y="2489"/>
                  </a:lnTo>
                  <a:cubicBezTo>
                    <a:pt x="1898" y="2490"/>
                    <a:pt x="1879" y="2491"/>
                    <a:pt x="1860" y="2491"/>
                  </a:cubicBezTo>
                  <a:cubicBezTo>
                    <a:pt x="1342" y="2491"/>
                    <a:pt x="813" y="2186"/>
                    <a:pt x="560" y="1727"/>
                  </a:cubicBezTo>
                  <a:cubicBezTo>
                    <a:pt x="286" y="1239"/>
                    <a:pt x="322" y="608"/>
                    <a:pt x="632" y="168"/>
                  </a:cubicBezTo>
                  <a:lnTo>
                    <a:pt x="3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5706950" y="3441025"/>
              <a:ext cx="102725" cy="36950"/>
            </a:xfrm>
            <a:custGeom>
              <a:avLst/>
              <a:gdLst/>
              <a:ahLst/>
              <a:cxnLst/>
              <a:rect l="l" t="t" r="r" b="b"/>
              <a:pathLst>
                <a:path w="4109" h="1478" extrusionOk="0">
                  <a:moveTo>
                    <a:pt x="2055" y="0"/>
                  </a:moveTo>
                  <a:cubicBezTo>
                    <a:pt x="2045" y="0"/>
                    <a:pt x="2035" y="1"/>
                    <a:pt x="2025" y="1"/>
                  </a:cubicBezTo>
                  <a:cubicBezTo>
                    <a:pt x="1155" y="36"/>
                    <a:pt x="334" y="572"/>
                    <a:pt x="1" y="1358"/>
                  </a:cubicBezTo>
                  <a:lnTo>
                    <a:pt x="262" y="1477"/>
                  </a:lnTo>
                  <a:cubicBezTo>
                    <a:pt x="560" y="810"/>
                    <a:pt x="1275" y="322"/>
                    <a:pt x="2025" y="298"/>
                  </a:cubicBezTo>
                  <a:cubicBezTo>
                    <a:pt x="2034" y="298"/>
                    <a:pt x="2043" y="298"/>
                    <a:pt x="2053" y="298"/>
                  </a:cubicBezTo>
                  <a:cubicBezTo>
                    <a:pt x="2770" y="298"/>
                    <a:pt x="3517" y="747"/>
                    <a:pt x="3834" y="1394"/>
                  </a:cubicBezTo>
                  <a:lnTo>
                    <a:pt x="4108" y="1251"/>
                  </a:lnTo>
                  <a:cubicBezTo>
                    <a:pt x="3720" y="486"/>
                    <a:pt x="2902" y="0"/>
                    <a:pt x="2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13"/>
          <p:cNvSpPr txBox="1">
            <a:spLocks noGrp="1"/>
          </p:cNvSpPr>
          <p:nvPr>
            <p:ph type="subTitle" idx="1"/>
          </p:nvPr>
        </p:nvSpPr>
        <p:spPr>
          <a:xfrm>
            <a:off x="1769358" y="2146325"/>
            <a:ext cx="26709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153" name="Google Shape;153;p13"/>
          <p:cNvSpPr txBox="1">
            <a:spLocks noGrp="1"/>
          </p:cNvSpPr>
          <p:nvPr>
            <p:ph type="subTitle" idx="2"/>
          </p:nvPr>
        </p:nvSpPr>
        <p:spPr>
          <a:xfrm>
            <a:off x="5761834" y="2146325"/>
            <a:ext cx="26730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154" name="Google Shape;154;p13"/>
          <p:cNvSpPr txBox="1">
            <a:spLocks noGrp="1"/>
          </p:cNvSpPr>
          <p:nvPr>
            <p:ph type="subTitle" idx="3"/>
          </p:nvPr>
        </p:nvSpPr>
        <p:spPr>
          <a:xfrm>
            <a:off x="1771412" y="3816325"/>
            <a:ext cx="26718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155" name="Google Shape;155;p13"/>
          <p:cNvSpPr txBox="1">
            <a:spLocks noGrp="1"/>
          </p:cNvSpPr>
          <p:nvPr>
            <p:ph type="subTitle" idx="4"/>
          </p:nvPr>
        </p:nvSpPr>
        <p:spPr>
          <a:xfrm>
            <a:off x="5761750" y="3836925"/>
            <a:ext cx="26730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156" name="Google Shape;156;p13"/>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57" name="Google Shape;157;p13"/>
          <p:cNvSpPr txBox="1">
            <a:spLocks noGrp="1"/>
          </p:cNvSpPr>
          <p:nvPr>
            <p:ph type="title" idx="5"/>
          </p:nvPr>
        </p:nvSpPr>
        <p:spPr>
          <a:xfrm>
            <a:off x="1768063" y="1448125"/>
            <a:ext cx="2669400" cy="800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8" name="Google Shape;158;p13"/>
          <p:cNvSpPr txBox="1">
            <a:spLocks noGrp="1"/>
          </p:cNvSpPr>
          <p:nvPr>
            <p:ph type="title" idx="6"/>
          </p:nvPr>
        </p:nvSpPr>
        <p:spPr>
          <a:xfrm>
            <a:off x="5760537" y="1448125"/>
            <a:ext cx="2673000" cy="800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9" name="Google Shape;159;p13"/>
          <p:cNvSpPr txBox="1">
            <a:spLocks noGrp="1"/>
          </p:cNvSpPr>
          <p:nvPr>
            <p:ph type="title" idx="7"/>
          </p:nvPr>
        </p:nvSpPr>
        <p:spPr>
          <a:xfrm>
            <a:off x="1771649" y="3116125"/>
            <a:ext cx="2670900" cy="800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60" name="Google Shape;160;p13"/>
          <p:cNvSpPr txBox="1">
            <a:spLocks noGrp="1"/>
          </p:cNvSpPr>
          <p:nvPr>
            <p:ph type="title" idx="8"/>
          </p:nvPr>
        </p:nvSpPr>
        <p:spPr>
          <a:xfrm>
            <a:off x="5761973" y="3136725"/>
            <a:ext cx="2673000" cy="800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61" name="Google Shape;161;p13"/>
          <p:cNvSpPr txBox="1">
            <a:spLocks noGrp="1"/>
          </p:cNvSpPr>
          <p:nvPr>
            <p:ph type="title" idx="9" hasCustomPrompt="1"/>
          </p:nvPr>
        </p:nvSpPr>
        <p:spPr>
          <a:xfrm>
            <a:off x="864512" y="1883213"/>
            <a:ext cx="691200" cy="476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accent5"/>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62" name="Google Shape;162;p13"/>
          <p:cNvSpPr txBox="1">
            <a:spLocks noGrp="1"/>
          </p:cNvSpPr>
          <p:nvPr>
            <p:ph type="title" idx="13" hasCustomPrompt="1"/>
          </p:nvPr>
        </p:nvSpPr>
        <p:spPr>
          <a:xfrm>
            <a:off x="4856987" y="1883213"/>
            <a:ext cx="691200" cy="476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accent5"/>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63" name="Google Shape;163;p13"/>
          <p:cNvSpPr txBox="1">
            <a:spLocks noGrp="1"/>
          </p:cNvSpPr>
          <p:nvPr>
            <p:ph type="title" idx="14" hasCustomPrompt="1"/>
          </p:nvPr>
        </p:nvSpPr>
        <p:spPr>
          <a:xfrm>
            <a:off x="864512" y="3601163"/>
            <a:ext cx="691200" cy="46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accent5"/>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64" name="Google Shape;164;p13"/>
          <p:cNvSpPr txBox="1">
            <a:spLocks noGrp="1"/>
          </p:cNvSpPr>
          <p:nvPr>
            <p:ph type="title" idx="15" hasCustomPrompt="1"/>
          </p:nvPr>
        </p:nvSpPr>
        <p:spPr>
          <a:xfrm>
            <a:off x="4856987" y="3601163"/>
            <a:ext cx="691200" cy="46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accent5"/>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cxnSp>
        <p:nvCxnSpPr>
          <p:cNvPr id="165" name="Google Shape;165;p13"/>
          <p:cNvCxnSpPr/>
          <p:nvPr/>
        </p:nvCxnSpPr>
        <p:spPr>
          <a:xfrm rot="10800000" flipH="1">
            <a:off x="-133350" y="1514625"/>
            <a:ext cx="495300" cy="361800"/>
          </a:xfrm>
          <a:prstGeom prst="straightConnector1">
            <a:avLst/>
          </a:prstGeom>
          <a:noFill/>
          <a:ln w="38100" cap="rnd" cmpd="sng">
            <a:solidFill>
              <a:schemeClr val="accent3"/>
            </a:solidFill>
            <a:prstDash val="solid"/>
            <a:round/>
            <a:headEnd type="none" w="med" len="med"/>
            <a:tailEnd type="none" w="med" len="med"/>
          </a:ln>
        </p:spPr>
      </p:cxnSp>
      <p:sp>
        <p:nvSpPr>
          <p:cNvPr id="166" name="Google Shape;166;p13"/>
          <p:cNvSpPr/>
          <p:nvPr/>
        </p:nvSpPr>
        <p:spPr>
          <a:xfrm>
            <a:off x="176517" y="1344860"/>
            <a:ext cx="333600" cy="333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7929192" y="681910"/>
            <a:ext cx="333600" cy="333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8568042" y="4437310"/>
            <a:ext cx="333600" cy="333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 name="Google Shape;169;p13"/>
          <p:cNvCxnSpPr/>
          <p:nvPr/>
        </p:nvCxnSpPr>
        <p:spPr>
          <a:xfrm>
            <a:off x="8743950" y="4667250"/>
            <a:ext cx="114300" cy="552600"/>
          </a:xfrm>
          <a:prstGeom prst="straightConnector1">
            <a:avLst/>
          </a:prstGeom>
          <a:noFill/>
          <a:ln w="38100" cap="rnd" cmpd="sng">
            <a:solidFill>
              <a:schemeClr val="accent3"/>
            </a:solidFill>
            <a:prstDash val="solid"/>
            <a:round/>
            <a:headEnd type="none" w="med" len="med"/>
            <a:tailEnd type="none" w="med" len="med"/>
          </a:ln>
        </p:spPr>
      </p:cxnSp>
      <p:sp>
        <p:nvSpPr>
          <p:cNvPr id="170" name="Google Shape;170;p13"/>
          <p:cNvSpPr/>
          <p:nvPr/>
        </p:nvSpPr>
        <p:spPr>
          <a:xfrm>
            <a:off x="3732025" y="4434922"/>
            <a:ext cx="1679940" cy="771573"/>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338654" y="4070374"/>
            <a:ext cx="1203166" cy="552597"/>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3"/>
          <p:cNvGrpSpPr/>
          <p:nvPr/>
        </p:nvGrpSpPr>
        <p:grpSpPr>
          <a:xfrm flipH="1">
            <a:off x="-457210" y="4457782"/>
            <a:ext cx="1732881" cy="1793702"/>
            <a:chOff x="5556925" y="2802275"/>
            <a:chExt cx="757875" cy="784475"/>
          </a:xfrm>
        </p:grpSpPr>
        <p:sp>
          <p:nvSpPr>
            <p:cNvPr id="173" name="Google Shape;173;p13"/>
            <p:cNvSpPr/>
            <p:nvPr/>
          </p:nvSpPr>
          <p:spPr>
            <a:xfrm>
              <a:off x="5878400" y="2851075"/>
              <a:ext cx="92900" cy="225350"/>
            </a:xfrm>
            <a:custGeom>
              <a:avLst/>
              <a:gdLst/>
              <a:ahLst/>
              <a:cxnLst/>
              <a:rect l="l" t="t" r="r" b="b"/>
              <a:pathLst>
                <a:path w="3716" h="9014" extrusionOk="0">
                  <a:moveTo>
                    <a:pt x="3310" y="1"/>
                  </a:moveTo>
                  <a:lnTo>
                    <a:pt x="1" y="8871"/>
                  </a:lnTo>
                  <a:lnTo>
                    <a:pt x="405" y="9014"/>
                  </a:lnTo>
                  <a:lnTo>
                    <a:pt x="3715" y="143"/>
                  </a:lnTo>
                  <a:lnTo>
                    <a:pt x="33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5637000" y="3063900"/>
              <a:ext cx="214350" cy="51825"/>
            </a:xfrm>
            <a:custGeom>
              <a:avLst/>
              <a:gdLst/>
              <a:ahLst/>
              <a:cxnLst/>
              <a:rect l="l" t="t" r="r" b="b"/>
              <a:pathLst>
                <a:path w="8574" h="2073" extrusionOk="0">
                  <a:moveTo>
                    <a:pt x="84" y="0"/>
                  </a:moveTo>
                  <a:lnTo>
                    <a:pt x="1" y="417"/>
                  </a:lnTo>
                  <a:lnTo>
                    <a:pt x="8490" y="2072"/>
                  </a:lnTo>
                  <a:lnTo>
                    <a:pt x="8573" y="1655"/>
                  </a:lnTo>
                  <a:lnTo>
                    <a:pt x="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5753675" y="3146650"/>
              <a:ext cx="117600" cy="339950"/>
            </a:xfrm>
            <a:custGeom>
              <a:avLst/>
              <a:gdLst/>
              <a:ahLst/>
              <a:cxnLst/>
              <a:rect l="l" t="t" r="r" b="b"/>
              <a:pathLst>
                <a:path w="4704" h="13598" extrusionOk="0">
                  <a:moveTo>
                    <a:pt x="4287" y="0"/>
                  </a:moveTo>
                  <a:lnTo>
                    <a:pt x="1" y="13466"/>
                  </a:lnTo>
                  <a:lnTo>
                    <a:pt x="406" y="13597"/>
                  </a:lnTo>
                  <a:lnTo>
                    <a:pt x="4704" y="131"/>
                  </a:lnTo>
                  <a:lnTo>
                    <a:pt x="4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664675" y="3415775"/>
              <a:ext cx="195600" cy="170975"/>
            </a:xfrm>
            <a:custGeom>
              <a:avLst/>
              <a:gdLst/>
              <a:ahLst/>
              <a:cxnLst/>
              <a:rect l="l" t="t" r="r" b="b"/>
              <a:pathLst>
                <a:path w="7824" h="6839" extrusionOk="0">
                  <a:moveTo>
                    <a:pt x="3899" y="0"/>
                  </a:moveTo>
                  <a:cubicBezTo>
                    <a:pt x="3396" y="0"/>
                    <a:pt x="2886" y="111"/>
                    <a:pt x="2406" y="344"/>
                  </a:cubicBezTo>
                  <a:cubicBezTo>
                    <a:pt x="703" y="1177"/>
                    <a:pt x="1" y="3237"/>
                    <a:pt x="834" y="4928"/>
                  </a:cubicBezTo>
                  <a:cubicBezTo>
                    <a:pt x="1429" y="6135"/>
                    <a:pt x="2650" y="6839"/>
                    <a:pt x="3915" y="6839"/>
                  </a:cubicBezTo>
                  <a:cubicBezTo>
                    <a:pt x="4421" y="6839"/>
                    <a:pt x="4935" y="6726"/>
                    <a:pt x="5418" y="6488"/>
                  </a:cubicBezTo>
                  <a:cubicBezTo>
                    <a:pt x="7121" y="5654"/>
                    <a:pt x="7823" y="3606"/>
                    <a:pt x="6990" y="1904"/>
                  </a:cubicBezTo>
                  <a:cubicBezTo>
                    <a:pt x="6393" y="702"/>
                    <a:pt x="5168" y="0"/>
                    <a:pt x="3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5756350" y="3001250"/>
              <a:ext cx="240850" cy="211000"/>
            </a:xfrm>
            <a:custGeom>
              <a:avLst/>
              <a:gdLst/>
              <a:ahLst/>
              <a:cxnLst/>
              <a:rect l="l" t="t" r="r" b="b"/>
              <a:pathLst>
                <a:path w="9634" h="8440" extrusionOk="0">
                  <a:moveTo>
                    <a:pt x="4818" y="0"/>
                  </a:moveTo>
                  <a:cubicBezTo>
                    <a:pt x="4188" y="0"/>
                    <a:pt x="3548" y="140"/>
                    <a:pt x="2942" y="435"/>
                  </a:cubicBezTo>
                  <a:cubicBezTo>
                    <a:pt x="858" y="1483"/>
                    <a:pt x="1" y="4007"/>
                    <a:pt x="1025" y="6090"/>
                  </a:cubicBezTo>
                  <a:cubicBezTo>
                    <a:pt x="1773" y="7577"/>
                    <a:pt x="3272" y="8439"/>
                    <a:pt x="4827" y="8439"/>
                  </a:cubicBezTo>
                  <a:cubicBezTo>
                    <a:pt x="5451" y="8439"/>
                    <a:pt x="6084" y="8300"/>
                    <a:pt x="6680" y="8007"/>
                  </a:cubicBezTo>
                  <a:cubicBezTo>
                    <a:pt x="8764" y="6971"/>
                    <a:pt x="9633" y="4435"/>
                    <a:pt x="8597" y="2352"/>
                  </a:cubicBezTo>
                  <a:cubicBezTo>
                    <a:pt x="7868" y="859"/>
                    <a:pt x="6377" y="0"/>
                    <a:pt x="4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5893875" y="3126400"/>
              <a:ext cx="177725" cy="172675"/>
            </a:xfrm>
            <a:custGeom>
              <a:avLst/>
              <a:gdLst/>
              <a:ahLst/>
              <a:cxnLst/>
              <a:rect l="l" t="t" r="r" b="b"/>
              <a:pathLst>
                <a:path w="7109" h="6907" extrusionOk="0">
                  <a:moveTo>
                    <a:pt x="298" y="1"/>
                  </a:moveTo>
                  <a:lnTo>
                    <a:pt x="1" y="310"/>
                  </a:lnTo>
                  <a:lnTo>
                    <a:pt x="6811" y="6906"/>
                  </a:lnTo>
                  <a:lnTo>
                    <a:pt x="7109" y="6597"/>
                  </a:lnTo>
                  <a:lnTo>
                    <a:pt x="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6001025" y="3244325"/>
              <a:ext cx="142025" cy="124000"/>
            </a:xfrm>
            <a:custGeom>
              <a:avLst/>
              <a:gdLst/>
              <a:ahLst/>
              <a:cxnLst/>
              <a:rect l="l" t="t" r="r" b="b"/>
              <a:pathLst>
                <a:path w="5681" h="4960" extrusionOk="0">
                  <a:moveTo>
                    <a:pt x="2831" y="0"/>
                  </a:moveTo>
                  <a:cubicBezTo>
                    <a:pt x="2468" y="0"/>
                    <a:pt x="2099" y="80"/>
                    <a:pt x="1751" y="249"/>
                  </a:cubicBezTo>
                  <a:cubicBezTo>
                    <a:pt x="513" y="856"/>
                    <a:pt x="1" y="2356"/>
                    <a:pt x="620" y="3571"/>
                  </a:cubicBezTo>
                  <a:cubicBezTo>
                    <a:pt x="1052" y="4452"/>
                    <a:pt x="1931" y="4960"/>
                    <a:pt x="2840" y="4960"/>
                  </a:cubicBezTo>
                  <a:cubicBezTo>
                    <a:pt x="3208" y="4960"/>
                    <a:pt x="3580" y="4876"/>
                    <a:pt x="3930" y="4702"/>
                  </a:cubicBezTo>
                  <a:cubicBezTo>
                    <a:pt x="5168" y="4094"/>
                    <a:pt x="5680" y="2606"/>
                    <a:pt x="5061" y="1380"/>
                  </a:cubicBezTo>
                  <a:cubicBezTo>
                    <a:pt x="4635" y="510"/>
                    <a:pt x="3750" y="0"/>
                    <a:pt x="28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5616475" y="2837375"/>
              <a:ext cx="347675" cy="225950"/>
            </a:xfrm>
            <a:custGeom>
              <a:avLst/>
              <a:gdLst/>
              <a:ahLst/>
              <a:cxnLst/>
              <a:rect l="l" t="t" r="r" b="b"/>
              <a:pathLst>
                <a:path w="13907" h="9038" extrusionOk="0">
                  <a:moveTo>
                    <a:pt x="13668" y="1"/>
                  </a:moveTo>
                  <a:lnTo>
                    <a:pt x="0" y="8680"/>
                  </a:lnTo>
                  <a:lnTo>
                    <a:pt x="226" y="9038"/>
                  </a:lnTo>
                  <a:lnTo>
                    <a:pt x="13907" y="358"/>
                  </a:lnTo>
                  <a:lnTo>
                    <a:pt x="136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5917700" y="2802275"/>
              <a:ext cx="104200" cy="90975"/>
            </a:xfrm>
            <a:custGeom>
              <a:avLst/>
              <a:gdLst/>
              <a:ahLst/>
              <a:cxnLst/>
              <a:rect l="l" t="t" r="r" b="b"/>
              <a:pathLst>
                <a:path w="4168" h="3639" extrusionOk="0">
                  <a:moveTo>
                    <a:pt x="2081" y="0"/>
                  </a:moveTo>
                  <a:cubicBezTo>
                    <a:pt x="1813" y="0"/>
                    <a:pt x="1542" y="57"/>
                    <a:pt x="1286" y="178"/>
                  </a:cubicBezTo>
                  <a:cubicBezTo>
                    <a:pt x="381" y="619"/>
                    <a:pt x="0" y="1714"/>
                    <a:pt x="453" y="2619"/>
                  </a:cubicBezTo>
                  <a:cubicBezTo>
                    <a:pt x="767" y="3265"/>
                    <a:pt x="1416" y="3638"/>
                    <a:pt x="2090" y="3638"/>
                  </a:cubicBezTo>
                  <a:cubicBezTo>
                    <a:pt x="2360" y="3638"/>
                    <a:pt x="2635" y="3579"/>
                    <a:pt x="2893" y="3453"/>
                  </a:cubicBezTo>
                  <a:cubicBezTo>
                    <a:pt x="3798" y="3000"/>
                    <a:pt x="4167" y="1917"/>
                    <a:pt x="3727" y="1012"/>
                  </a:cubicBezTo>
                  <a:cubicBezTo>
                    <a:pt x="3419" y="371"/>
                    <a:pt x="2762" y="0"/>
                    <a:pt x="20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5977825" y="2857925"/>
              <a:ext cx="148250" cy="125325"/>
            </a:xfrm>
            <a:custGeom>
              <a:avLst/>
              <a:gdLst/>
              <a:ahLst/>
              <a:cxnLst/>
              <a:rect l="l" t="t" r="r" b="b"/>
              <a:pathLst>
                <a:path w="5930" h="5013" extrusionOk="0">
                  <a:moveTo>
                    <a:pt x="274" y="0"/>
                  </a:moveTo>
                  <a:lnTo>
                    <a:pt x="0" y="334"/>
                  </a:lnTo>
                  <a:lnTo>
                    <a:pt x="5656" y="5013"/>
                  </a:lnTo>
                  <a:lnTo>
                    <a:pt x="5930" y="4680"/>
                  </a:lnTo>
                  <a:lnTo>
                    <a:pt x="2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6060875" y="3230000"/>
              <a:ext cx="174150" cy="69975"/>
            </a:xfrm>
            <a:custGeom>
              <a:avLst/>
              <a:gdLst/>
              <a:ahLst/>
              <a:cxnLst/>
              <a:rect l="l" t="t" r="r" b="b"/>
              <a:pathLst>
                <a:path w="6966" h="2799" extrusionOk="0">
                  <a:moveTo>
                    <a:pt x="6822" y="0"/>
                  </a:moveTo>
                  <a:lnTo>
                    <a:pt x="0" y="2393"/>
                  </a:lnTo>
                  <a:lnTo>
                    <a:pt x="143" y="2798"/>
                  </a:lnTo>
                  <a:lnTo>
                    <a:pt x="6965" y="405"/>
                  </a:lnTo>
                  <a:lnTo>
                    <a:pt x="6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6082000" y="2947025"/>
              <a:ext cx="85750" cy="74950"/>
            </a:xfrm>
            <a:custGeom>
              <a:avLst/>
              <a:gdLst/>
              <a:ahLst/>
              <a:cxnLst/>
              <a:rect l="l" t="t" r="r" b="b"/>
              <a:pathLst>
                <a:path w="3430" h="2998" extrusionOk="0">
                  <a:moveTo>
                    <a:pt x="1711" y="0"/>
                  </a:moveTo>
                  <a:cubicBezTo>
                    <a:pt x="1489" y="0"/>
                    <a:pt x="1263" y="49"/>
                    <a:pt x="1048" y="151"/>
                  </a:cubicBezTo>
                  <a:cubicBezTo>
                    <a:pt x="310" y="508"/>
                    <a:pt x="0" y="1413"/>
                    <a:pt x="370" y="2163"/>
                  </a:cubicBezTo>
                  <a:cubicBezTo>
                    <a:pt x="624" y="2689"/>
                    <a:pt x="1157" y="2998"/>
                    <a:pt x="1714" y="2998"/>
                  </a:cubicBezTo>
                  <a:cubicBezTo>
                    <a:pt x="1938" y="2998"/>
                    <a:pt x="2166" y="2948"/>
                    <a:pt x="2382" y="2842"/>
                  </a:cubicBezTo>
                  <a:cubicBezTo>
                    <a:pt x="3120" y="2485"/>
                    <a:pt x="3429" y="1580"/>
                    <a:pt x="3060" y="830"/>
                  </a:cubicBezTo>
                  <a:cubicBezTo>
                    <a:pt x="2797" y="303"/>
                    <a:pt x="2266" y="0"/>
                    <a:pt x="1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6195700" y="3176125"/>
              <a:ext cx="119100" cy="104400"/>
            </a:xfrm>
            <a:custGeom>
              <a:avLst/>
              <a:gdLst/>
              <a:ahLst/>
              <a:cxnLst/>
              <a:rect l="l" t="t" r="r" b="b"/>
              <a:pathLst>
                <a:path w="4764" h="4176" extrusionOk="0">
                  <a:moveTo>
                    <a:pt x="2379" y="0"/>
                  </a:moveTo>
                  <a:cubicBezTo>
                    <a:pt x="2072" y="0"/>
                    <a:pt x="1760" y="69"/>
                    <a:pt x="1465" y="214"/>
                  </a:cubicBezTo>
                  <a:cubicBezTo>
                    <a:pt x="417" y="738"/>
                    <a:pt x="1" y="1988"/>
                    <a:pt x="513" y="3012"/>
                  </a:cubicBezTo>
                  <a:cubicBezTo>
                    <a:pt x="878" y="3752"/>
                    <a:pt x="1620" y="4176"/>
                    <a:pt x="2391" y="4176"/>
                  </a:cubicBezTo>
                  <a:cubicBezTo>
                    <a:pt x="2700" y="4176"/>
                    <a:pt x="3014" y="4108"/>
                    <a:pt x="3311" y="3965"/>
                  </a:cubicBezTo>
                  <a:cubicBezTo>
                    <a:pt x="4346" y="3441"/>
                    <a:pt x="4763" y="2191"/>
                    <a:pt x="4263" y="1167"/>
                  </a:cubicBezTo>
                  <a:cubicBezTo>
                    <a:pt x="3897" y="434"/>
                    <a:pt x="3152" y="0"/>
                    <a:pt x="2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5556925" y="3001650"/>
              <a:ext cx="140225" cy="127325"/>
            </a:xfrm>
            <a:custGeom>
              <a:avLst/>
              <a:gdLst/>
              <a:ahLst/>
              <a:cxnLst/>
              <a:rect l="l" t="t" r="r" b="b"/>
              <a:pathLst>
                <a:path w="5609" h="5093" extrusionOk="0">
                  <a:moveTo>
                    <a:pt x="2808" y="0"/>
                  </a:moveTo>
                  <a:cubicBezTo>
                    <a:pt x="2608" y="0"/>
                    <a:pt x="2405" y="24"/>
                    <a:pt x="2203" y="74"/>
                  </a:cubicBezTo>
                  <a:cubicBezTo>
                    <a:pt x="834" y="419"/>
                    <a:pt x="1" y="1788"/>
                    <a:pt x="334" y="3157"/>
                  </a:cubicBezTo>
                  <a:cubicBezTo>
                    <a:pt x="617" y="4317"/>
                    <a:pt x="1651" y="5093"/>
                    <a:pt x="2793" y="5093"/>
                  </a:cubicBezTo>
                  <a:cubicBezTo>
                    <a:pt x="2999" y="5093"/>
                    <a:pt x="3209" y="5067"/>
                    <a:pt x="3418" y="5015"/>
                  </a:cubicBezTo>
                  <a:cubicBezTo>
                    <a:pt x="4775" y="4681"/>
                    <a:pt x="5609" y="3300"/>
                    <a:pt x="5275" y="1943"/>
                  </a:cubicBezTo>
                  <a:cubicBezTo>
                    <a:pt x="4992" y="777"/>
                    <a:pt x="3949"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5785225" y="3026075"/>
              <a:ext cx="90525" cy="133400"/>
            </a:xfrm>
            <a:custGeom>
              <a:avLst/>
              <a:gdLst/>
              <a:ahLst/>
              <a:cxnLst/>
              <a:rect l="l" t="t" r="r" b="b"/>
              <a:pathLst>
                <a:path w="3621" h="5336" extrusionOk="0">
                  <a:moveTo>
                    <a:pt x="3533" y="0"/>
                  </a:moveTo>
                  <a:cubicBezTo>
                    <a:pt x="2324" y="0"/>
                    <a:pt x="1119" y="718"/>
                    <a:pt x="572" y="1811"/>
                  </a:cubicBezTo>
                  <a:cubicBezTo>
                    <a:pt x="1" y="2930"/>
                    <a:pt x="168" y="4371"/>
                    <a:pt x="941" y="5335"/>
                  </a:cubicBezTo>
                  <a:lnTo>
                    <a:pt x="1168" y="5157"/>
                  </a:lnTo>
                  <a:cubicBezTo>
                    <a:pt x="453" y="4276"/>
                    <a:pt x="322" y="2954"/>
                    <a:pt x="822" y="1942"/>
                  </a:cubicBezTo>
                  <a:cubicBezTo>
                    <a:pt x="1321" y="956"/>
                    <a:pt x="2419" y="298"/>
                    <a:pt x="3522" y="298"/>
                  </a:cubicBezTo>
                  <a:cubicBezTo>
                    <a:pt x="3551" y="298"/>
                    <a:pt x="3580" y="298"/>
                    <a:pt x="3608" y="299"/>
                  </a:cubicBezTo>
                  <a:lnTo>
                    <a:pt x="3620" y="1"/>
                  </a:lnTo>
                  <a:cubicBezTo>
                    <a:pt x="3591" y="1"/>
                    <a:pt x="3562" y="0"/>
                    <a:pt x="3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5943600" y="2818925"/>
              <a:ext cx="25025" cy="32175"/>
            </a:xfrm>
            <a:custGeom>
              <a:avLst/>
              <a:gdLst/>
              <a:ahLst/>
              <a:cxnLst/>
              <a:rect l="l" t="t" r="r" b="b"/>
              <a:pathLst>
                <a:path w="1001" h="1287" extrusionOk="0">
                  <a:moveTo>
                    <a:pt x="929" y="1"/>
                  </a:moveTo>
                  <a:cubicBezTo>
                    <a:pt x="381" y="167"/>
                    <a:pt x="0" y="715"/>
                    <a:pt x="24" y="1287"/>
                  </a:cubicBezTo>
                  <a:lnTo>
                    <a:pt x="321" y="1275"/>
                  </a:lnTo>
                  <a:cubicBezTo>
                    <a:pt x="298" y="834"/>
                    <a:pt x="607" y="405"/>
                    <a:pt x="1000" y="286"/>
                  </a:cubicBezTo>
                  <a:lnTo>
                    <a:pt x="9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5575100" y="3016500"/>
              <a:ext cx="59250" cy="51600"/>
            </a:xfrm>
            <a:custGeom>
              <a:avLst/>
              <a:gdLst/>
              <a:ahLst/>
              <a:cxnLst/>
              <a:rect l="l" t="t" r="r" b="b"/>
              <a:pathLst>
                <a:path w="2370" h="2064" extrusionOk="0">
                  <a:moveTo>
                    <a:pt x="2268" y="1"/>
                  </a:moveTo>
                  <a:cubicBezTo>
                    <a:pt x="1173" y="1"/>
                    <a:pt x="116" y="930"/>
                    <a:pt x="0" y="2027"/>
                  </a:cubicBezTo>
                  <a:lnTo>
                    <a:pt x="286" y="2063"/>
                  </a:lnTo>
                  <a:cubicBezTo>
                    <a:pt x="389" y="1097"/>
                    <a:pt x="1292" y="298"/>
                    <a:pt x="2255" y="298"/>
                  </a:cubicBezTo>
                  <a:cubicBezTo>
                    <a:pt x="2289" y="298"/>
                    <a:pt x="2323" y="299"/>
                    <a:pt x="2358" y="301"/>
                  </a:cubicBezTo>
                  <a:lnTo>
                    <a:pt x="2369" y="3"/>
                  </a:lnTo>
                  <a:cubicBezTo>
                    <a:pt x="2336" y="2"/>
                    <a:pt x="2302" y="1"/>
                    <a:pt x="22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6127550" y="2964175"/>
              <a:ext cx="21450" cy="23550"/>
            </a:xfrm>
            <a:custGeom>
              <a:avLst/>
              <a:gdLst/>
              <a:ahLst/>
              <a:cxnLst/>
              <a:rect l="l" t="t" r="r" b="b"/>
              <a:pathLst>
                <a:path w="858" h="942" extrusionOk="0">
                  <a:moveTo>
                    <a:pt x="155" y="1"/>
                  </a:moveTo>
                  <a:lnTo>
                    <a:pt x="0" y="251"/>
                  </a:lnTo>
                  <a:cubicBezTo>
                    <a:pt x="274" y="406"/>
                    <a:pt x="476" y="656"/>
                    <a:pt x="583" y="941"/>
                  </a:cubicBezTo>
                  <a:lnTo>
                    <a:pt x="857" y="834"/>
                  </a:lnTo>
                  <a:cubicBezTo>
                    <a:pt x="714" y="489"/>
                    <a:pt x="464" y="19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6225175" y="3191750"/>
              <a:ext cx="34850" cy="24575"/>
            </a:xfrm>
            <a:custGeom>
              <a:avLst/>
              <a:gdLst/>
              <a:ahLst/>
              <a:cxnLst/>
              <a:rect l="l" t="t" r="r" b="b"/>
              <a:pathLst>
                <a:path w="1394" h="983" extrusionOk="0">
                  <a:moveTo>
                    <a:pt x="1196" y="1"/>
                  </a:moveTo>
                  <a:cubicBezTo>
                    <a:pt x="655" y="1"/>
                    <a:pt x="138" y="380"/>
                    <a:pt x="0" y="911"/>
                  </a:cubicBezTo>
                  <a:lnTo>
                    <a:pt x="286" y="982"/>
                  </a:lnTo>
                  <a:cubicBezTo>
                    <a:pt x="392" y="589"/>
                    <a:pt x="793" y="291"/>
                    <a:pt x="1208" y="291"/>
                  </a:cubicBezTo>
                  <a:cubicBezTo>
                    <a:pt x="1258" y="291"/>
                    <a:pt x="1308" y="295"/>
                    <a:pt x="1358" y="304"/>
                  </a:cubicBezTo>
                  <a:lnTo>
                    <a:pt x="1393" y="18"/>
                  </a:lnTo>
                  <a:cubicBezTo>
                    <a:pt x="1328" y="6"/>
                    <a:pt x="1262" y="1"/>
                    <a:pt x="1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6023950" y="3281475"/>
              <a:ext cx="48250" cy="69725"/>
            </a:xfrm>
            <a:custGeom>
              <a:avLst/>
              <a:gdLst/>
              <a:ahLst/>
              <a:cxnLst/>
              <a:rect l="l" t="t" r="r" b="b"/>
              <a:pathLst>
                <a:path w="1930" h="2789" extrusionOk="0">
                  <a:moveTo>
                    <a:pt x="394" y="1"/>
                  </a:moveTo>
                  <a:cubicBezTo>
                    <a:pt x="25" y="537"/>
                    <a:pt x="1" y="1287"/>
                    <a:pt x="310" y="1858"/>
                  </a:cubicBezTo>
                  <a:cubicBezTo>
                    <a:pt x="610" y="2424"/>
                    <a:pt x="1235" y="2788"/>
                    <a:pt x="1870" y="2788"/>
                  </a:cubicBezTo>
                  <a:cubicBezTo>
                    <a:pt x="1890" y="2788"/>
                    <a:pt x="1910" y="2788"/>
                    <a:pt x="1930" y="2787"/>
                  </a:cubicBezTo>
                  <a:lnTo>
                    <a:pt x="1918" y="2489"/>
                  </a:lnTo>
                  <a:cubicBezTo>
                    <a:pt x="1898" y="2490"/>
                    <a:pt x="1879" y="2491"/>
                    <a:pt x="1860" y="2491"/>
                  </a:cubicBezTo>
                  <a:cubicBezTo>
                    <a:pt x="1342" y="2491"/>
                    <a:pt x="813" y="2186"/>
                    <a:pt x="560" y="1727"/>
                  </a:cubicBezTo>
                  <a:cubicBezTo>
                    <a:pt x="286" y="1239"/>
                    <a:pt x="322" y="608"/>
                    <a:pt x="632" y="168"/>
                  </a:cubicBezTo>
                  <a:lnTo>
                    <a:pt x="3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5706950" y="3441025"/>
              <a:ext cx="102725" cy="36950"/>
            </a:xfrm>
            <a:custGeom>
              <a:avLst/>
              <a:gdLst/>
              <a:ahLst/>
              <a:cxnLst/>
              <a:rect l="l" t="t" r="r" b="b"/>
              <a:pathLst>
                <a:path w="4109" h="1478" extrusionOk="0">
                  <a:moveTo>
                    <a:pt x="2055" y="0"/>
                  </a:moveTo>
                  <a:cubicBezTo>
                    <a:pt x="2045" y="0"/>
                    <a:pt x="2035" y="1"/>
                    <a:pt x="2025" y="1"/>
                  </a:cubicBezTo>
                  <a:cubicBezTo>
                    <a:pt x="1155" y="36"/>
                    <a:pt x="334" y="572"/>
                    <a:pt x="1" y="1358"/>
                  </a:cubicBezTo>
                  <a:lnTo>
                    <a:pt x="262" y="1477"/>
                  </a:lnTo>
                  <a:cubicBezTo>
                    <a:pt x="560" y="810"/>
                    <a:pt x="1275" y="322"/>
                    <a:pt x="2025" y="298"/>
                  </a:cubicBezTo>
                  <a:cubicBezTo>
                    <a:pt x="2034" y="298"/>
                    <a:pt x="2043" y="298"/>
                    <a:pt x="2053" y="298"/>
                  </a:cubicBezTo>
                  <a:cubicBezTo>
                    <a:pt x="2770" y="298"/>
                    <a:pt x="3517" y="747"/>
                    <a:pt x="3834" y="1394"/>
                  </a:cubicBezTo>
                  <a:lnTo>
                    <a:pt x="4108" y="1251"/>
                  </a:lnTo>
                  <a:cubicBezTo>
                    <a:pt x="3720" y="486"/>
                    <a:pt x="2902" y="0"/>
                    <a:pt x="2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4" name="Google Shape;194;p13"/>
          <p:cNvCxnSpPr/>
          <p:nvPr/>
        </p:nvCxnSpPr>
        <p:spPr>
          <a:xfrm>
            <a:off x="8115300" y="866725"/>
            <a:ext cx="1124100" cy="904800"/>
          </a:xfrm>
          <a:prstGeom prst="straightConnector1">
            <a:avLst/>
          </a:prstGeom>
          <a:noFill/>
          <a:ln w="38100" cap="rnd" cmpd="sng">
            <a:solidFill>
              <a:schemeClr val="accent3"/>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504"/>
        <p:cNvGrpSpPr/>
        <p:nvPr/>
      </p:nvGrpSpPr>
      <p:grpSpPr>
        <a:xfrm>
          <a:off x="0" y="0"/>
          <a:ext cx="0" cy="0"/>
          <a:chOff x="0" y="0"/>
          <a:chExt cx="0" cy="0"/>
        </a:xfrm>
      </p:grpSpPr>
      <p:sp>
        <p:nvSpPr>
          <p:cNvPr id="505" name="Google Shape;505;p33"/>
          <p:cNvSpPr/>
          <p:nvPr/>
        </p:nvSpPr>
        <p:spPr>
          <a:xfrm rot="10800000">
            <a:off x="4719476" y="-16512"/>
            <a:ext cx="4569674" cy="2200624"/>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33"/>
          <p:cNvGrpSpPr/>
          <p:nvPr/>
        </p:nvGrpSpPr>
        <p:grpSpPr>
          <a:xfrm rot="544898">
            <a:off x="7445424" y="2480334"/>
            <a:ext cx="1480057" cy="2886420"/>
            <a:chOff x="6945350" y="145425"/>
            <a:chExt cx="317325" cy="618850"/>
          </a:xfrm>
        </p:grpSpPr>
        <p:sp>
          <p:nvSpPr>
            <p:cNvPr id="507" name="Google Shape;507;p33"/>
            <p:cNvSpPr/>
            <p:nvPr/>
          </p:nvSpPr>
          <p:spPr>
            <a:xfrm>
              <a:off x="6945350" y="145425"/>
              <a:ext cx="317325" cy="618850"/>
            </a:xfrm>
            <a:custGeom>
              <a:avLst/>
              <a:gdLst/>
              <a:ahLst/>
              <a:cxnLst/>
              <a:rect l="l" t="t" r="r" b="b"/>
              <a:pathLst>
                <a:path w="12693" h="24754" extrusionOk="0">
                  <a:moveTo>
                    <a:pt x="4786" y="1"/>
                  </a:moveTo>
                  <a:cubicBezTo>
                    <a:pt x="4524" y="1"/>
                    <a:pt x="4298" y="227"/>
                    <a:pt x="4298" y="489"/>
                  </a:cubicBezTo>
                  <a:cubicBezTo>
                    <a:pt x="4298" y="763"/>
                    <a:pt x="4524" y="977"/>
                    <a:pt x="4786" y="977"/>
                  </a:cubicBezTo>
                  <a:lnTo>
                    <a:pt x="5084" y="977"/>
                  </a:lnTo>
                  <a:lnTo>
                    <a:pt x="5084" y="14657"/>
                  </a:lnTo>
                  <a:lnTo>
                    <a:pt x="583" y="22468"/>
                  </a:lnTo>
                  <a:cubicBezTo>
                    <a:pt x="0" y="23492"/>
                    <a:pt x="726" y="24754"/>
                    <a:pt x="1905" y="24754"/>
                  </a:cubicBezTo>
                  <a:lnTo>
                    <a:pt x="10799" y="24754"/>
                  </a:lnTo>
                  <a:cubicBezTo>
                    <a:pt x="11966" y="24754"/>
                    <a:pt x="12692" y="23492"/>
                    <a:pt x="12109" y="22468"/>
                  </a:cubicBezTo>
                  <a:lnTo>
                    <a:pt x="7596" y="14657"/>
                  </a:lnTo>
                  <a:lnTo>
                    <a:pt x="7596" y="977"/>
                  </a:lnTo>
                  <a:lnTo>
                    <a:pt x="7894" y="977"/>
                  </a:lnTo>
                  <a:cubicBezTo>
                    <a:pt x="8168" y="977"/>
                    <a:pt x="8394" y="763"/>
                    <a:pt x="8394" y="489"/>
                  </a:cubicBezTo>
                  <a:cubicBezTo>
                    <a:pt x="8394" y="227"/>
                    <a:pt x="8168" y="1"/>
                    <a:pt x="7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6978075" y="577025"/>
              <a:ext cx="252150" cy="162550"/>
            </a:xfrm>
            <a:custGeom>
              <a:avLst/>
              <a:gdLst/>
              <a:ahLst/>
              <a:cxnLst/>
              <a:rect l="l" t="t" r="r" b="b"/>
              <a:pathLst>
                <a:path w="10086" h="6502" extrusionOk="0">
                  <a:moveTo>
                    <a:pt x="3418" y="1"/>
                  </a:moveTo>
                  <a:lnTo>
                    <a:pt x="132" y="5704"/>
                  </a:lnTo>
                  <a:cubicBezTo>
                    <a:pt x="1" y="5942"/>
                    <a:pt x="84" y="6168"/>
                    <a:pt x="132" y="6240"/>
                  </a:cubicBezTo>
                  <a:cubicBezTo>
                    <a:pt x="179" y="6323"/>
                    <a:pt x="310" y="6502"/>
                    <a:pt x="596" y="6502"/>
                  </a:cubicBezTo>
                  <a:lnTo>
                    <a:pt x="9490" y="6502"/>
                  </a:lnTo>
                  <a:cubicBezTo>
                    <a:pt x="9776" y="6502"/>
                    <a:pt x="9907" y="6311"/>
                    <a:pt x="9954" y="6240"/>
                  </a:cubicBezTo>
                  <a:cubicBezTo>
                    <a:pt x="10002" y="6144"/>
                    <a:pt x="10085" y="5942"/>
                    <a:pt x="9954" y="5704"/>
                  </a:cubicBezTo>
                  <a:lnTo>
                    <a:pt x="6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7107550" y="577025"/>
              <a:ext cx="51225" cy="162250"/>
            </a:xfrm>
            <a:custGeom>
              <a:avLst/>
              <a:gdLst/>
              <a:ahLst/>
              <a:cxnLst/>
              <a:rect l="l" t="t" r="r" b="b"/>
              <a:pathLst>
                <a:path w="2049" h="6490" extrusionOk="0">
                  <a:moveTo>
                    <a:pt x="1" y="1"/>
                  </a:moveTo>
                  <a:lnTo>
                    <a:pt x="1025" y="6490"/>
                  </a:lnTo>
                  <a:lnTo>
                    <a:pt x="2049" y="6490"/>
                  </a:lnTo>
                  <a:lnTo>
                    <a:pt x="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7125425" y="577025"/>
              <a:ext cx="104800" cy="162250"/>
            </a:xfrm>
            <a:custGeom>
              <a:avLst/>
              <a:gdLst/>
              <a:ahLst/>
              <a:cxnLst/>
              <a:rect l="l" t="t" r="r" b="b"/>
              <a:pathLst>
                <a:path w="4192" h="6490" extrusionOk="0">
                  <a:moveTo>
                    <a:pt x="0" y="1"/>
                  </a:moveTo>
                  <a:lnTo>
                    <a:pt x="2382" y="6490"/>
                  </a:lnTo>
                  <a:lnTo>
                    <a:pt x="3596" y="6490"/>
                  </a:lnTo>
                  <a:cubicBezTo>
                    <a:pt x="3882" y="6490"/>
                    <a:pt x="4013" y="6311"/>
                    <a:pt x="4060" y="6228"/>
                  </a:cubicBezTo>
                  <a:cubicBezTo>
                    <a:pt x="4108" y="6144"/>
                    <a:pt x="4191" y="5942"/>
                    <a:pt x="4060" y="5704"/>
                  </a:cubicBezTo>
                  <a:lnTo>
                    <a:pt x="7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33"/>
          <p:cNvGrpSpPr/>
          <p:nvPr/>
        </p:nvGrpSpPr>
        <p:grpSpPr>
          <a:xfrm rot="-2019428">
            <a:off x="173931" y="276323"/>
            <a:ext cx="1078938" cy="1614954"/>
            <a:chOff x="7166500" y="-57275"/>
            <a:chExt cx="414050" cy="619750"/>
          </a:xfrm>
        </p:grpSpPr>
        <p:sp>
          <p:nvSpPr>
            <p:cNvPr id="512" name="Google Shape;512;p33"/>
            <p:cNvSpPr/>
            <p:nvPr/>
          </p:nvSpPr>
          <p:spPr>
            <a:xfrm>
              <a:off x="7166500" y="-57275"/>
              <a:ext cx="414050" cy="619750"/>
            </a:xfrm>
            <a:custGeom>
              <a:avLst/>
              <a:gdLst/>
              <a:ahLst/>
              <a:cxnLst/>
              <a:rect l="l" t="t" r="r" b="b"/>
              <a:pathLst>
                <a:path w="16562" h="24790" extrusionOk="0">
                  <a:moveTo>
                    <a:pt x="6716" y="1"/>
                  </a:moveTo>
                  <a:cubicBezTo>
                    <a:pt x="6454" y="1"/>
                    <a:pt x="6227" y="227"/>
                    <a:pt x="6227" y="489"/>
                  </a:cubicBezTo>
                  <a:cubicBezTo>
                    <a:pt x="6227" y="763"/>
                    <a:pt x="6454" y="977"/>
                    <a:pt x="6716" y="977"/>
                  </a:cubicBezTo>
                  <a:lnTo>
                    <a:pt x="7013" y="977"/>
                  </a:lnTo>
                  <a:lnTo>
                    <a:pt x="7013" y="8335"/>
                  </a:lnTo>
                  <a:cubicBezTo>
                    <a:pt x="3048" y="8930"/>
                    <a:pt x="0" y="12371"/>
                    <a:pt x="12" y="16514"/>
                  </a:cubicBezTo>
                  <a:cubicBezTo>
                    <a:pt x="12" y="21086"/>
                    <a:pt x="3715" y="24789"/>
                    <a:pt x="8287" y="24789"/>
                  </a:cubicBezTo>
                  <a:cubicBezTo>
                    <a:pt x="12847" y="24789"/>
                    <a:pt x="16562" y="21086"/>
                    <a:pt x="16562" y="16514"/>
                  </a:cubicBezTo>
                  <a:cubicBezTo>
                    <a:pt x="16562" y="12371"/>
                    <a:pt x="13502" y="8942"/>
                    <a:pt x="9537" y="8335"/>
                  </a:cubicBezTo>
                  <a:lnTo>
                    <a:pt x="9537" y="977"/>
                  </a:lnTo>
                  <a:lnTo>
                    <a:pt x="9835" y="977"/>
                  </a:lnTo>
                  <a:cubicBezTo>
                    <a:pt x="10097" y="977"/>
                    <a:pt x="10323" y="763"/>
                    <a:pt x="10323" y="489"/>
                  </a:cubicBezTo>
                  <a:cubicBezTo>
                    <a:pt x="10323" y="227"/>
                    <a:pt x="10097" y="1"/>
                    <a:pt x="9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7190900" y="241575"/>
              <a:ext cx="364650" cy="296500"/>
            </a:xfrm>
            <a:custGeom>
              <a:avLst/>
              <a:gdLst/>
              <a:ahLst/>
              <a:cxnLst/>
              <a:rect l="l" t="t" r="r" b="b"/>
              <a:pathLst>
                <a:path w="14586" h="11860" extrusionOk="0">
                  <a:moveTo>
                    <a:pt x="1620" y="0"/>
                  </a:moveTo>
                  <a:cubicBezTo>
                    <a:pt x="608" y="1262"/>
                    <a:pt x="1" y="2846"/>
                    <a:pt x="1" y="4560"/>
                  </a:cubicBezTo>
                  <a:cubicBezTo>
                    <a:pt x="1" y="8585"/>
                    <a:pt x="3275" y="11859"/>
                    <a:pt x="7287" y="11859"/>
                  </a:cubicBezTo>
                  <a:cubicBezTo>
                    <a:pt x="11312" y="11859"/>
                    <a:pt x="14586" y="8585"/>
                    <a:pt x="14586" y="4560"/>
                  </a:cubicBezTo>
                  <a:cubicBezTo>
                    <a:pt x="14586" y="2846"/>
                    <a:pt x="13979" y="1262"/>
                    <a:pt x="129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7231675" y="254700"/>
              <a:ext cx="66700" cy="68150"/>
            </a:xfrm>
            <a:custGeom>
              <a:avLst/>
              <a:gdLst/>
              <a:ahLst/>
              <a:cxnLst/>
              <a:rect l="l" t="t" r="r" b="b"/>
              <a:pathLst>
                <a:path w="2668" h="2726" extrusionOk="0">
                  <a:moveTo>
                    <a:pt x="1277" y="1"/>
                  </a:moveTo>
                  <a:cubicBezTo>
                    <a:pt x="1114" y="1"/>
                    <a:pt x="954" y="26"/>
                    <a:pt x="810" y="95"/>
                  </a:cubicBezTo>
                  <a:cubicBezTo>
                    <a:pt x="560" y="214"/>
                    <a:pt x="370" y="440"/>
                    <a:pt x="263" y="678"/>
                  </a:cubicBezTo>
                  <a:cubicBezTo>
                    <a:pt x="108" y="976"/>
                    <a:pt x="25" y="1297"/>
                    <a:pt x="1" y="1630"/>
                  </a:cubicBezTo>
                  <a:cubicBezTo>
                    <a:pt x="1" y="1928"/>
                    <a:pt x="60" y="2238"/>
                    <a:pt x="263" y="2452"/>
                  </a:cubicBezTo>
                  <a:cubicBezTo>
                    <a:pt x="431" y="2630"/>
                    <a:pt x="673" y="2726"/>
                    <a:pt x="921" y="2726"/>
                  </a:cubicBezTo>
                  <a:cubicBezTo>
                    <a:pt x="971" y="2726"/>
                    <a:pt x="1022" y="2722"/>
                    <a:pt x="1072" y="2714"/>
                  </a:cubicBezTo>
                  <a:cubicBezTo>
                    <a:pt x="1370" y="2690"/>
                    <a:pt x="1656" y="2535"/>
                    <a:pt x="1894" y="2345"/>
                  </a:cubicBezTo>
                  <a:cubicBezTo>
                    <a:pt x="2239" y="2071"/>
                    <a:pt x="2525" y="1714"/>
                    <a:pt x="2596" y="1297"/>
                  </a:cubicBezTo>
                  <a:cubicBezTo>
                    <a:pt x="2668" y="880"/>
                    <a:pt x="2501" y="392"/>
                    <a:pt x="2132" y="190"/>
                  </a:cubicBezTo>
                  <a:cubicBezTo>
                    <a:pt x="1989" y="106"/>
                    <a:pt x="1823" y="71"/>
                    <a:pt x="1644" y="35"/>
                  </a:cubicBezTo>
                  <a:cubicBezTo>
                    <a:pt x="1522" y="15"/>
                    <a:pt x="1399" y="1"/>
                    <a:pt x="12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7249250" y="241575"/>
              <a:ext cx="306300" cy="296500"/>
            </a:xfrm>
            <a:custGeom>
              <a:avLst/>
              <a:gdLst/>
              <a:ahLst/>
              <a:cxnLst/>
              <a:rect l="l" t="t" r="r" b="b"/>
              <a:pathLst>
                <a:path w="12252" h="11860" extrusionOk="0">
                  <a:moveTo>
                    <a:pt x="7489" y="0"/>
                  </a:moveTo>
                  <a:cubicBezTo>
                    <a:pt x="8930" y="1524"/>
                    <a:pt x="9859" y="3525"/>
                    <a:pt x="9394" y="5775"/>
                  </a:cubicBezTo>
                  <a:cubicBezTo>
                    <a:pt x="9216" y="7573"/>
                    <a:pt x="7954" y="9192"/>
                    <a:pt x="6323" y="10097"/>
                  </a:cubicBezTo>
                  <a:cubicBezTo>
                    <a:pt x="5384" y="10495"/>
                    <a:pt x="4417" y="10675"/>
                    <a:pt x="3460" y="10675"/>
                  </a:cubicBezTo>
                  <a:cubicBezTo>
                    <a:pt x="2268" y="10675"/>
                    <a:pt x="1090" y="10395"/>
                    <a:pt x="0" y="9906"/>
                  </a:cubicBezTo>
                  <a:lnTo>
                    <a:pt x="0" y="9906"/>
                  </a:lnTo>
                  <a:cubicBezTo>
                    <a:pt x="1298" y="11109"/>
                    <a:pt x="3048" y="11859"/>
                    <a:pt x="4953" y="11859"/>
                  </a:cubicBezTo>
                  <a:cubicBezTo>
                    <a:pt x="8978" y="11859"/>
                    <a:pt x="12252" y="8585"/>
                    <a:pt x="12252" y="4560"/>
                  </a:cubicBezTo>
                  <a:cubicBezTo>
                    <a:pt x="12252" y="2858"/>
                    <a:pt x="11645" y="1262"/>
                    <a:pt x="10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33"/>
          <p:cNvSpPr/>
          <p:nvPr/>
        </p:nvSpPr>
        <p:spPr>
          <a:xfrm>
            <a:off x="7713080" y="-667727"/>
            <a:ext cx="1734900" cy="1734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33"/>
          <p:cNvGrpSpPr/>
          <p:nvPr/>
        </p:nvGrpSpPr>
        <p:grpSpPr>
          <a:xfrm>
            <a:off x="6882210" y="4033046"/>
            <a:ext cx="609207" cy="609207"/>
            <a:chOff x="3796125" y="-35750"/>
            <a:chExt cx="773400" cy="773400"/>
          </a:xfrm>
        </p:grpSpPr>
        <p:sp>
          <p:nvSpPr>
            <p:cNvPr id="518" name="Google Shape;518;p33"/>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33"/>
          <p:cNvSpPr/>
          <p:nvPr/>
        </p:nvSpPr>
        <p:spPr>
          <a:xfrm>
            <a:off x="-259350" y="2819350"/>
            <a:ext cx="4452000" cy="4452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521"/>
        <p:cNvGrpSpPr/>
        <p:nvPr/>
      </p:nvGrpSpPr>
      <p:grpSpPr>
        <a:xfrm>
          <a:off x="0" y="0"/>
          <a:ext cx="0" cy="0"/>
          <a:chOff x="0" y="0"/>
          <a:chExt cx="0" cy="0"/>
        </a:xfrm>
      </p:grpSpPr>
      <p:sp>
        <p:nvSpPr>
          <p:cNvPr id="522" name="Google Shape;522;p34"/>
          <p:cNvSpPr/>
          <p:nvPr/>
        </p:nvSpPr>
        <p:spPr>
          <a:xfrm>
            <a:off x="-200000" y="-536575"/>
            <a:ext cx="2151900" cy="21519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34"/>
          <p:cNvGrpSpPr/>
          <p:nvPr/>
        </p:nvGrpSpPr>
        <p:grpSpPr>
          <a:xfrm>
            <a:off x="278749" y="1353426"/>
            <a:ext cx="331557" cy="331557"/>
            <a:chOff x="3796125" y="-35750"/>
            <a:chExt cx="773400" cy="773400"/>
          </a:xfrm>
        </p:grpSpPr>
        <p:sp>
          <p:nvSpPr>
            <p:cNvPr id="524" name="Google Shape;524;p34"/>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34"/>
          <p:cNvSpPr/>
          <p:nvPr/>
        </p:nvSpPr>
        <p:spPr>
          <a:xfrm>
            <a:off x="-171698" y="4082950"/>
            <a:ext cx="2220466" cy="1069313"/>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4"/>
          <p:cNvSpPr/>
          <p:nvPr/>
        </p:nvSpPr>
        <p:spPr>
          <a:xfrm rot="10800000">
            <a:off x="7088327" y="-2331"/>
            <a:ext cx="2220466" cy="1069313"/>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4"/>
          <p:cNvSpPr/>
          <p:nvPr/>
        </p:nvSpPr>
        <p:spPr>
          <a:xfrm rot="-301037" flipH="1">
            <a:off x="6397992" y="133570"/>
            <a:ext cx="566797" cy="49161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p:nvPr/>
        </p:nvSpPr>
        <p:spPr>
          <a:xfrm rot="-301037" flipH="1">
            <a:off x="2319892" y="4776120"/>
            <a:ext cx="566797" cy="49161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34"/>
          <p:cNvGrpSpPr/>
          <p:nvPr/>
        </p:nvGrpSpPr>
        <p:grpSpPr>
          <a:xfrm>
            <a:off x="-171691" y="2850450"/>
            <a:ext cx="1577723" cy="893906"/>
            <a:chOff x="3467026" y="90021"/>
            <a:chExt cx="2493241" cy="1412619"/>
          </a:xfrm>
        </p:grpSpPr>
        <p:grpSp>
          <p:nvGrpSpPr>
            <p:cNvPr id="531" name="Google Shape;531;p34"/>
            <p:cNvGrpSpPr/>
            <p:nvPr/>
          </p:nvGrpSpPr>
          <p:grpSpPr>
            <a:xfrm>
              <a:off x="3467026" y="259199"/>
              <a:ext cx="835891" cy="835891"/>
              <a:chOff x="3796125" y="-35750"/>
              <a:chExt cx="773400" cy="773400"/>
            </a:xfrm>
          </p:grpSpPr>
          <p:sp>
            <p:nvSpPr>
              <p:cNvPr id="532" name="Google Shape;532;p34"/>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4" name="Google Shape;534;p34"/>
            <p:cNvCxnSpPr/>
            <p:nvPr/>
          </p:nvCxnSpPr>
          <p:spPr>
            <a:xfrm rot="10800000" flipH="1">
              <a:off x="4029075" y="352350"/>
              <a:ext cx="1095300" cy="314400"/>
            </a:xfrm>
            <a:prstGeom prst="straightConnector1">
              <a:avLst/>
            </a:prstGeom>
            <a:noFill/>
            <a:ln w="28575" cap="rnd" cmpd="sng">
              <a:solidFill>
                <a:schemeClr val="accent5"/>
              </a:solidFill>
              <a:prstDash val="solid"/>
              <a:round/>
              <a:headEnd type="none" w="med" len="med"/>
              <a:tailEnd type="none" w="med" len="med"/>
            </a:ln>
          </p:spPr>
        </p:cxnSp>
        <p:grpSp>
          <p:nvGrpSpPr>
            <p:cNvPr id="535" name="Google Shape;535;p34"/>
            <p:cNvGrpSpPr/>
            <p:nvPr/>
          </p:nvGrpSpPr>
          <p:grpSpPr>
            <a:xfrm>
              <a:off x="4724445" y="90021"/>
              <a:ext cx="576724" cy="576724"/>
              <a:chOff x="3796125" y="-35750"/>
              <a:chExt cx="773400" cy="773400"/>
            </a:xfrm>
          </p:grpSpPr>
          <p:sp>
            <p:nvSpPr>
              <p:cNvPr id="536" name="Google Shape;536;p34"/>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8" name="Google Shape;538;p34"/>
            <p:cNvCxnSpPr/>
            <p:nvPr/>
          </p:nvCxnSpPr>
          <p:spPr>
            <a:xfrm rot="10800000">
              <a:off x="5119650" y="520050"/>
              <a:ext cx="347700" cy="451500"/>
            </a:xfrm>
            <a:prstGeom prst="straightConnector1">
              <a:avLst/>
            </a:prstGeom>
            <a:noFill/>
            <a:ln w="28575" cap="rnd" cmpd="sng">
              <a:solidFill>
                <a:schemeClr val="accent5"/>
              </a:solidFill>
              <a:prstDash val="solid"/>
              <a:round/>
              <a:headEnd type="none" w="med" len="med"/>
              <a:tailEnd type="none" w="med" len="med"/>
            </a:ln>
          </p:spPr>
        </p:cxnSp>
        <p:grpSp>
          <p:nvGrpSpPr>
            <p:cNvPr id="539" name="Google Shape;539;p34"/>
            <p:cNvGrpSpPr/>
            <p:nvPr/>
          </p:nvGrpSpPr>
          <p:grpSpPr>
            <a:xfrm>
              <a:off x="5124376" y="666749"/>
              <a:ext cx="835891" cy="835891"/>
              <a:chOff x="3796125" y="-35750"/>
              <a:chExt cx="773400" cy="773400"/>
            </a:xfrm>
          </p:grpSpPr>
          <p:sp>
            <p:nvSpPr>
              <p:cNvPr id="540" name="Google Shape;540;p34"/>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2" name="Google Shape;542;p34"/>
          <p:cNvGrpSpPr/>
          <p:nvPr/>
        </p:nvGrpSpPr>
        <p:grpSpPr>
          <a:xfrm rot="10800000" flipH="1">
            <a:off x="7944681" y="1412600"/>
            <a:ext cx="1413169" cy="800673"/>
            <a:chOff x="3467026" y="90021"/>
            <a:chExt cx="2493241" cy="1412619"/>
          </a:xfrm>
        </p:grpSpPr>
        <p:grpSp>
          <p:nvGrpSpPr>
            <p:cNvPr id="543" name="Google Shape;543;p34"/>
            <p:cNvGrpSpPr/>
            <p:nvPr/>
          </p:nvGrpSpPr>
          <p:grpSpPr>
            <a:xfrm>
              <a:off x="3467026" y="259199"/>
              <a:ext cx="835891" cy="835891"/>
              <a:chOff x="3796125" y="-35750"/>
              <a:chExt cx="773400" cy="773400"/>
            </a:xfrm>
          </p:grpSpPr>
          <p:sp>
            <p:nvSpPr>
              <p:cNvPr id="544" name="Google Shape;544;p34"/>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rot="-5669579">
                <a:off x="3906531" y="380700"/>
                <a:ext cx="257038" cy="222948"/>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46" name="Google Shape;546;p34"/>
            <p:cNvCxnSpPr/>
            <p:nvPr/>
          </p:nvCxnSpPr>
          <p:spPr>
            <a:xfrm rot="10800000" flipH="1">
              <a:off x="4029075" y="352350"/>
              <a:ext cx="1095300" cy="314400"/>
            </a:xfrm>
            <a:prstGeom prst="straightConnector1">
              <a:avLst/>
            </a:prstGeom>
            <a:noFill/>
            <a:ln w="28575" cap="rnd" cmpd="sng">
              <a:solidFill>
                <a:schemeClr val="accent5"/>
              </a:solidFill>
              <a:prstDash val="solid"/>
              <a:round/>
              <a:headEnd type="none" w="med" len="med"/>
              <a:tailEnd type="none" w="med" len="med"/>
            </a:ln>
          </p:spPr>
        </p:cxnSp>
        <p:grpSp>
          <p:nvGrpSpPr>
            <p:cNvPr id="547" name="Google Shape;547;p34"/>
            <p:cNvGrpSpPr/>
            <p:nvPr/>
          </p:nvGrpSpPr>
          <p:grpSpPr>
            <a:xfrm>
              <a:off x="4724445" y="90021"/>
              <a:ext cx="576724" cy="576724"/>
              <a:chOff x="3796125" y="-35750"/>
              <a:chExt cx="773400" cy="773400"/>
            </a:xfrm>
          </p:grpSpPr>
          <p:sp>
            <p:nvSpPr>
              <p:cNvPr id="548" name="Google Shape;548;p34"/>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rot="-5213359">
                <a:off x="3901403" y="295076"/>
                <a:ext cx="257038" cy="222954"/>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0" name="Google Shape;550;p34"/>
            <p:cNvCxnSpPr/>
            <p:nvPr/>
          </p:nvCxnSpPr>
          <p:spPr>
            <a:xfrm rot="10800000">
              <a:off x="5119650" y="520050"/>
              <a:ext cx="347700" cy="451500"/>
            </a:xfrm>
            <a:prstGeom prst="straightConnector1">
              <a:avLst/>
            </a:prstGeom>
            <a:noFill/>
            <a:ln w="28575" cap="rnd" cmpd="sng">
              <a:solidFill>
                <a:schemeClr val="accent5"/>
              </a:solidFill>
              <a:prstDash val="solid"/>
              <a:round/>
              <a:headEnd type="none" w="med" len="med"/>
              <a:tailEnd type="none" w="med" len="med"/>
            </a:ln>
          </p:spPr>
        </p:cxnSp>
        <p:grpSp>
          <p:nvGrpSpPr>
            <p:cNvPr id="551" name="Google Shape;551;p34"/>
            <p:cNvGrpSpPr/>
            <p:nvPr/>
          </p:nvGrpSpPr>
          <p:grpSpPr>
            <a:xfrm>
              <a:off x="5124376" y="666749"/>
              <a:ext cx="835891" cy="835891"/>
              <a:chOff x="3796125" y="-35750"/>
              <a:chExt cx="773400" cy="773400"/>
            </a:xfrm>
          </p:grpSpPr>
          <p:sp>
            <p:nvSpPr>
              <p:cNvPr id="552" name="Google Shape;552;p34"/>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rot="-5772885">
                <a:off x="3915516" y="355915"/>
                <a:ext cx="257036" cy="22295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4" name="Google Shape;554;p34"/>
          <p:cNvSpPr/>
          <p:nvPr/>
        </p:nvSpPr>
        <p:spPr>
          <a:xfrm>
            <a:off x="7973425" y="3612075"/>
            <a:ext cx="2151900" cy="21519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
        <p:cNvGrpSpPr/>
        <p:nvPr/>
      </p:nvGrpSpPr>
      <p:grpSpPr>
        <a:xfrm>
          <a:off x="0" y="0"/>
          <a:ext cx="0" cy="0"/>
          <a:chOff x="0" y="0"/>
          <a:chExt cx="0" cy="0"/>
        </a:xfrm>
      </p:grpSpPr>
      <p:sp>
        <p:nvSpPr>
          <p:cNvPr id="73" name="Google Shape;73;p9"/>
          <p:cNvSpPr/>
          <p:nvPr/>
        </p:nvSpPr>
        <p:spPr>
          <a:xfrm rot="10800000">
            <a:off x="4719476" y="-16512"/>
            <a:ext cx="4569674" cy="2200624"/>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txBox="1">
            <a:spLocks noGrp="1"/>
          </p:cNvSpPr>
          <p:nvPr>
            <p:ph type="title"/>
          </p:nvPr>
        </p:nvSpPr>
        <p:spPr>
          <a:xfrm>
            <a:off x="2371700" y="1356525"/>
            <a:ext cx="4400400" cy="80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75" name="Google Shape;75;p9"/>
          <p:cNvSpPr txBox="1">
            <a:spLocks noGrp="1"/>
          </p:cNvSpPr>
          <p:nvPr>
            <p:ph type="subTitle" idx="1"/>
          </p:nvPr>
        </p:nvSpPr>
        <p:spPr>
          <a:xfrm>
            <a:off x="2372317" y="2217075"/>
            <a:ext cx="4400100" cy="156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grpSp>
        <p:nvGrpSpPr>
          <p:cNvPr id="76" name="Google Shape;76;p9"/>
          <p:cNvGrpSpPr/>
          <p:nvPr/>
        </p:nvGrpSpPr>
        <p:grpSpPr>
          <a:xfrm rot="544898">
            <a:off x="7445424" y="2480334"/>
            <a:ext cx="1480057" cy="2886420"/>
            <a:chOff x="6945350" y="145425"/>
            <a:chExt cx="317325" cy="618850"/>
          </a:xfrm>
        </p:grpSpPr>
        <p:sp>
          <p:nvSpPr>
            <p:cNvPr id="77" name="Google Shape;77;p9"/>
            <p:cNvSpPr/>
            <p:nvPr/>
          </p:nvSpPr>
          <p:spPr>
            <a:xfrm>
              <a:off x="6945350" y="145425"/>
              <a:ext cx="317325" cy="618850"/>
            </a:xfrm>
            <a:custGeom>
              <a:avLst/>
              <a:gdLst/>
              <a:ahLst/>
              <a:cxnLst/>
              <a:rect l="l" t="t" r="r" b="b"/>
              <a:pathLst>
                <a:path w="12693" h="24754" extrusionOk="0">
                  <a:moveTo>
                    <a:pt x="4786" y="1"/>
                  </a:moveTo>
                  <a:cubicBezTo>
                    <a:pt x="4524" y="1"/>
                    <a:pt x="4298" y="227"/>
                    <a:pt x="4298" y="489"/>
                  </a:cubicBezTo>
                  <a:cubicBezTo>
                    <a:pt x="4298" y="763"/>
                    <a:pt x="4524" y="977"/>
                    <a:pt x="4786" y="977"/>
                  </a:cubicBezTo>
                  <a:lnTo>
                    <a:pt x="5084" y="977"/>
                  </a:lnTo>
                  <a:lnTo>
                    <a:pt x="5084" y="14657"/>
                  </a:lnTo>
                  <a:lnTo>
                    <a:pt x="583" y="22468"/>
                  </a:lnTo>
                  <a:cubicBezTo>
                    <a:pt x="0" y="23492"/>
                    <a:pt x="726" y="24754"/>
                    <a:pt x="1905" y="24754"/>
                  </a:cubicBezTo>
                  <a:lnTo>
                    <a:pt x="10799" y="24754"/>
                  </a:lnTo>
                  <a:cubicBezTo>
                    <a:pt x="11966" y="24754"/>
                    <a:pt x="12692" y="23492"/>
                    <a:pt x="12109" y="22468"/>
                  </a:cubicBezTo>
                  <a:lnTo>
                    <a:pt x="7596" y="14657"/>
                  </a:lnTo>
                  <a:lnTo>
                    <a:pt x="7596" y="977"/>
                  </a:lnTo>
                  <a:lnTo>
                    <a:pt x="7894" y="977"/>
                  </a:lnTo>
                  <a:cubicBezTo>
                    <a:pt x="8168" y="977"/>
                    <a:pt x="8394" y="763"/>
                    <a:pt x="8394" y="489"/>
                  </a:cubicBezTo>
                  <a:cubicBezTo>
                    <a:pt x="8394" y="227"/>
                    <a:pt x="8168" y="1"/>
                    <a:pt x="7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6978075" y="577025"/>
              <a:ext cx="252150" cy="162550"/>
            </a:xfrm>
            <a:custGeom>
              <a:avLst/>
              <a:gdLst/>
              <a:ahLst/>
              <a:cxnLst/>
              <a:rect l="l" t="t" r="r" b="b"/>
              <a:pathLst>
                <a:path w="10086" h="6502" extrusionOk="0">
                  <a:moveTo>
                    <a:pt x="3418" y="1"/>
                  </a:moveTo>
                  <a:lnTo>
                    <a:pt x="132" y="5704"/>
                  </a:lnTo>
                  <a:cubicBezTo>
                    <a:pt x="1" y="5942"/>
                    <a:pt x="84" y="6168"/>
                    <a:pt x="132" y="6240"/>
                  </a:cubicBezTo>
                  <a:cubicBezTo>
                    <a:pt x="179" y="6323"/>
                    <a:pt x="310" y="6502"/>
                    <a:pt x="596" y="6502"/>
                  </a:cubicBezTo>
                  <a:lnTo>
                    <a:pt x="9490" y="6502"/>
                  </a:lnTo>
                  <a:cubicBezTo>
                    <a:pt x="9776" y="6502"/>
                    <a:pt x="9907" y="6311"/>
                    <a:pt x="9954" y="6240"/>
                  </a:cubicBezTo>
                  <a:cubicBezTo>
                    <a:pt x="10002" y="6144"/>
                    <a:pt x="10085" y="5942"/>
                    <a:pt x="9954" y="5704"/>
                  </a:cubicBezTo>
                  <a:lnTo>
                    <a:pt x="6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7107550" y="577025"/>
              <a:ext cx="51225" cy="162250"/>
            </a:xfrm>
            <a:custGeom>
              <a:avLst/>
              <a:gdLst/>
              <a:ahLst/>
              <a:cxnLst/>
              <a:rect l="l" t="t" r="r" b="b"/>
              <a:pathLst>
                <a:path w="2049" h="6490" extrusionOk="0">
                  <a:moveTo>
                    <a:pt x="1" y="1"/>
                  </a:moveTo>
                  <a:lnTo>
                    <a:pt x="1025" y="6490"/>
                  </a:lnTo>
                  <a:lnTo>
                    <a:pt x="2049" y="6490"/>
                  </a:lnTo>
                  <a:lnTo>
                    <a:pt x="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7125425" y="577025"/>
              <a:ext cx="104800" cy="162250"/>
            </a:xfrm>
            <a:custGeom>
              <a:avLst/>
              <a:gdLst/>
              <a:ahLst/>
              <a:cxnLst/>
              <a:rect l="l" t="t" r="r" b="b"/>
              <a:pathLst>
                <a:path w="4192" h="6490" extrusionOk="0">
                  <a:moveTo>
                    <a:pt x="0" y="1"/>
                  </a:moveTo>
                  <a:lnTo>
                    <a:pt x="2382" y="6490"/>
                  </a:lnTo>
                  <a:lnTo>
                    <a:pt x="3596" y="6490"/>
                  </a:lnTo>
                  <a:cubicBezTo>
                    <a:pt x="3882" y="6490"/>
                    <a:pt x="4013" y="6311"/>
                    <a:pt x="4060" y="6228"/>
                  </a:cubicBezTo>
                  <a:cubicBezTo>
                    <a:pt x="4108" y="6144"/>
                    <a:pt x="4191" y="5942"/>
                    <a:pt x="4060" y="5704"/>
                  </a:cubicBezTo>
                  <a:lnTo>
                    <a:pt x="7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9"/>
          <p:cNvGrpSpPr/>
          <p:nvPr/>
        </p:nvGrpSpPr>
        <p:grpSpPr>
          <a:xfrm rot="-2019428">
            <a:off x="173931" y="276323"/>
            <a:ext cx="1078938" cy="1614954"/>
            <a:chOff x="7166500" y="-57275"/>
            <a:chExt cx="414050" cy="619750"/>
          </a:xfrm>
        </p:grpSpPr>
        <p:sp>
          <p:nvSpPr>
            <p:cNvPr id="82" name="Google Shape;82;p9"/>
            <p:cNvSpPr/>
            <p:nvPr/>
          </p:nvSpPr>
          <p:spPr>
            <a:xfrm>
              <a:off x="7166500" y="-57275"/>
              <a:ext cx="414050" cy="619750"/>
            </a:xfrm>
            <a:custGeom>
              <a:avLst/>
              <a:gdLst/>
              <a:ahLst/>
              <a:cxnLst/>
              <a:rect l="l" t="t" r="r" b="b"/>
              <a:pathLst>
                <a:path w="16562" h="24790" extrusionOk="0">
                  <a:moveTo>
                    <a:pt x="6716" y="1"/>
                  </a:moveTo>
                  <a:cubicBezTo>
                    <a:pt x="6454" y="1"/>
                    <a:pt x="6227" y="227"/>
                    <a:pt x="6227" y="489"/>
                  </a:cubicBezTo>
                  <a:cubicBezTo>
                    <a:pt x="6227" y="763"/>
                    <a:pt x="6454" y="977"/>
                    <a:pt x="6716" y="977"/>
                  </a:cubicBezTo>
                  <a:lnTo>
                    <a:pt x="7013" y="977"/>
                  </a:lnTo>
                  <a:lnTo>
                    <a:pt x="7013" y="8335"/>
                  </a:lnTo>
                  <a:cubicBezTo>
                    <a:pt x="3048" y="8930"/>
                    <a:pt x="0" y="12371"/>
                    <a:pt x="12" y="16514"/>
                  </a:cubicBezTo>
                  <a:cubicBezTo>
                    <a:pt x="12" y="21086"/>
                    <a:pt x="3715" y="24789"/>
                    <a:pt x="8287" y="24789"/>
                  </a:cubicBezTo>
                  <a:cubicBezTo>
                    <a:pt x="12847" y="24789"/>
                    <a:pt x="16562" y="21086"/>
                    <a:pt x="16562" y="16514"/>
                  </a:cubicBezTo>
                  <a:cubicBezTo>
                    <a:pt x="16562" y="12371"/>
                    <a:pt x="13502" y="8942"/>
                    <a:pt x="9537" y="8335"/>
                  </a:cubicBezTo>
                  <a:lnTo>
                    <a:pt x="9537" y="977"/>
                  </a:lnTo>
                  <a:lnTo>
                    <a:pt x="9835" y="977"/>
                  </a:lnTo>
                  <a:cubicBezTo>
                    <a:pt x="10097" y="977"/>
                    <a:pt x="10323" y="763"/>
                    <a:pt x="10323" y="489"/>
                  </a:cubicBezTo>
                  <a:cubicBezTo>
                    <a:pt x="10323" y="227"/>
                    <a:pt x="10097" y="1"/>
                    <a:pt x="9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7190900" y="241575"/>
              <a:ext cx="364650" cy="296500"/>
            </a:xfrm>
            <a:custGeom>
              <a:avLst/>
              <a:gdLst/>
              <a:ahLst/>
              <a:cxnLst/>
              <a:rect l="l" t="t" r="r" b="b"/>
              <a:pathLst>
                <a:path w="14586" h="11860" extrusionOk="0">
                  <a:moveTo>
                    <a:pt x="1620" y="0"/>
                  </a:moveTo>
                  <a:cubicBezTo>
                    <a:pt x="608" y="1262"/>
                    <a:pt x="1" y="2846"/>
                    <a:pt x="1" y="4560"/>
                  </a:cubicBezTo>
                  <a:cubicBezTo>
                    <a:pt x="1" y="8585"/>
                    <a:pt x="3275" y="11859"/>
                    <a:pt x="7287" y="11859"/>
                  </a:cubicBezTo>
                  <a:cubicBezTo>
                    <a:pt x="11312" y="11859"/>
                    <a:pt x="14586" y="8585"/>
                    <a:pt x="14586" y="4560"/>
                  </a:cubicBezTo>
                  <a:cubicBezTo>
                    <a:pt x="14586" y="2846"/>
                    <a:pt x="13979" y="1262"/>
                    <a:pt x="129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7231675" y="254700"/>
              <a:ext cx="66700" cy="68150"/>
            </a:xfrm>
            <a:custGeom>
              <a:avLst/>
              <a:gdLst/>
              <a:ahLst/>
              <a:cxnLst/>
              <a:rect l="l" t="t" r="r" b="b"/>
              <a:pathLst>
                <a:path w="2668" h="2726" extrusionOk="0">
                  <a:moveTo>
                    <a:pt x="1277" y="1"/>
                  </a:moveTo>
                  <a:cubicBezTo>
                    <a:pt x="1114" y="1"/>
                    <a:pt x="954" y="26"/>
                    <a:pt x="810" y="95"/>
                  </a:cubicBezTo>
                  <a:cubicBezTo>
                    <a:pt x="560" y="214"/>
                    <a:pt x="370" y="440"/>
                    <a:pt x="263" y="678"/>
                  </a:cubicBezTo>
                  <a:cubicBezTo>
                    <a:pt x="108" y="976"/>
                    <a:pt x="25" y="1297"/>
                    <a:pt x="1" y="1630"/>
                  </a:cubicBezTo>
                  <a:cubicBezTo>
                    <a:pt x="1" y="1928"/>
                    <a:pt x="60" y="2238"/>
                    <a:pt x="263" y="2452"/>
                  </a:cubicBezTo>
                  <a:cubicBezTo>
                    <a:pt x="431" y="2630"/>
                    <a:pt x="673" y="2726"/>
                    <a:pt x="921" y="2726"/>
                  </a:cubicBezTo>
                  <a:cubicBezTo>
                    <a:pt x="971" y="2726"/>
                    <a:pt x="1022" y="2722"/>
                    <a:pt x="1072" y="2714"/>
                  </a:cubicBezTo>
                  <a:cubicBezTo>
                    <a:pt x="1370" y="2690"/>
                    <a:pt x="1656" y="2535"/>
                    <a:pt x="1894" y="2345"/>
                  </a:cubicBezTo>
                  <a:cubicBezTo>
                    <a:pt x="2239" y="2071"/>
                    <a:pt x="2525" y="1714"/>
                    <a:pt x="2596" y="1297"/>
                  </a:cubicBezTo>
                  <a:cubicBezTo>
                    <a:pt x="2668" y="880"/>
                    <a:pt x="2501" y="392"/>
                    <a:pt x="2132" y="190"/>
                  </a:cubicBezTo>
                  <a:cubicBezTo>
                    <a:pt x="1989" y="106"/>
                    <a:pt x="1823" y="71"/>
                    <a:pt x="1644" y="35"/>
                  </a:cubicBezTo>
                  <a:cubicBezTo>
                    <a:pt x="1522" y="15"/>
                    <a:pt x="1399" y="1"/>
                    <a:pt x="12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7249250" y="241575"/>
              <a:ext cx="306300" cy="296500"/>
            </a:xfrm>
            <a:custGeom>
              <a:avLst/>
              <a:gdLst/>
              <a:ahLst/>
              <a:cxnLst/>
              <a:rect l="l" t="t" r="r" b="b"/>
              <a:pathLst>
                <a:path w="12252" h="11860" extrusionOk="0">
                  <a:moveTo>
                    <a:pt x="7489" y="0"/>
                  </a:moveTo>
                  <a:cubicBezTo>
                    <a:pt x="8930" y="1524"/>
                    <a:pt x="9859" y="3525"/>
                    <a:pt x="9394" y="5775"/>
                  </a:cubicBezTo>
                  <a:cubicBezTo>
                    <a:pt x="9216" y="7573"/>
                    <a:pt x="7954" y="9192"/>
                    <a:pt x="6323" y="10097"/>
                  </a:cubicBezTo>
                  <a:cubicBezTo>
                    <a:pt x="5384" y="10495"/>
                    <a:pt x="4417" y="10675"/>
                    <a:pt x="3460" y="10675"/>
                  </a:cubicBezTo>
                  <a:cubicBezTo>
                    <a:pt x="2268" y="10675"/>
                    <a:pt x="1090" y="10395"/>
                    <a:pt x="0" y="9906"/>
                  </a:cubicBezTo>
                  <a:lnTo>
                    <a:pt x="0" y="9906"/>
                  </a:lnTo>
                  <a:cubicBezTo>
                    <a:pt x="1298" y="11109"/>
                    <a:pt x="3048" y="11859"/>
                    <a:pt x="4953" y="11859"/>
                  </a:cubicBezTo>
                  <a:cubicBezTo>
                    <a:pt x="8978" y="11859"/>
                    <a:pt x="12252" y="8585"/>
                    <a:pt x="12252" y="4560"/>
                  </a:cubicBezTo>
                  <a:cubicBezTo>
                    <a:pt x="12252" y="2858"/>
                    <a:pt x="11645" y="1262"/>
                    <a:pt x="10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9"/>
          <p:cNvSpPr/>
          <p:nvPr/>
        </p:nvSpPr>
        <p:spPr>
          <a:xfrm>
            <a:off x="7713080" y="-667727"/>
            <a:ext cx="1734900" cy="1734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9"/>
          <p:cNvGrpSpPr/>
          <p:nvPr/>
        </p:nvGrpSpPr>
        <p:grpSpPr>
          <a:xfrm>
            <a:off x="6882210" y="4033046"/>
            <a:ext cx="609207" cy="609207"/>
            <a:chOff x="3796125" y="-35750"/>
            <a:chExt cx="773400" cy="773400"/>
          </a:xfrm>
        </p:grpSpPr>
        <p:sp>
          <p:nvSpPr>
            <p:cNvPr id="88" name="Google Shape;88;p9"/>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9"/>
          <p:cNvSpPr/>
          <p:nvPr/>
        </p:nvSpPr>
        <p:spPr>
          <a:xfrm>
            <a:off x="-259350" y="2819350"/>
            <a:ext cx="4452000" cy="4452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8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1pPr>
            <a:lvl2pPr lvl="1">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2pPr>
            <a:lvl3pPr lvl="2">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3pPr>
            <a:lvl4pPr lvl="3">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4pPr>
            <a:lvl5pPr lvl="4">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5pPr>
            <a:lvl6pPr lvl="5">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6pPr>
            <a:lvl7pPr lvl="6">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7pPr>
            <a:lvl8pPr lvl="7">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8pPr>
            <a:lvl9pPr lvl="8">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20300" y="1152475"/>
            <a:ext cx="77034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9" r:id="rId5"/>
    <p:sldLayoutId id="2147483680" r:id="rId6"/>
    <p:sldLayoutId id="214748368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8"/>
          <p:cNvSpPr txBox="1">
            <a:spLocks noGrp="1"/>
          </p:cNvSpPr>
          <p:nvPr>
            <p:ph type="ctrTitle"/>
          </p:nvPr>
        </p:nvSpPr>
        <p:spPr>
          <a:xfrm>
            <a:off x="3732346" y="1004885"/>
            <a:ext cx="5815178" cy="28334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t>Medical Stock Interpretation–pre-Covid and the reclamation phase</a:t>
            </a:r>
            <a:endParaRPr sz="4000" dirty="0"/>
          </a:p>
        </p:txBody>
      </p:sp>
      <p:sp>
        <p:nvSpPr>
          <p:cNvPr id="567" name="Google Shape;567;p38"/>
          <p:cNvSpPr/>
          <p:nvPr/>
        </p:nvSpPr>
        <p:spPr>
          <a:xfrm>
            <a:off x="2883888" y="-268094"/>
            <a:ext cx="1215300" cy="12153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881150" y="-431337"/>
            <a:ext cx="2281500" cy="2281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38"/>
          <p:cNvGrpSpPr/>
          <p:nvPr/>
        </p:nvGrpSpPr>
        <p:grpSpPr>
          <a:xfrm>
            <a:off x="-1037150" y="1085800"/>
            <a:ext cx="4452000" cy="4452000"/>
            <a:chOff x="-1037150" y="1085800"/>
            <a:chExt cx="4452000" cy="4452000"/>
          </a:xfrm>
        </p:grpSpPr>
        <p:sp>
          <p:nvSpPr>
            <p:cNvPr id="570" name="Google Shape;570;p38"/>
            <p:cNvSpPr/>
            <p:nvPr/>
          </p:nvSpPr>
          <p:spPr>
            <a:xfrm>
              <a:off x="-1037150" y="1085800"/>
              <a:ext cx="4452000" cy="4452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881150" y="1241800"/>
              <a:ext cx="4140000" cy="4140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8"/>
          <p:cNvGrpSpPr/>
          <p:nvPr/>
        </p:nvGrpSpPr>
        <p:grpSpPr>
          <a:xfrm rot="1315341">
            <a:off x="280580" y="1793108"/>
            <a:ext cx="2880247" cy="2060933"/>
            <a:chOff x="3698375" y="764675"/>
            <a:chExt cx="1508825" cy="1079625"/>
          </a:xfrm>
        </p:grpSpPr>
        <p:sp>
          <p:nvSpPr>
            <p:cNvPr id="573" name="Google Shape;573;p38"/>
            <p:cNvSpPr/>
            <p:nvPr/>
          </p:nvSpPr>
          <p:spPr>
            <a:xfrm>
              <a:off x="4393700" y="1763775"/>
              <a:ext cx="111350" cy="80525"/>
            </a:xfrm>
            <a:custGeom>
              <a:avLst/>
              <a:gdLst/>
              <a:ahLst/>
              <a:cxnLst/>
              <a:rect l="l" t="t" r="r" b="b"/>
              <a:pathLst>
                <a:path w="4454" h="3221" extrusionOk="0">
                  <a:moveTo>
                    <a:pt x="2922" y="0"/>
                  </a:moveTo>
                  <a:cubicBezTo>
                    <a:pt x="1905" y="0"/>
                    <a:pt x="876" y="599"/>
                    <a:pt x="322" y="1606"/>
                  </a:cubicBezTo>
                  <a:cubicBezTo>
                    <a:pt x="143" y="1952"/>
                    <a:pt x="0" y="2416"/>
                    <a:pt x="214" y="2738"/>
                  </a:cubicBezTo>
                  <a:cubicBezTo>
                    <a:pt x="322" y="2904"/>
                    <a:pt x="500" y="2999"/>
                    <a:pt x="679" y="3059"/>
                  </a:cubicBezTo>
                  <a:cubicBezTo>
                    <a:pt x="993" y="3161"/>
                    <a:pt x="1324" y="3220"/>
                    <a:pt x="1657" y="3220"/>
                  </a:cubicBezTo>
                  <a:cubicBezTo>
                    <a:pt x="1792" y="3220"/>
                    <a:pt x="1926" y="3211"/>
                    <a:pt x="2060" y="3190"/>
                  </a:cubicBezTo>
                  <a:cubicBezTo>
                    <a:pt x="3001" y="3059"/>
                    <a:pt x="3858" y="2345"/>
                    <a:pt x="4310" y="1368"/>
                  </a:cubicBezTo>
                  <a:cubicBezTo>
                    <a:pt x="4394" y="1214"/>
                    <a:pt x="4453" y="1011"/>
                    <a:pt x="4429" y="809"/>
                  </a:cubicBezTo>
                  <a:cubicBezTo>
                    <a:pt x="4382" y="463"/>
                    <a:pt x="4072" y="249"/>
                    <a:pt x="3786" y="154"/>
                  </a:cubicBezTo>
                  <a:cubicBezTo>
                    <a:pt x="3507" y="50"/>
                    <a:pt x="3215" y="0"/>
                    <a:pt x="2922" y="0"/>
                  </a:cubicBezTo>
                  <a:close/>
                </a:path>
              </a:pathLst>
            </a:custGeom>
            <a:solidFill>
              <a:srgbClr val="364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3698375" y="963450"/>
              <a:ext cx="711125" cy="872650"/>
            </a:xfrm>
            <a:custGeom>
              <a:avLst/>
              <a:gdLst/>
              <a:ahLst/>
              <a:cxnLst/>
              <a:rect l="l" t="t" r="r" b="b"/>
              <a:pathLst>
                <a:path w="28445" h="34906" extrusionOk="0">
                  <a:moveTo>
                    <a:pt x="10311" y="1"/>
                  </a:moveTo>
                  <a:cubicBezTo>
                    <a:pt x="6847" y="1"/>
                    <a:pt x="3385" y="574"/>
                    <a:pt x="12" y="1532"/>
                  </a:cubicBezTo>
                  <a:lnTo>
                    <a:pt x="0" y="33477"/>
                  </a:lnTo>
                  <a:cubicBezTo>
                    <a:pt x="4306" y="32454"/>
                    <a:pt x="8702" y="31938"/>
                    <a:pt x="13097" y="31938"/>
                  </a:cubicBezTo>
                  <a:cubicBezTo>
                    <a:pt x="15507" y="31938"/>
                    <a:pt x="17917" y="32093"/>
                    <a:pt x="20312" y="32405"/>
                  </a:cubicBezTo>
                  <a:cubicBezTo>
                    <a:pt x="23110" y="32762"/>
                    <a:pt x="25980" y="33381"/>
                    <a:pt x="28432" y="34905"/>
                  </a:cubicBezTo>
                  <a:lnTo>
                    <a:pt x="28444" y="6771"/>
                  </a:lnTo>
                  <a:cubicBezTo>
                    <a:pt x="24110" y="2770"/>
                    <a:pt x="18622" y="627"/>
                    <a:pt x="13085" y="127"/>
                  </a:cubicBezTo>
                  <a:cubicBezTo>
                    <a:pt x="12161" y="42"/>
                    <a:pt x="11236" y="1"/>
                    <a:pt x="10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3726650" y="928050"/>
              <a:ext cx="772425" cy="894350"/>
            </a:xfrm>
            <a:custGeom>
              <a:avLst/>
              <a:gdLst/>
              <a:ahLst/>
              <a:cxnLst/>
              <a:rect l="l" t="t" r="r" b="b"/>
              <a:pathLst>
                <a:path w="30897" h="35774" extrusionOk="0">
                  <a:moveTo>
                    <a:pt x="12477" y="0"/>
                  </a:moveTo>
                  <a:cubicBezTo>
                    <a:pt x="9021" y="0"/>
                    <a:pt x="5565" y="575"/>
                    <a:pt x="2191" y="1543"/>
                  </a:cubicBezTo>
                  <a:lnTo>
                    <a:pt x="2191" y="1758"/>
                  </a:lnTo>
                  <a:cubicBezTo>
                    <a:pt x="1465" y="1936"/>
                    <a:pt x="750" y="2115"/>
                    <a:pt x="36" y="2329"/>
                  </a:cubicBezTo>
                  <a:lnTo>
                    <a:pt x="0" y="34262"/>
                  </a:lnTo>
                  <a:cubicBezTo>
                    <a:pt x="4315" y="33245"/>
                    <a:pt x="8724" y="32736"/>
                    <a:pt x="13127" y="32736"/>
                  </a:cubicBezTo>
                  <a:cubicBezTo>
                    <a:pt x="15529" y="32736"/>
                    <a:pt x="17930" y="32887"/>
                    <a:pt x="20312" y="33190"/>
                  </a:cubicBezTo>
                  <a:cubicBezTo>
                    <a:pt x="23098" y="33547"/>
                    <a:pt x="25670" y="34250"/>
                    <a:pt x="28135" y="35774"/>
                  </a:cubicBezTo>
                  <a:cubicBezTo>
                    <a:pt x="28135" y="35774"/>
                    <a:pt x="30016" y="34678"/>
                    <a:pt x="30897" y="34583"/>
                  </a:cubicBezTo>
                  <a:lnTo>
                    <a:pt x="30576" y="6782"/>
                  </a:lnTo>
                  <a:cubicBezTo>
                    <a:pt x="26242" y="2770"/>
                    <a:pt x="20777" y="626"/>
                    <a:pt x="15240" y="126"/>
                  </a:cubicBezTo>
                  <a:cubicBezTo>
                    <a:pt x="14320" y="41"/>
                    <a:pt x="13399" y="0"/>
                    <a:pt x="124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4498775" y="919275"/>
              <a:ext cx="708425" cy="872175"/>
            </a:xfrm>
            <a:custGeom>
              <a:avLst/>
              <a:gdLst/>
              <a:ahLst/>
              <a:cxnLst/>
              <a:rect l="l" t="t" r="r" b="b"/>
              <a:pathLst>
                <a:path w="28337" h="34887" extrusionOk="0">
                  <a:moveTo>
                    <a:pt x="17978" y="0"/>
                  </a:moveTo>
                  <a:cubicBezTo>
                    <a:pt x="17073" y="0"/>
                    <a:pt x="16167" y="39"/>
                    <a:pt x="15264" y="120"/>
                  </a:cubicBezTo>
                  <a:cubicBezTo>
                    <a:pt x="9727" y="608"/>
                    <a:pt x="4358" y="2751"/>
                    <a:pt x="24" y="6740"/>
                  </a:cubicBezTo>
                  <a:lnTo>
                    <a:pt x="0" y="34886"/>
                  </a:lnTo>
                  <a:cubicBezTo>
                    <a:pt x="2453" y="33362"/>
                    <a:pt x="5227" y="33005"/>
                    <a:pt x="7989" y="32398"/>
                  </a:cubicBezTo>
                  <a:cubicBezTo>
                    <a:pt x="10346" y="31881"/>
                    <a:pt x="12712" y="31660"/>
                    <a:pt x="15075" y="31660"/>
                  </a:cubicBezTo>
                  <a:cubicBezTo>
                    <a:pt x="19517" y="31660"/>
                    <a:pt x="23949" y="32441"/>
                    <a:pt x="28301" y="33505"/>
                  </a:cubicBezTo>
                  <a:lnTo>
                    <a:pt x="28337" y="1561"/>
                  </a:lnTo>
                  <a:cubicBezTo>
                    <a:pt x="24944" y="578"/>
                    <a:pt x="21461" y="0"/>
                    <a:pt x="179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4499050" y="919275"/>
              <a:ext cx="536125" cy="871875"/>
            </a:xfrm>
            <a:custGeom>
              <a:avLst/>
              <a:gdLst/>
              <a:ahLst/>
              <a:cxnLst/>
              <a:rect l="l" t="t" r="r" b="b"/>
              <a:pathLst>
                <a:path w="21445" h="34875" extrusionOk="0">
                  <a:moveTo>
                    <a:pt x="17950" y="1"/>
                  </a:moveTo>
                  <a:cubicBezTo>
                    <a:pt x="17053" y="1"/>
                    <a:pt x="16154" y="40"/>
                    <a:pt x="15253" y="120"/>
                  </a:cubicBezTo>
                  <a:cubicBezTo>
                    <a:pt x="9716" y="608"/>
                    <a:pt x="4347" y="2751"/>
                    <a:pt x="13" y="6740"/>
                  </a:cubicBezTo>
                  <a:lnTo>
                    <a:pt x="1" y="34874"/>
                  </a:lnTo>
                  <a:cubicBezTo>
                    <a:pt x="2454" y="33350"/>
                    <a:pt x="5228" y="32993"/>
                    <a:pt x="7990" y="32386"/>
                  </a:cubicBezTo>
                  <a:cubicBezTo>
                    <a:pt x="10342" y="31868"/>
                    <a:pt x="12697" y="31648"/>
                    <a:pt x="15048" y="31648"/>
                  </a:cubicBezTo>
                  <a:cubicBezTo>
                    <a:pt x="17185" y="31648"/>
                    <a:pt x="19318" y="31830"/>
                    <a:pt x="21444" y="32136"/>
                  </a:cubicBezTo>
                  <a:cubicBezTo>
                    <a:pt x="21170" y="21480"/>
                    <a:pt x="20968" y="10800"/>
                    <a:pt x="20837" y="132"/>
                  </a:cubicBezTo>
                  <a:cubicBezTo>
                    <a:pt x="19875" y="46"/>
                    <a:pt x="18913" y="1"/>
                    <a:pt x="17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4498775" y="764675"/>
              <a:ext cx="459000" cy="1027375"/>
            </a:xfrm>
            <a:custGeom>
              <a:avLst/>
              <a:gdLst/>
              <a:ahLst/>
              <a:cxnLst/>
              <a:rect l="l" t="t" r="r" b="b"/>
              <a:pathLst>
                <a:path w="18360" h="41095" extrusionOk="0">
                  <a:moveTo>
                    <a:pt x="17924" y="0"/>
                  </a:moveTo>
                  <a:cubicBezTo>
                    <a:pt x="15322" y="0"/>
                    <a:pt x="12651" y="612"/>
                    <a:pt x="9989" y="2089"/>
                  </a:cubicBezTo>
                  <a:cubicBezTo>
                    <a:pt x="6429" y="4066"/>
                    <a:pt x="2810" y="7685"/>
                    <a:pt x="24" y="12841"/>
                  </a:cubicBezTo>
                  <a:lnTo>
                    <a:pt x="0" y="41094"/>
                  </a:lnTo>
                  <a:cubicBezTo>
                    <a:pt x="1560" y="38927"/>
                    <a:pt x="3524" y="37308"/>
                    <a:pt x="5310" y="36201"/>
                  </a:cubicBezTo>
                  <a:cubicBezTo>
                    <a:pt x="9656" y="33522"/>
                    <a:pt x="14061" y="32045"/>
                    <a:pt x="18336" y="31843"/>
                  </a:cubicBezTo>
                  <a:lnTo>
                    <a:pt x="18360" y="6"/>
                  </a:lnTo>
                  <a:cubicBezTo>
                    <a:pt x="18215" y="2"/>
                    <a:pt x="18069" y="0"/>
                    <a:pt x="179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3788850" y="919850"/>
              <a:ext cx="710525" cy="872775"/>
            </a:xfrm>
            <a:custGeom>
              <a:avLst/>
              <a:gdLst/>
              <a:ahLst/>
              <a:cxnLst/>
              <a:rect l="l" t="t" r="r" b="b"/>
              <a:pathLst>
                <a:path w="28421" h="34911" extrusionOk="0">
                  <a:moveTo>
                    <a:pt x="10377" y="1"/>
                  </a:moveTo>
                  <a:cubicBezTo>
                    <a:pt x="6895" y="1"/>
                    <a:pt x="3415" y="575"/>
                    <a:pt x="24" y="1538"/>
                  </a:cubicBezTo>
                  <a:lnTo>
                    <a:pt x="1" y="33482"/>
                  </a:lnTo>
                  <a:cubicBezTo>
                    <a:pt x="4307" y="32460"/>
                    <a:pt x="8697" y="31943"/>
                    <a:pt x="13092" y="31943"/>
                  </a:cubicBezTo>
                  <a:cubicBezTo>
                    <a:pt x="15502" y="31943"/>
                    <a:pt x="17913" y="32099"/>
                    <a:pt x="20313" y="32411"/>
                  </a:cubicBezTo>
                  <a:cubicBezTo>
                    <a:pt x="23111" y="32768"/>
                    <a:pt x="25956" y="33387"/>
                    <a:pt x="28397" y="34911"/>
                  </a:cubicBezTo>
                  <a:lnTo>
                    <a:pt x="28421" y="6777"/>
                  </a:lnTo>
                  <a:cubicBezTo>
                    <a:pt x="24099" y="2776"/>
                    <a:pt x="18634" y="633"/>
                    <a:pt x="13098" y="121"/>
                  </a:cubicBezTo>
                  <a:cubicBezTo>
                    <a:pt x="12192" y="40"/>
                    <a:pt x="11284" y="1"/>
                    <a:pt x="103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3932625" y="1036200"/>
              <a:ext cx="453350" cy="78375"/>
            </a:xfrm>
            <a:custGeom>
              <a:avLst/>
              <a:gdLst/>
              <a:ahLst/>
              <a:cxnLst/>
              <a:rect l="l" t="t" r="r" b="b"/>
              <a:pathLst>
                <a:path w="18134" h="3135" extrusionOk="0">
                  <a:moveTo>
                    <a:pt x="5724" y="0"/>
                  </a:moveTo>
                  <a:cubicBezTo>
                    <a:pt x="3859" y="0"/>
                    <a:pt x="1968" y="158"/>
                    <a:pt x="0" y="468"/>
                  </a:cubicBezTo>
                  <a:cubicBezTo>
                    <a:pt x="0" y="801"/>
                    <a:pt x="24" y="944"/>
                    <a:pt x="24" y="1277"/>
                  </a:cubicBezTo>
                  <a:cubicBezTo>
                    <a:pt x="1988" y="967"/>
                    <a:pt x="3878" y="810"/>
                    <a:pt x="5743" y="810"/>
                  </a:cubicBezTo>
                  <a:cubicBezTo>
                    <a:pt x="9825" y="810"/>
                    <a:pt x="13786" y="1565"/>
                    <a:pt x="18134" y="3135"/>
                  </a:cubicBezTo>
                  <a:cubicBezTo>
                    <a:pt x="18134" y="2813"/>
                    <a:pt x="18134" y="2658"/>
                    <a:pt x="18122" y="2325"/>
                  </a:cubicBezTo>
                  <a:cubicBezTo>
                    <a:pt x="13766" y="756"/>
                    <a:pt x="9808" y="0"/>
                    <a:pt x="57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3934400" y="1110475"/>
              <a:ext cx="453075" cy="78525"/>
            </a:xfrm>
            <a:custGeom>
              <a:avLst/>
              <a:gdLst/>
              <a:ahLst/>
              <a:cxnLst/>
              <a:rect l="l" t="t" r="r" b="b"/>
              <a:pathLst>
                <a:path w="18123" h="3141" extrusionOk="0">
                  <a:moveTo>
                    <a:pt x="5713" y="1"/>
                  </a:moveTo>
                  <a:cubicBezTo>
                    <a:pt x="3851" y="1"/>
                    <a:pt x="1963" y="160"/>
                    <a:pt x="1" y="473"/>
                  </a:cubicBezTo>
                  <a:cubicBezTo>
                    <a:pt x="1" y="807"/>
                    <a:pt x="13" y="949"/>
                    <a:pt x="13" y="1283"/>
                  </a:cubicBezTo>
                  <a:cubicBezTo>
                    <a:pt x="1984" y="972"/>
                    <a:pt x="3881" y="813"/>
                    <a:pt x="5753" y="813"/>
                  </a:cubicBezTo>
                  <a:cubicBezTo>
                    <a:pt x="9827" y="813"/>
                    <a:pt x="13782" y="1566"/>
                    <a:pt x="18122" y="3140"/>
                  </a:cubicBezTo>
                  <a:cubicBezTo>
                    <a:pt x="18122" y="2819"/>
                    <a:pt x="18122" y="2652"/>
                    <a:pt x="18110" y="2342"/>
                  </a:cubicBezTo>
                  <a:cubicBezTo>
                    <a:pt x="13753" y="765"/>
                    <a:pt x="9794" y="1"/>
                    <a:pt x="57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3935900" y="1185025"/>
              <a:ext cx="453050" cy="78075"/>
            </a:xfrm>
            <a:custGeom>
              <a:avLst/>
              <a:gdLst/>
              <a:ahLst/>
              <a:cxnLst/>
              <a:rect l="l" t="t" r="r" b="b"/>
              <a:pathLst>
                <a:path w="18122" h="3123" extrusionOk="0">
                  <a:moveTo>
                    <a:pt x="5710" y="1"/>
                  </a:moveTo>
                  <a:cubicBezTo>
                    <a:pt x="3848" y="1"/>
                    <a:pt x="1962" y="158"/>
                    <a:pt x="0" y="468"/>
                  </a:cubicBezTo>
                  <a:cubicBezTo>
                    <a:pt x="0" y="801"/>
                    <a:pt x="12" y="944"/>
                    <a:pt x="12" y="1277"/>
                  </a:cubicBezTo>
                  <a:cubicBezTo>
                    <a:pt x="1979" y="963"/>
                    <a:pt x="3872" y="804"/>
                    <a:pt x="5740" y="804"/>
                  </a:cubicBezTo>
                  <a:cubicBezTo>
                    <a:pt x="9819" y="804"/>
                    <a:pt x="13777" y="1563"/>
                    <a:pt x="18122" y="3123"/>
                  </a:cubicBezTo>
                  <a:cubicBezTo>
                    <a:pt x="18122" y="2813"/>
                    <a:pt x="18110" y="2647"/>
                    <a:pt x="18110" y="2337"/>
                  </a:cubicBezTo>
                  <a:cubicBezTo>
                    <a:pt x="13751" y="759"/>
                    <a:pt x="9792" y="1"/>
                    <a:pt x="57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3937375" y="1259000"/>
              <a:ext cx="453075" cy="78525"/>
            </a:xfrm>
            <a:custGeom>
              <a:avLst/>
              <a:gdLst/>
              <a:ahLst/>
              <a:cxnLst/>
              <a:rect l="l" t="t" r="r" b="b"/>
              <a:pathLst>
                <a:path w="18123" h="3141" extrusionOk="0">
                  <a:moveTo>
                    <a:pt x="5720" y="1"/>
                  </a:moveTo>
                  <a:cubicBezTo>
                    <a:pt x="3855" y="1"/>
                    <a:pt x="1966" y="160"/>
                    <a:pt x="1" y="473"/>
                  </a:cubicBezTo>
                  <a:cubicBezTo>
                    <a:pt x="1" y="807"/>
                    <a:pt x="13" y="950"/>
                    <a:pt x="13" y="1283"/>
                  </a:cubicBezTo>
                  <a:cubicBezTo>
                    <a:pt x="1984" y="972"/>
                    <a:pt x="3881" y="813"/>
                    <a:pt x="5753" y="813"/>
                  </a:cubicBezTo>
                  <a:cubicBezTo>
                    <a:pt x="9828" y="813"/>
                    <a:pt x="13782" y="1566"/>
                    <a:pt x="18122" y="3140"/>
                  </a:cubicBezTo>
                  <a:cubicBezTo>
                    <a:pt x="18110" y="2831"/>
                    <a:pt x="18110" y="2664"/>
                    <a:pt x="18110" y="2331"/>
                  </a:cubicBezTo>
                  <a:cubicBezTo>
                    <a:pt x="13755" y="762"/>
                    <a:pt x="9798" y="1"/>
                    <a:pt x="57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3938875" y="1333425"/>
              <a:ext cx="453050" cy="78500"/>
            </a:xfrm>
            <a:custGeom>
              <a:avLst/>
              <a:gdLst/>
              <a:ahLst/>
              <a:cxnLst/>
              <a:rect l="l" t="t" r="r" b="b"/>
              <a:pathLst>
                <a:path w="18122" h="3140" extrusionOk="0">
                  <a:moveTo>
                    <a:pt x="5719" y="0"/>
                  </a:moveTo>
                  <a:cubicBezTo>
                    <a:pt x="3855" y="0"/>
                    <a:pt x="1965" y="159"/>
                    <a:pt x="0" y="473"/>
                  </a:cubicBezTo>
                  <a:cubicBezTo>
                    <a:pt x="0" y="806"/>
                    <a:pt x="12" y="949"/>
                    <a:pt x="12" y="1283"/>
                  </a:cubicBezTo>
                  <a:cubicBezTo>
                    <a:pt x="1984" y="971"/>
                    <a:pt x="3881" y="813"/>
                    <a:pt x="5753" y="813"/>
                  </a:cubicBezTo>
                  <a:cubicBezTo>
                    <a:pt x="9827" y="813"/>
                    <a:pt x="13782" y="1565"/>
                    <a:pt x="18122" y="3140"/>
                  </a:cubicBezTo>
                  <a:cubicBezTo>
                    <a:pt x="18110" y="2807"/>
                    <a:pt x="18110" y="2664"/>
                    <a:pt x="18110" y="2330"/>
                  </a:cubicBezTo>
                  <a:cubicBezTo>
                    <a:pt x="13755" y="761"/>
                    <a:pt x="9798" y="0"/>
                    <a:pt x="5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3940075" y="1407825"/>
              <a:ext cx="453350" cy="78525"/>
            </a:xfrm>
            <a:custGeom>
              <a:avLst/>
              <a:gdLst/>
              <a:ahLst/>
              <a:cxnLst/>
              <a:rect l="l" t="t" r="r" b="b"/>
              <a:pathLst>
                <a:path w="18134" h="3141" extrusionOk="0">
                  <a:moveTo>
                    <a:pt x="5727" y="1"/>
                  </a:moveTo>
                  <a:cubicBezTo>
                    <a:pt x="3861" y="1"/>
                    <a:pt x="1968" y="160"/>
                    <a:pt x="0" y="473"/>
                  </a:cubicBezTo>
                  <a:cubicBezTo>
                    <a:pt x="0" y="807"/>
                    <a:pt x="24" y="950"/>
                    <a:pt x="24" y="1283"/>
                  </a:cubicBezTo>
                  <a:cubicBezTo>
                    <a:pt x="1995" y="972"/>
                    <a:pt x="3892" y="813"/>
                    <a:pt x="5764" y="813"/>
                  </a:cubicBezTo>
                  <a:cubicBezTo>
                    <a:pt x="9839" y="813"/>
                    <a:pt x="13793" y="1566"/>
                    <a:pt x="18133" y="3140"/>
                  </a:cubicBezTo>
                  <a:cubicBezTo>
                    <a:pt x="18121" y="2807"/>
                    <a:pt x="18121" y="2664"/>
                    <a:pt x="18121" y="2331"/>
                  </a:cubicBezTo>
                  <a:cubicBezTo>
                    <a:pt x="13766" y="762"/>
                    <a:pt x="9809" y="1"/>
                    <a:pt x="5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3941250" y="1482250"/>
              <a:ext cx="453350" cy="78525"/>
            </a:xfrm>
            <a:custGeom>
              <a:avLst/>
              <a:gdLst/>
              <a:ahLst/>
              <a:cxnLst/>
              <a:rect l="l" t="t" r="r" b="b"/>
              <a:pathLst>
                <a:path w="18134" h="3141" extrusionOk="0">
                  <a:moveTo>
                    <a:pt x="5722" y="0"/>
                  </a:moveTo>
                  <a:cubicBezTo>
                    <a:pt x="3856" y="0"/>
                    <a:pt x="1965" y="159"/>
                    <a:pt x="1" y="473"/>
                  </a:cubicBezTo>
                  <a:cubicBezTo>
                    <a:pt x="1" y="806"/>
                    <a:pt x="13" y="949"/>
                    <a:pt x="13" y="1283"/>
                  </a:cubicBezTo>
                  <a:cubicBezTo>
                    <a:pt x="1988" y="972"/>
                    <a:pt x="3886" y="813"/>
                    <a:pt x="5759" y="813"/>
                  </a:cubicBezTo>
                  <a:cubicBezTo>
                    <a:pt x="9834" y="813"/>
                    <a:pt x="13786" y="1565"/>
                    <a:pt x="18134" y="3140"/>
                  </a:cubicBezTo>
                  <a:cubicBezTo>
                    <a:pt x="18134" y="2807"/>
                    <a:pt x="18134" y="2652"/>
                    <a:pt x="18110" y="2330"/>
                  </a:cubicBezTo>
                  <a:cubicBezTo>
                    <a:pt x="13763" y="762"/>
                    <a:pt x="9803" y="0"/>
                    <a:pt x="57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3942750" y="1556350"/>
              <a:ext cx="453350" cy="78525"/>
            </a:xfrm>
            <a:custGeom>
              <a:avLst/>
              <a:gdLst/>
              <a:ahLst/>
              <a:cxnLst/>
              <a:rect l="l" t="t" r="r" b="b"/>
              <a:pathLst>
                <a:path w="18134" h="3141" extrusionOk="0">
                  <a:moveTo>
                    <a:pt x="5727" y="1"/>
                  </a:moveTo>
                  <a:cubicBezTo>
                    <a:pt x="3861" y="1"/>
                    <a:pt x="1969" y="160"/>
                    <a:pt x="0" y="474"/>
                  </a:cubicBezTo>
                  <a:cubicBezTo>
                    <a:pt x="0" y="795"/>
                    <a:pt x="24" y="950"/>
                    <a:pt x="24" y="1271"/>
                  </a:cubicBezTo>
                  <a:cubicBezTo>
                    <a:pt x="1984" y="966"/>
                    <a:pt x="3870" y="810"/>
                    <a:pt x="5731" y="810"/>
                  </a:cubicBezTo>
                  <a:cubicBezTo>
                    <a:pt x="9813" y="810"/>
                    <a:pt x="13774" y="1562"/>
                    <a:pt x="18133" y="3141"/>
                  </a:cubicBezTo>
                  <a:cubicBezTo>
                    <a:pt x="18133" y="2819"/>
                    <a:pt x="18133" y="2664"/>
                    <a:pt x="18110" y="2331"/>
                  </a:cubicBezTo>
                  <a:cubicBezTo>
                    <a:pt x="13763" y="762"/>
                    <a:pt x="9808" y="1"/>
                    <a:pt x="5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3944225" y="1630775"/>
              <a:ext cx="453350" cy="78525"/>
            </a:xfrm>
            <a:custGeom>
              <a:avLst/>
              <a:gdLst/>
              <a:ahLst/>
              <a:cxnLst/>
              <a:rect l="l" t="t" r="r" b="b"/>
              <a:pathLst>
                <a:path w="18134" h="3141" extrusionOk="0">
                  <a:moveTo>
                    <a:pt x="5727" y="0"/>
                  </a:moveTo>
                  <a:cubicBezTo>
                    <a:pt x="3861" y="0"/>
                    <a:pt x="1969" y="159"/>
                    <a:pt x="1" y="473"/>
                  </a:cubicBezTo>
                  <a:cubicBezTo>
                    <a:pt x="1" y="795"/>
                    <a:pt x="25" y="949"/>
                    <a:pt x="25" y="1271"/>
                  </a:cubicBezTo>
                  <a:cubicBezTo>
                    <a:pt x="1985" y="965"/>
                    <a:pt x="3871" y="809"/>
                    <a:pt x="5731" y="809"/>
                  </a:cubicBezTo>
                  <a:cubicBezTo>
                    <a:pt x="9814" y="809"/>
                    <a:pt x="13774" y="1562"/>
                    <a:pt x="18134" y="3140"/>
                  </a:cubicBezTo>
                  <a:cubicBezTo>
                    <a:pt x="18134" y="2819"/>
                    <a:pt x="18122" y="2664"/>
                    <a:pt x="18122" y="2331"/>
                  </a:cubicBezTo>
                  <a:cubicBezTo>
                    <a:pt x="13767" y="762"/>
                    <a:pt x="9810" y="0"/>
                    <a:pt x="57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4557400" y="881250"/>
              <a:ext cx="347975" cy="229750"/>
            </a:xfrm>
            <a:custGeom>
              <a:avLst/>
              <a:gdLst/>
              <a:ahLst/>
              <a:cxnLst/>
              <a:rect l="l" t="t" r="r" b="b"/>
              <a:pathLst>
                <a:path w="13919" h="9190" extrusionOk="0">
                  <a:moveTo>
                    <a:pt x="13021" y="0"/>
                  </a:moveTo>
                  <a:cubicBezTo>
                    <a:pt x="6999" y="0"/>
                    <a:pt x="3045" y="4692"/>
                    <a:pt x="1" y="8452"/>
                  </a:cubicBezTo>
                  <a:lnTo>
                    <a:pt x="1" y="9190"/>
                  </a:lnTo>
                  <a:cubicBezTo>
                    <a:pt x="3038" y="5450"/>
                    <a:pt x="6981" y="771"/>
                    <a:pt x="12992" y="771"/>
                  </a:cubicBezTo>
                  <a:cubicBezTo>
                    <a:pt x="13295" y="771"/>
                    <a:pt x="13604" y="783"/>
                    <a:pt x="13919" y="808"/>
                  </a:cubicBezTo>
                  <a:cubicBezTo>
                    <a:pt x="13919" y="498"/>
                    <a:pt x="13907" y="343"/>
                    <a:pt x="13907" y="34"/>
                  </a:cubicBezTo>
                  <a:cubicBezTo>
                    <a:pt x="13607" y="11"/>
                    <a:pt x="13312" y="0"/>
                    <a:pt x="13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4558000" y="952875"/>
              <a:ext cx="348875" cy="225700"/>
            </a:xfrm>
            <a:custGeom>
              <a:avLst/>
              <a:gdLst/>
              <a:ahLst/>
              <a:cxnLst/>
              <a:rect l="l" t="t" r="r" b="b"/>
              <a:pathLst>
                <a:path w="13955" h="9028" extrusionOk="0">
                  <a:moveTo>
                    <a:pt x="12870" y="1"/>
                  </a:moveTo>
                  <a:cubicBezTo>
                    <a:pt x="6929" y="1"/>
                    <a:pt x="3014" y="4602"/>
                    <a:pt x="12" y="8301"/>
                  </a:cubicBezTo>
                  <a:cubicBezTo>
                    <a:pt x="0" y="8599"/>
                    <a:pt x="0" y="8742"/>
                    <a:pt x="12" y="9027"/>
                  </a:cubicBezTo>
                  <a:cubicBezTo>
                    <a:pt x="3015" y="5364"/>
                    <a:pt x="6914" y="793"/>
                    <a:pt x="12821" y="793"/>
                  </a:cubicBezTo>
                  <a:cubicBezTo>
                    <a:pt x="13191" y="793"/>
                    <a:pt x="13569" y="811"/>
                    <a:pt x="13955" y="848"/>
                  </a:cubicBezTo>
                  <a:cubicBezTo>
                    <a:pt x="13955" y="526"/>
                    <a:pt x="13943" y="372"/>
                    <a:pt x="13943" y="50"/>
                  </a:cubicBezTo>
                  <a:cubicBezTo>
                    <a:pt x="13578" y="17"/>
                    <a:pt x="13220" y="1"/>
                    <a:pt x="12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4558600" y="1025050"/>
              <a:ext cx="349775" cy="221675"/>
            </a:xfrm>
            <a:custGeom>
              <a:avLst/>
              <a:gdLst/>
              <a:ahLst/>
              <a:cxnLst/>
              <a:rect l="l" t="t" r="r" b="b"/>
              <a:pathLst>
                <a:path w="13991" h="8867" extrusionOk="0">
                  <a:moveTo>
                    <a:pt x="12720" y="0"/>
                  </a:moveTo>
                  <a:cubicBezTo>
                    <a:pt x="6871" y="0"/>
                    <a:pt x="2993" y="4501"/>
                    <a:pt x="0" y="8117"/>
                  </a:cubicBezTo>
                  <a:lnTo>
                    <a:pt x="0" y="8867"/>
                  </a:lnTo>
                  <a:cubicBezTo>
                    <a:pt x="2987" y="5259"/>
                    <a:pt x="6863" y="781"/>
                    <a:pt x="12691" y="781"/>
                  </a:cubicBezTo>
                  <a:cubicBezTo>
                    <a:pt x="13114" y="781"/>
                    <a:pt x="13547" y="805"/>
                    <a:pt x="13990" y="854"/>
                  </a:cubicBezTo>
                  <a:cubicBezTo>
                    <a:pt x="13990" y="545"/>
                    <a:pt x="13978" y="378"/>
                    <a:pt x="13978" y="68"/>
                  </a:cubicBezTo>
                  <a:cubicBezTo>
                    <a:pt x="13549" y="22"/>
                    <a:pt x="13130" y="0"/>
                    <a:pt x="127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4558600" y="1097725"/>
              <a:ext cx="350950" cy="217475"/>
            </a:xfrm>
            <a:custGeom>
              <a:avLst/>
              <a:gdLst/>
              <a:ahLst/>
              <a:cxnLst/>
              <a:rect l="l" t="t" r="r" b="b"/>
              <a:pathLst>
                <a:path w="14038" h="8699" extrusionOk="0">
                  <a:moveTo>
                    <a:pt x="12583" y="0"/>
                  </a:moveTo>
                  <a:cubicBezTo>
                    <a:pt x="6813" y="0"/>
                    <a:pt x="2974" y="4404"/>
                    <a:pt x="0" y="7972"/>
                  </a:cubicBezTo>
                  <a:cubicBezTo>
                    <a:pt x="12" y="8270"/>
                    <a:pt x="12" y="8413"/>
                    <a:pt x="12" y="8698"/>
                  </a:cubicBezTo>
                  <a:cubicBezTo>
                    <a:pt x="2972" y="5157"/>
                    <a:pt x="6791" y="788"/>
                    <a:pt x="12518" y="788"/>
                  </a:cubicBezTo>
                  <a:cubicBezTo>
                    <a:pt x="13010" y="788"/>
                    <a:pt x="13517" y="820"/>
                    <a:pt x="14038" y="888"/>
                  </a:cubicBezTo>
                  <a:cubicBezTo>
                    <a:pt x="14038" y="566"/>
                    <a:pt x="14026" y="412"/>
                    <a:pt x="14026" y="90"/>
                  </a:cubicBezTo>
                  <a:cubicBezTo>
                    <a:pt x="13532" y="29"/>
                    <a:pt x="13051" y="0"/>
                    <a:pt x="125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4559475" y="1170875"/>
              <a:ext cx="351575" cy="213075"/>
            </a:xfrm>
            <a:custGeom>
              <a:avLst/>
              <a:gdLst/>
              <a:ahLst/>
              <a:cxnLst/>
              <a:rect l="l" t="t" r="r" b="b"/>
              <a:pathLst>
                <a:path w="14063" h="8523" extrusionOk="0">
                  <a:moveTo>
                    <a:pt x="12412" y="0"/>
                  </a:moveTo>
                  <a:cubicBezTo>
                    <a:pt x="6738" y="0"/>
                    <a:pt x="2941" y="4312"/>
                    <a:pt x="1" y="7796"/>
                  </a:cubicBezTo>
                  <a:lnTo>
                    <a:pt x="1" y="8523"/>
                  </a:lnTo>
                  <a:cubicBezTo>
                    <a:pt x="2945" y="5058"/>
                    <a:pt x="6721" y="780"/>
                    <a:pt x="12378" y="780"/>
                  </a:cubicBezTo>
                  <a:cubicBezTo>
                    <a:pt x="12922" y="780"/>
                    <a:pt x="13483" y="819"/>
                    <a:pt x="14062" y="903"/>
                  </a:cubicBezTo>
                  <a:cubicBezTo>
                    <a:pt x="14062" y="593"/>
                    <a:pt x="14050" y="427"/>
                    <a:pt x="14050" y="117"/>
                  </a:cubicBezTo>
                  <a:cubicBezTo>
                    <a:pt x="13487" y="38"/>
                    <a:pt x="12942" y="0"/>
                    <a:pt x="124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4559775" y="1243700"/>
              <a:ext cx="352750" cy="209600"/>
            </a:xfrm>
            <a:custGeom>
              <a:avLst/>
              <a:gdLst/>
              <a:ahLst/>
              <a:cxnLst/>
              <a:rect l="l" t="t" r="r" b="b"/>
              <a:pathLst>
                <a:path w="14110" h="8384" extrusionOk="0">
                  <a:moveTo>
                    <a:pt x="12276" y="0"/>
                  </a:moveTo>
                  <a:cubicBezTo>
                    <a:pt x="6672" y="0"/>
                    <a:pt x="2922" y="4217"/>
                    <a:pt x="1" y="7634"/>
                  </a:cubicBezTo>
                  <a:lnTo>
                    <a:pt x="1" y="8384"/>
                  </a:lnTo>
                  <a:cubicBezTo>
                    <a:pt x="2911" y="4979"/>
                    <a:pt x="6645" y="800"/>
                    <a:pt x="12225" y="800"/>
                  </a:cubicBezTo>
                  <a:cubicBezTo>
                    <a:pt x="12831" y="800"/>
                    <a:pt x="13459" y="849"/>
                    <a:pt x="14110" y="954"/>
                  </a:cubicBezTo>
                  <a:cubicBezTo>
                    <a:pt x="14110" y="645"/>
                    <a:pt x="14098" y="478"/>
                    <a:pt x="14098" y="145"/>
                  </a:cubicBezTo>
                  <a:cubicBezTo>
                    <a:pt x="13469" y="47"/>
                    <a:pt x="12863" y="0"/>
                    <a:pt x="12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4560075" y="1317350"/>
              <a:ext cx="353950" cy="205325"/>
            </a:xfrm>
            <a:custGeom>
              <a:avLst/>
              <a:gdLst/>
              <a:ahLst/>
              <a:cxnLst/>
              <a:rect l="l" t="t" r="r" b="b"/>
              <a:pathLst>
                <a:path w="14158" h="8213" extrusionOk="0">
                  <a:moveTo>
                    <a:pt x="12147" y="1"/>
                  </a:moveTo>
                  <a:cubicBezTo>
                    <a:pt x="6628" y="1"/>
                    <a:pt x="2914" y="4124"/>
                    <a:pt x="13" y="7474"/>
                  </a:cubicBezTo>
                  <a:cubicBezTo>
                    <a:pt x="1" y="7772"/>
                    <a:pt x="1" y="7914"/>
                    <a:pt x="13" y="8212"/>
                  </a:cubicBezTo>
                  <a:cubicBezTo>
                    <a:pt x="2912" y="4888"/>
                    <a:pt x="6607" y="796"/>
                    <a:pt x="12087" y="796"/>
                  </a:cubicBezTo>
                  <a:cubicBezTo>
                    <a:pt x="12750" y="796"/>
                    <a:pt x="13440" y="856"/>
                    <a:pt x="14157" y="985"/>
                  </a:cubicBezTo>
                  <a:cubicBezTo>
                    <a:pt x="14157" y="652"/>
                    <a:pt x="14145" y="509"/>
                    <a:pt x="14145" y="175"/>
                  </a:cubicBezTo>
                  <a:cubicBezTo>
                    <a:pt x="13454" y="56"/>
                    <a:pt x="12789" y="1"/>
                    <a:pt x="12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4560975" y="1391175"/>
              <a:ext cx="354525" cy="201425"/>
            </a:xfrm>
            <a:custGeom>
              <a:avLst/>
              <a:gdLst/>
              <a:ahLst/>
              <a:cxnLst/>
              <a:rect l="l" t="t" r="r" b="b"/>
              <a:pathLst>
                <a:path w="14181" h="8057" extrusionOk="0">
                  <a:moveTo>
                    <a:pt x="11984" y="0"/>
                  </a:moveTo>
                  <a:cubicBezTo>
                    <a:pt x="6552" y="0"/>
                    <a:pt x="2870" y="4038"/>
                    <a:pt x="0" y="7319"/>
                  </a:cubicBezTo>
                  <a:lnTo>
                    <a:pt x="0" y="8057"/>
                  </a:lnTo>
                  <a:cubicBezTo>
                    <a:pt x="2859" y="4799"/>
                    <a:pt x="6526" y="798"/>
                    <a:pt x="11933" y="798"/>
                  </a:cubicBezTo>
                  <a:cubicBezTo>
                    <a:pt x="12651" y="798"/>
                    <a:pt x="13399" y="868"/>
                    <a:pt x="14181" y="1020"/>
                  </a:cubicBezTo>
                  <a:cubicBezTo>
                    <a:pt x="14181" y="699"/>
                    <a:pt x="14169" y="532"/>
                    <a:pt x="14169" y="211"/>
                  </a:cubicBezTo>
                  <a:cubicBezTo>
                    <a:pt x="13410" y="67"/>
                    <a:pt x="12683" y="0"/>
                    <a:pt x="11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4560975" y="1465175"/>
              <a:ext cx="355725" cy="197375"/>
            </a:xfrm>
            <a:custGeom>
              <a:avLst/>
              <a:gdLst/>
              <a:ahLst/>
              <a:cxnLst/>
              <a:rect l="l" t="t" r="r" b="b"/>
              <a:pathLst>
                <a:path w="14229" h="7895" extrusionOk="0">
                  <a:moveTo>
                    <a:pt x="11824" y="0"/>
                  </a:moveTo>
                  <a:cubicBezTo>
                    <a:pt x="6479" y="0"/>
                    <a:pt x="2847" y="3933"/>
                    <a:pt x="0" y="7145"/>
                  </a:cubicBezTo>
                  <a:cubicBezTo>
                    <a:pt x="12" y="7454"/>
                    <a:pt x="12" y="7597"/>
                    <a:pt x="12" y="7895"/>
                  </a:cubicBezTo>
                  <a:cubicBezTo>
                    <a:pt x="2865" y="4699"/>
                    <a:pt x="6500" y="793"/>
                    <a:pt x="11825" y="793"/>
                  </a:cubicBezTo>
                  <a:cubicBezTo>
                    <a:pt x="12590" y="793"/>
                    <a:pt x="13391" y="874"/>
                    <a:pt x="14228" y="1049"/>
                  </a:cubicBezTo>
                  <a:cubicBezTo>
                    <a:pt x="14228" y="727"/>
                    <a:pt x="14205" y="561"/>
                    <a:pt x="14205" y="251"/>
                  </a:cubicBezTo>
                  <a:cubicBezTo>
                    <a:pt x="13375" y="80"/>
                    <a:pt x="12582" y="0"/>
                    <a:pt x="11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8"/>
          <p:cNvGrpSpPr/>
          <p:nvPr/>
        </p:nvGrpSpPr>
        <p:grpSpPr>
          <a:xfrm>
            <a:off x="-744483" y="3013235"/>
            <a:ext cx="2915757" cy="2130254"/>
            <a:chOff x="2868800" y="2088975"/>
            <a:chExt cx="1181425" cy="863150"/>
          </a:xfrm>
        </p:grpSpPr>
        <p:sp>
          <p:nvSpPr>
            <p:cNvPr id="599" name="Google Shape;599;p38"/>
            <p:cNvSpPr/>
            <p:nvPr/>
          </p:nvSpPr>
          <p:spPr>
            <a:xfrm>
              <a:off x="3482575" y="2133900"/>
              <a:ext cx="526875" cy="564500"/>
            </a:xfrm>
            <a:custGeom>
              <a:avLst/>
              <a:gdLst/>
              <a:ahLst/>
              <a:cxnLst/>
              <a:rect l="l" t="t" r="r" b="b"/>
              <a:pathLst>
                <a:path w="21075" h="22580" extrusionOk="0">
                  <a:moveTo>
                    <a:pt x="9900" y="0"/>
                  </a:moveTo>
                  <a:cubicBezTo>
                    <a:pt x="9501" y="0"/>
                    <a:pt x="9101" y="25"/>
                    <a:pt x="8704" y="77"/>
                  </a:cubicBezTo>
                  <a:cubicBezTo>
                    <a:pt x="6227" y="410"/>
                    <a:pt x="3882" y="1768"/>
                    <a:pt x="2441" y="3804"/>
                  </a:cubicBezTo>
                  <a:cubicBezTo>
                    <a:pt x="0" y="7256"/>
                    <a:pt x="405" y="12102"/>
                    <a:pt x="2322" y="15888"/>
                  </a:cubicBezTo>
                  <a:cubicBezTo>
                    <a:pt x="4145" y="19487"/>
                    <a:pt x="7640" y="22580"/>
                    <a:pt x="11670" y="22580"/>
                  </a:cubicBezTo>
                  <a:cubicBezTo>
                    <a:pt x="11693" y="22580"/>
                    <a:pt x="11717" y="22580"/>
                    <a:pt x="11740" y="22580"/>
                  </a:cubicBezTo>
                  <a:cubicBezTo>
                    <a:pt x="14990" y="22556"/>
                    <a:pt x="18026" y="20425"/>
                    <a:pt x="19514" y="17555"/>
                  </a:cubicBezTo>
                  <a:cubicBezTo>
                    <a:pt x="21015" y="14686"/>
                    <a:pt x="21074" y="11185"/>
                    <a:pt x="20062" y="8102"/>
                  </a:cubicBezTo>
                  <a:cubicBezTo>
                    <a:pt x="19276" y="5697"/>
                    <a:pt x="17836" y="3446"/>
                    <a:pt x="15788" y="1958"/>
                  </a:cubicBezTo>
                  <a:cubicBezTo>
                    <a:pt x="14087" y="698"/>
                    <a:pt x="12000" y="0"/>
                    <a:pt x="99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3804025" y="2297725"/>
              <a:ext cx="173875" cy="397700"/>
            </a:xfrm>
            <a:custGeom>
              <a:avLst/>
              <a:gdLst/>
              <a:ahLst/>
              <a:cxnLst/>
              <a:rect l="l" t="t" r="r" b="b"/>
              <a:pathLst>
                <a:path w="6955" h="15908" extrusionOk="0">
                  <a:moveTo>
                    <a:pt x="6609" y="1"/>
                  </a:moveTo>
                  <a:cubicBezTo>
                    <a:pt x="4561" y="5371"/>
                    <a:pt x="2382" y="10705"/>
                    <a:pt x="1" y="15908"/>
                  </a:cubicBezTo>
                  <a:cubicBezTo>
                    <a:pt x="501" y="15824"/>
                    <a:pt x="1013" y="15705"/>
                    <a:pt x="1501" y="15527"/>
                  </a:cubicBezTo>
                  <a:cubicBezTo>
                    <a:pt x="3406" y="10645"/>
                    <a:pt x="5204" y="5728"/>
                    <a:pt x="6954" y="787"/>
                  </a:cubicBezTo>
                  <a:cubicBezTo>
                    <a:pt x="6847" y="525"/>
                    <a:pt x="6728" y="275"/>
                    <a:pt x="66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3543575" y="2133775"/>
              <a:ext cx="306925" cy="523550"/>
            </a:xfrm>
            <a:custGeom>
              <a:avLst/>
              <a:gdLst/>
              <a:ahLst/>
              <a:cxnLst/>
              <a:rect l="l" t="t" r="r" b="b"/>
              <a:pathLst>
                <a:path w="12277" h="20942" extrusionOk="0">
                  <a:moveTo>
                    <a:pt x="7425" y="0"/>
                  </a:moveTo>
                  <a:cubicBezTo>
                    <a:pt x="7209" y="0"/>
                    <a:pt x="6992" y="7"/>
                    <a:pt x="6776" y="22"/>
                  </a:cubicBezTo>
                  <a:cubicBezTo>
                    <a:pt x="4632" y="5440"/>
                    <a:pt x="2394" y="10797"/>
                    <a:pt x="1" y="16120"/>
                  </a:cubicBezTo>
                  <a:cubicBezTo>
                    <a:pt x="1001" y="18001"/>
                    <a:pt x="2454" y="19727"/>
                    <a:pt x="4216" y="20942"/>
                  </a:cubicBezTo>
                  <a:cubicBezTo>
                    <a:pt x="4918" y="19418"/>
                    <a:pt x="5597" y="17905"/>
                    <a:pt x="6264" y="16381"/>
                  </a:cubicBezTo>
                  <a:cubicBezTo>
                    <a:pt x="6287" y="16334"/>
                    <a:pt x="6311" y="16274"/>
                    <a:pt x="6347" y="16203"/>
                  </a:cubicBezTo>
                  <a:cubicBezTo>
                    <a:pt x="6478" y="15905"/>
                    <a:pt x="6597" y="15596"/>
                    <a:pt x="6728" y="15298"/>
                  </a:cubicBezTo>
                  <a:cubicBezTo>
                    <a:pt x="6942" y="14786"/>
                    <a:pt x="7157" y="14286"/>
                    <a:pt x="7371" y="13774"/>
                  </a:cubicBezTo>
                  <a:cubicBezTo>
                    <a:pt x="7835" y="12679"/>
                    <a:pt x="8288" y="11559"/>
                    <a:pt x="8740" y="10440"/>
                  </a:cubicBezTo>
                  <a:cubicBezTo>
                    <a:pt x="9955" y="7392"/>
                    <a:pt x="11133" y="4344"/>
                    <a:pt x="12276" y="1261"/>
                  </a:cubicBezTo>
                  <a:cubicBezTo>
                    <a:pt x="10799" y="448"/>
                    <a:pt x="9115" y="0"/>
                    <a:pt x="7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3417975" y="2099875"/>
              <a:ext cx="610225" cy="653600"/>
            </a:xfrm>
            <a:custGeom>
              <a:avLst/>
              <a:gdLst/>
              <a:ahLst/>
              <a:cxnLst/>
              <a:rect l="l" t="t" r="r" b="b"/>
              <a:pathLst>
                <a:path w="24409" h="26144" extrusionOk="0">
                  <a:moveTo>
                    <a:pt x="12539" y="1905"/>
                  </a:moveTo>
                  <a:cubicBezTo>
                    <a:pt x="14569" y="1905"/>
                    <a:pt x="16590" y="2573"/>
                    <a:pt x="18229" y="3760"/>
                  </a:cubicBezTo>
                  <a:cubicBezTo>
                    <a:pt x="20193" y="5212"/>
                    <a:pt x="21575" y="7355"/>
                    <a:pt x="22325" y="9653"/>
                  </a:cubicBezTo>
                  <a:cubicBezTo>
                    <a:pt x="23289" y="12618"/>
                    <a:pt x="23230" y="15963"/>
                    <a:pt x="21789" y="18726"/>
                  </a:cubicBezTo>
                  <a:cubicBezTo>
                    <a:pt x="20360" y="21476"/>
                    <a:pt x="17443" y="23512"/>
                    <a:pt x="14324" y="23548"/>
                  </a:cubicBezTo>
                  <a:cubicBezTo>
                    <a:pt x="14308" y="23548"/>
                    <a:pt x="14293" y="23548"/>
                    <a:pt x="14277" y="23548"/>
                  </a:cubicBezTo>
                  <a:cubicBezTo>
                    <a:pt x="10415" y="23548"/>
                    <a:pt x="7054" y="20581"/>
                    <a:pt x="5299" y="17130"/>
                  </a:cubicBezTo>
                  <a:cubicBezTo>
                    <a:pt x="3453" y="13511"/>
                    <a:pt x="3060" y="8855"/>
                    <a:pt x="5406" y="5546"/>
                  </a:cubicBezTo>
                  <a:cubicBezTo>
                    <a:pt x="6799" y="3581"/>
                    <a:pt x="9037" y="2295"/>
                    <a:pt x="11419" y="1974"/>
                  </a:cubicBezTo>
                  <a:cubicBezTo>
                    <a:pt x="11791" y="1927"/>
                    <a:pt x="12165" y="1905"/>
                    <a:pt x="12539" y="1905"/>
                  </a:cubicBezTo>
                  <a:close/>
                  <a:moveTo>
                    <a:pt x="11485" y="1"/>
                  </a:moveTo>
                  <a:cubicBezTo>
                    <a:pt x="11017" y="1"/>
                    <a:pt x="10549" y="31"/>
                    <a:pt x="10085" y="92"/>
                  </a:cubicBezTo>
                  <a:cubicBezTo>
                    <a:pt x="7216" y="462"/>
                    <a:pt x="4501" y="2033"/>
                    <a:pt x="2822" y="4403"/>
                  </a:cubicBezTo>
                  <a:cubicBezTo>
                    <a:pt x="0" y="8403"/>
                    <a:pt x="453" y="14023"/>
                    <a:pt x="2691" y="18392"/>
                  </a:cubicBezTo>
                  <a:cubicBezTo>
                    <a:pt x="4809" y="22568"/>
                    <a:pt x="8841" y="26144"/>
                    <a:pt x="13505" y="26144"/>
                  </a:cubicBezTo>
                  <a:cubicBezTo>
                    <a:pt x="13536" y="26144"/>
                    <a:pt x="13567" y="26144"/>
                    <a:pt x="13597" y="26143"/>
                  </a:cubicBezTo>
                  <a:cubicBezTo>
                    <a:pt x="17348" y="26119"/>
                    <a:pt x="20860" y="23643"/>
                    <a:pt x="22599" y="20333"/>
                  </a:cubicBezTo>
                  <a:cubicBezTo>
                    <a:pt x="24325" y="16999"/>
                    <a:pt x="24408" y="12939"/>
                    <a:pt x="23241" y="9367"/>
                  </a:cubicBezTo>
                  <a:cubicBezTo>
                    <a:pt x="22337" y="6569"/>
                    <a:pt x="20670" y="3986"/>
                    <a:pt x="18288" y="2247"/>
                  </a:cubicBezTo>
                  <a:cubicBezTo>
                    <a:pt x="16332" y="810"/>
                    <a:pt x="1390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3440300" y="2088975"/>
              <a:ext cx="609925" cy="653800"/>
            </a:xfrm>
            <a:custGeom>
              <a:avLst/>
              <a:gdLst/>
              <a:ahLst/>
              <a:cxnLst/>
              <a:rect l="l" t="t" r="r" b="b"/>
              <a:pathLst>
                <a:path w="24397" h="26152" extrusionOk="0">
                  <a:moveTo>
                    <a:pt x="12573" y="1918"/>
                  </a:moveTo>
                  <a:cubicBezTo>
                    <a:pt x="14594" y="1918"/>
                    <a:pt x="16590" y="2581"/>
                    <a:pt x="18217" y="3779"/>
                  </a:cubicBezTo>
                  <a:cubicBezTo>
                    <a:pt x="20182" y="5231"/>
                    <a:pt x="21563" y="7375"/>
                    <a:pt x="22301" y="9672"/>
                  </a:cubicBezTo>
                  <a:cubicBezTo>
                    <a:pt x="23277" y="12637"/>
                    <a:pt x="23218" y="15983"/>
                    <a:pt x="21765" y="18745"/>
                  </a:cubicBezTo>
                  <a:cubicBezTo>
                    <a:pt x="20336" y="21495"/>
                    <a:pt x="17419" y="23531"/>
                    <a:pt x="14312" y="23567"/>
                  </a:cubicBezTo>
                  <a:cubicBezTo>
                    <a:pt x="14296" y="23567"/>
                    <a:pt x="14281" y="23567"/>
                    <a:pt x="14265" y="23567"/>
                  </a:cubicBezTo>
                  <a:cubicBezTo>
                    <a:pt x="10403" y="23567"/>
                    <a:pt x="7042" y="20600"/>
                    <a:pt x="5275" y="17150"/>
                  </a:cubicBezTo>
                  <a:cubicBezTo>
                    <a:pt x="3429" y="13530"/>
                    <a:pt x="3048" y="8875"/>
                    <a:pt x="5394" y="5565"/>
                  </a:cubicBezTo>
                  <a:cubicBezTo>
                    <a:pt x="6775" y="3600"/>
                    <a:pt x="9025" y="2314"/>
                    <a:pt x="11407" y="1993"/>
                  </a:cubicBezTo>
                  <a:cubicBezTo>
                    <a:pt x="11795" y="1943"/>
                    <a:pt x="12185" y="1918"/>
                    <a:pt x="12573" y="1918"/>
                  </a:cubicBezTo>
                  <a:close/>
                  <a:moveTo>
                    <a:pt x="11453" y="1"/>
                  </a:moveTo>
                  <a:cubicBezTo>
                    <a:pt x="10996" y="1"/>
                    <a:pt x="10539" y="30"/>
                    <a:pt x="10085" y="88"/>
                  </a:cubicBezTo>
                  <a:cubicBezTo>
                    <a:pt x="7216" y="469"/>
                    <a:pt x="4501" y="2041"/>
                    <a:pt x="2822" y="4410"/>
                  </a:cubicBezTo>
                  <a:cubicBezTo>
                    <a:pt x="0" y="8410"/>
                    <a:pt x="453" y="14018"/>
                    <a:pt x="2691" y="18400"/>
                  </a:cubicBezTo>
                  <a:cubicBezTo>
                    <a:pt x="4809" y="22563"/>
                    <a:pt x="8841" y="26151"/>
                    <a:pt x="13505" y="26151"/>
                  </a:cubicBezTo>
                  <a:cubicBezTo>
                    <a:pt x="13536" y="26151"/>
                    <a:pt x="13567" y="26151"/>
                    <a:pt x="13597" y="26151"/>
                  </a:cubicBezTo>
                  <a:cubicBezTo>
                    <a:pt x="17348" y="26127"/>
                    <a:pt x="20860" y="23650"/>
                    <a:pt x="22599" y="20329"/>
                  </a:cubicBezTo>
                  <a:cubicBezTo>
                    <a:pt x="24325" y="16995"/>
                    <a:pt x="24396" y="12947"/>
                    <a:pt x="23241" y="9375"/>
                  </a:cubicBezTo>
                  <a:cubicBezTo>
                    <a:pt x="22337" y="6577"/>
                    <a:pt x="20670" y="3993"/>
                    <a:pt x="18288" y="2255"/>
                  </a:cubicBezTo>
                  <a:cubicBezTo>
                    <a:pt x="16324" y="811"/>
                    <a:pt x="13887" y="1"/>
                    <a:pt x="1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3403975" y="2527825"/>
              <a:ext cx="117600" cy="86650"/>
            </a:xfrm>
            <a:custGeom>
              <a:avLst/>
              <a:gdLst/>
              <a:ahLst/>
              <a:cxnLst/>
              <a:rect l="l" t="t" r="r" b="b"/>
              <a:pathLst>
                <a:path w="4704" h="3466" extrusionOk="0">
                  <a:moveTo>
                    <a:pt x="2894" y="0"/>
                  </a:moveTo>
                  <a:lnTo>
                    <a:pt x="1" y="1453"/>
                  </a:lnTo>
                  <a:lnTo>
                    <a:pt x="1477" y="3465"/>
                  </a:lnTo>
                  <a:lnTo>
                    <a:pt x="1573" y="3417"/>
                  </a:lnTo>
                  <a:lnTo>
                    <a:pt x="3966" y="1858"/>
                  </a:lnTo>
                  <a:cubicBezTo>
                    <a:pt x="3966" y="1858"/>
                    <a:pt x="4704" y="393"/>
                    <a:pt x="28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2869100" y="2543250"/>
              <a:ext cx="601000" cy="408875"/>
            </a:xfrm>
            <a:custGeom>
              <a:avLst/>
              <a:gdLst/>
              <a:ahLst/>
              <a:cxnLst/>
              <a:rect l="l" t="t" r="r" b="b"/>
              <a:pathLst>
                <a:path w="24040" h="16355" extrusionOk="0">
                  <a:moveTo>
                    <a:pt x="21467" y="1"/>
                  </a:moveTo>
                  <a:cubicBezTo>
                    <a:pt x="21314" y="1"/>
                    <a:pt x="21163" y="13"/>
                    <a:pt x="21015" y="38"/>
                  </a:cubicBezTo>
                  <a:cubicBezTo>
                    <a:pt x="19753" y="241"/>
                    <a:pt x="18693" y="1062"/>
                    <a:pt x="17645" y="1788"/>
                  </a:cubicBezTo>
                  <a:cubicBezTo>
                    <a:pt x="13954" y="4336"/>
                    <a:pt x="9740" y="5991"/>
                    <a:pt x="5596" y="7634"/>
                  </a:cubicBezTo>
                  <a:cubicBezTo>
                    <a:pt x="4239" y="8170"/>
                    <a:pt x="2870" y="8742"/>
                    <a:pt x="1786" y="9718"/>
                  </a:cubicBezTo>
                  <a:cubicBezTo>
                    <a:pt x="715" y="10706"/>
                    <a:pt x="0" y="12206"/>
                    <a:pt x="334" y="13623"/>
                  </a:cubicBezTo>
                  <a:cubicBezTo>
                    <a:pt x="758" y="15331"/>
                    <a:pt x="2605" y="16354"/>
                    <a:pt x="4356" y="16354"/>
                  </a:cubicBezTo>
                  <a:cubicBezTo>
                    <a:pt x="4425" y="16354"/>
                    <a:pt x="4493" y="16353"/>
                    <a:pt x="4560" y="16350"/>
                  </a:cubicBezTo>
                  <a:cubicBezTo>
                    <a:pt x="6382" y="16254"/>
                    <a:pt x="8037" y="15302"/>
                    <a:pt x="9525" y="14266"/>
                  </a:cubicBezTo>
                  <a:cubicBezTo>
                    <a:pt x="13633" y="11373"/>
                    <a:pt x="17086" y="7599"/>
                    <a:pt x="21384" y="5003"/>
                  </a:cubicBezTo>
                  <a:cubicBezTo>
                    <a:pt x="22003" y="4634"/>
                    <a:pt x="22646" y="4277"/>
                    <a:pt x="23158" y="3765"/>
                  </a:cubicBezTo>
                  <a:cubicBezTo>
                    <a:pt x="23658" y="3229"/>
                    <a:pt x="24039" y="2515"/>
                    <a:pt x="23944" y="1800"/>
                  </a:cubicBezTo>
                  <a:cubicBezTo>
                    <a:pt x="23797" y="688"/>
                    <a:pt x="22604" y="1"/>
                    <a:pt x="21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2868800" y="2543175"/>
              <a:ext cx="569150" cy="383825"/>
            </a:xfrm>
            <a:custGeom>
              <a:avLst/>
              <a:gdLst/>
              <a:ahLst/>
              <a:cxnLst/>
              <a:rect l="l" t="t" r="r" b="b"/>
              <a:pathLst>
                <a:path w="22766" h="15353" extrusionOk="0">
                  <a:moveTo>
                    <a:pt x="21471" y="0"/>
                  </a:moveTo>
                  <a:cubicBezTo>
                    <a:pt x="21316" y="0"/>
                    <a:pt x="21163" y="13"/>
                    <a:pt x="21015" y="41"/>
                  </a:cubicBezTo>
                  <a:cubicBezTo>
                    <a:pt x="19741" y="244"/>
                    <a:pt x="18693" y="1065"/>
                    <a:pt x="17646" y="1791"/>
                  </a:cubicBezTo>
                  <a:cubicBezTo>
                    <a:pt x="13955" y="4339"/>
                    <a:pt x="9740" y="5994"/>
                    <a:pt x="5596" y="7637"/>
                  </a:cubicBezTo>
                  <a:cubicBezTo>
                    <a:pt x="4239" y="8173"/>
                    <a:pt x="2870" y="8745"/>
                    <a:pt x="1786" y="9721"/>
                  </a:cubicBezTo>
                  <a:cubicBezTo>
                    <a:pt x="715" y="10709"/>
                    <a:pt x="0" y="12209"/>
                    <a:pt x="334" y="13626"/>
                  </a:cubicBezTo>
                  <a:cubicBezTo>
                    <a:pt x="501" y="14329"/>
                    <a:pt x="917" y="14900"/>
                    <a:pt x="1465" y="15353"/>
                  </a:cubicBezTo>
                  <a:cubicBezTo>
                    <a:pt x="1227" y="13471"/>
                    <a:pt x="1548" y="11185"/>
                    <a:pt x="3358" y="10662"/>
                  </a:cubicBezTo>
                  <a:cubicBezTo>
                    <a:pt x="10061" y="7983"/>
                    <a:pt x="15431" y="4232"/>
                    <a:pt x="21586" y="732"/>
                  </a:cubicBezTo>
                  <a:cubicBezTo>
                    <a:pt x="21884" y="529"/>
                    <a:pt x="22301" y="363"/>
                    <a:pt x="22765" y="303"/>
                  </a:cubicBezTo>
                  <a:cubicBezTo>
                    <a:pt x="22368" y="109"/>
                    <a:pt x="21913" y="0"/>
                    <a:pt x="214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38"/>
          <p:cNvGrpSpPr/>
          <p:nvPr/>
        </p:nvGrpSpPr>
        <p:grpSpPr>
          <a:xfrm rot="1458948">
            <a:off x="43650" y="372788"/>
            <a:ext cx="563060" cy="1364873"/>
            <a:chOff x="2541375" y="3220475"/>
            <a:chExt cx="427450" cy="1036150"/>
          </a:xfrm>
        </p:grpSpPr>
        <p:sp>
          <p:nvSpPr>
            <p:cNvPr id="608" name="Google Shape;608;p38"/>
            <p:cNvSpPr/>
            <p:nvPr/>
          </p:nvSpPr>
          <p:spPr>
            <a:xfrm>
              <a:off x="2541375" y="3220475"/>
              <a:ext cx="427450" cy="1035850"/>
            </a:xfrm>
            <a:custGeom>
              <a:avLst/>
              <a:gdLst/>
              <a:ahLst/>
              <a:cxnLst/>
              <a:rect l="l" t="t" r="r" b="b"/>
              <a:pathLst>
                <a:path w="17098" h="41434" extrusionOk="0">
                  <a:moveTo>
                    <a:pt x="2715" y="0"/>
                  </a:moveTo>
                  <a:cubicBezTo>
                    <a:pt x="1215" y="0"/>
                    <a:pt x="1" y="1215"/>
                    <a:pt x="1" y="2727"/>
                  </a:cubicBezTo>
                  <a:lnTo>
                    <a:pt x="1" y="38707"/>
                  </a:lnTo>
                  <a:cubicBezTo>
                    <a:pt x="1" y="40219"/>
                    <a:pt x="1215" y="41434"/>
                    <a:pt x="2715" y="41434"/>
                  </a:cubicBezTo>
                  <a:lnTo>
                    <a:pt x="14371" y="41434"/>
                  </a:lnTo>
                  <a:cubicBezTo>
                    <a:pt x="15860" y="41434"/>
                    <a:pt x="17086" y="40219"/>
                    <a:pt x="17098" y="38731"/>
                  </a:cubicBezTo>
                  <a:lnTo>
                    <a:pt x="17098" y="2727"/>
                  </a:lnTo>
                  <a:cubicBezTo>
                    <a:pt x="17098" y="1226"/>
                    <a:pt x="15872" y="0"/>
                    <a:pt x="14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2541375" y="3636600"/>
              <a:ext cx="427450" cy="620025"/>
            </a:xfrm>
            <a:custGeom>
              <a:avLst/>
              <a:gdLst/>
              <a:ahLst/>
              <a:cxnLst/>
              <a:rect l="l" t="t" r="r" b="b"/>
              <a:pathLst>
                <a:path w="17098" h="24801" extrusionOk="0">
                  <a:moveTo>
                    <a:pt x="17098" y="0"/>
                  </a:moveTo>
                  <a:cubicBezTo>
                    <a:pt x="11371" y="2322"/>
                    <a:pt x="5620" y="4584"/>
                    <a:pt x="1" y="7060"/>
                  </a:cubicBezTo>
                  <a:lnTo>
                    <a:pt x="1" y="22086"/>
                  </a:lnTo>
                  <a:cubicBezTo>
                    <a:pt x="1" y="23586"/>
                    <a:pt x="1215" y="24801"/>
                    <a:pt x="2715" y="24801"/>
                  </a:cubicBezTo>
                  <a:lnTo>
                    <a:pt x="14371" y="24801"/>
                  </a:lnTo>
                  <a:cubicBezTo>
                    <a:pt x="15872" y="24801"/>
                    <a:pt x="17098" y="23586"/>
                    <a:pt x="17098" y="22086"/>
                  </a:cubicBezTo>
                  <a:lnTo>
                    <a:pt x="17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2664300" y="3334775"/>
              <a:ext cx="181000" cy="796850"/>
            </a:xfrm>
            <a:custGeom>
              <a:avLst/>
              <a:gdLst/>
              <a:ahLst/>
              <a:cxnLst/>
              <a:rect l="l" t="t" r="r" b="b"/>
              <a:pathLst>
                <a:path w="7240" h="31874" extrusionOk="0">
                  <a:moveTo>
                    <a:pt x="2465" y="0"/>
                  </a:moveTo>
                  <a:lnTo>
                    <a:pt x="2465" y="24837"/>
                  </a:lnTo>
                  <a:cubicBezTo>
                    <a:pt x="1037" y="25313"/>
                    <a:pt x="1" y="26670"/>
                    <a:pt x="1" y="28266"/>
                  </a:cubicBezTo>
                  <a:cubicBezTo>
                    <a:pt x="1" y="30254"/>
                    <a:pt x="1632" y="31873"/>
                    <a:pt x="3620" y="31873"/>
                  </a:cubicBezTo>
                  <a:cubicBezTo>
                    <a:pt x="5621" y="31873"/>
                    <a:pt x="7240" y="30254"/>
                    <a:pt x="7240" y="28266"/>
                  </a:cubicBezTo>
                  <a:cubicBezTo>
                    <a:pt x="7240" y="26670"/>
                    <a:pt x="6216" y="25325"/>
                    <a:pt x="4763" y="24837"/>
                  </a:cubicBezTo>
                  <a:lnTo>
                    <a:pt x="47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2693175" y="3987250"/>
              <a:ext cx="70875" cy="6147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2726225" y="3334775"/>
              <a:ext cx="57775" cy="278925"/>
            </a:xfrm>
            <a:custGeom>
              <a:avLst/>
              <a:gdLst/>
              <a:ahLst/>
              <a:cxnLst/>
              <a:rect l="l" t="t" r="r" b="b"/>
              <a:pathLst>
                <a:path w="2311" h="11157" extrusionOk="0">
                  <a:moveTo>
                    <a:pt x="0" y="0"/>
                  </a:moveTo>
                  <a:lnTo>
                    <a:pt x="0" y="11156"/>
                  </a:lnTo>
                  <a:lnTo>
                    <a:pt x="2310" y="11156"/>
                  </a:lnTo>
                  <a:lnTo>
                    <a:pt x="23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38"/>
          <p:cNvGrpSpPr/>
          <p:nvPr/>
        </p:nvGrpSpPr>
        <p:grpSpPr>
          <a:xfrm>
            <a:off x="2403090" y="3959107"/>
            <a:ext cx="1732881" cy="1793702"/>
            <a:chOff x="5556925" y="2802275"/>
            <a:chExt cx="757875" cy="784475"/>
          </a:xfrm>
        </p:grpSpPr>
        <p:sp>
          <p:nvSpPr>
            <p:cNvPr id="614" name="Google Shape;614;p38"/>
            <p:cNvSpPr/>
            <p:nvPr/>
          </p:nvSpPr>
          <p:spPr>
            <a:xfrm>
              <a:off x="5878400" y="2851075"/>
              <a:ext cx="92900" cy="225350"/>
            </a:xfrm>
            <a:custGeom>
              <a:avLst/>
              <a:gdLst/>
              <a:ahLst/>
              <a:cxnLst/>
              <a:rect l="l" t="t" r="r" b="b"/>
              <a:pathLst>
                <a:path w="3716" h="9014" extrusionOk="0">
                  <a:moveTo>
                    <a:pt x="3310" y="1"/>
                  </a:moveTo>
                  <a:lnTo>
                    <a:pt x="1" y="8871"/>
                  </a:lnTo>
                  <a:lnTo>
                    <a:pt x="405" y="9014"/>
                  </a:lnTo>
                  <a:lnTo>
                    <a:pt x="3715" y="143"/>
                  </a:lnTo>
                  <a:lnTo>
                    <a:pt x="33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5637000" y="3063900"/>
              <a:ext cx="214350" cy="51825"/>
            </a:xfrm>
            <a:custGeom>
              <a:avLst/>
              <a:gdLst/>
              <a:ahLst/>
              <a:cxnLst/>
              <a:rect l="l" t="t" r="r" b="b"/>
              <a:pathLst>
                <a:path w="8574" h="2073" extrusionOk="0">
                  <a:moveTo>
                    <a:pt x="84" y="0"/>
                  </a:moveTo>
                  <a:lnTo>
                    <a:pt x="1" y="417"/>
                  </a:lnTo>
                  <a:lnTo>
                    <a:pt x="8490" y="2072"/>
                  </a:lnTo>
                  <a:lnTo>
                    <a:pt x="8573" y="1655"/>
                  </a:lnTo>
                  <a:lnTo>
                    <a:pt x="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5753675" y="3146650"/>
              <a:ext cx="117600" cy="339950"/>
            </a:xfrm>
            <a:custGeom>
              <a:avLst/>
              <a:gdLst/>
              <a:ahLst/>
              <a:cxnLst/>
              <a:rect l="l" t="t" r="r" b="b"/>
              <a:pathLst>
                <a:path w="4704" h="13598" extrusionOk="0">
                  <a:moveTo>
                    <a:pt x="4287" y="0"/>
                  </a:moveTo>
                  <a:lnTo>
                    <a:pt x="1" y="13466"/>
                  </a:lnTo>
                  <a:lnTo>
                    <a:pt x="406" y="13597"/>
                  </a:lnTo>
                  <a:lnTo>
                    <a:pt x="4704" y="131"/>
                  </a:lnTo>
                  <a:lnTo>
                    <a:pt x="4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5664675" y="3415775"/>
              <a:ext cx="195600" cy="170975"/>
            </a:xfrm>
            <a:custGeom>
              <a:avLst/>
              <a:gdLst/>
              <a:ahLst/>
              <a:cxnLst/>
              <a:rect l="l" t="t" r="r" b="b"/>
              <a:pathLst>
                <a:path w="7824" h="6839" extrusionOk="0">
                  <a:moveTo>
                    <a:pt x="3899" y="0"/>
                  </a:moveTo>
                  <a:cubicBezTo>
                    <a:pt x="3396" y="0"/>
                    <a:pt x="2886" y="111"/>
                    <a:pt x="2406" y="344"/>
                  </a:cubicBezTo>
                  <a:cubicBezTo>
                    <a:pt x="703" y="1177"/>
                    <a:pt x="1" y="3237"/>
                    <a:pt x="834" y="4928"/>
                  </a:cubicBezTo>
                  <a:cubicBezTo>
                    <a:pt x="1429" y="6135"/>
                    <a:pt x="2650" y="6839"/>
                    <a:pt x="3915" y="6839"/>
                  </a:cubicBezTo>
                  <a:cubicBezTo>
                    <a:pt x="4421" y="6839"/>
                    <a:pt x="4935" y="6726"/>
                    <a:pt x="5418" y="6488"/>
                  </a:cubicBezTo>
                  <a:cubicBezTo>
                    <a:pt x="7121" y="5654"/>
                    <a:pt x="7823" y="3606"/>
                    <a:pt x="6990" y="1904"/>
                  </a:cubicBezTo>
                  <a:cubicBezTo>
                    <a:pt x="6393" y="702"/>
                    <a:pt x="5168" y="0"/>
                    <a:pt x="3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5756350" y="3001250"/>
              <a:ext cx="240850" cy="211000"/>
            </a:xfrm>
            <a:custGeom>
              <a:avLst/>
              <a:gdLst/>
              <a:ahLst/>
              <a:cxnLst/>
              <a:rect l="l" t="t" r="r" b="b"/>
              <a:pathLst>
                <a:path w="9634" h="8440" extrusionOk="0">
                  <a:moveTo>
                    <a:pt x="4818" y="0"/>
                  </a:moveTo>
                  <a:cubicBezTo>
                    <a:pt x="4188" y="0"/>
                    <a:pt x="3548" y="140"/>
                    <a:pt x="2942" y="435"/>
                  </a:cubicBezTo>
                  <a:cubicBezTo>
                    <a:pt x="858" y="1483"/>
                    <a:pt x="1" y="4007"/>
                    <a:pt x="1025" y="6090"/>
                  </a:cubicBezTo>
                  <a:cubicBezTo>
                    <a:pt x="1773" y="7577"/>
                    <a:pt x="3272" y="8439"/>
                    <a:pt x="4827" y="8439"/>
                  </a:cubicBezTo>
                  <a:cubicBezTo>
                    <a:pt x="5451" y="8439"/>
                    <a:pt x="6084" y="8300"/>
                    <a:pt x="6680" y="8007"/>
                  </a:cubicBezTo>
                  <a:cubicBezTo>
                    <a:pt x="8764" y="6971"/>
                    <a:pt x="9633" y="4435"/>
                    <a:pt x="8597" y="2352"/>
                  </a:cubicBezTo>
                  <a:cubicBezTo>
                    <a:pt x="7868" y="859"/>
                    <a:pt x="6377" y="0"/>
                    <a:pt x="4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5893875" y="3126400"/>
              <a:ext cx="177725" cy="172675"/>
            </a:xfrm>
            <a:custGeom>
              <a:avLst/>
              <a:gdLst/>
              <a:ahLst/>
              <a:cxnLst/>
              <a:rect l="l" t="t" r="r" b="b"/>
              <a:pathLst>
                <a:path w="7109" h="6907" extrusionOk="0">
                  <a:moveTo>
                    <a:pt x="298" y="1"/>
                  </a:moveTo>
                  <a:lnTo>
                    <a:pt x="1" y="310"/>
                  </a:lnTo>
                  <a:lnTo>
                    <a:pt x="6811" y="6906"/>
                  </a:lnTo>
                  <a:lnTo>
                    <a:pt x="7109" y="6597"/>
                  </a:lnTo>
                  <a:lnTo>
                    <a:pt x="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6001025" y="3244325"/>
              <a:ext cx="142025" cy="124000"/>
            </a:xfrm>
            <a:custGeom>
              <a:avLst/>
              <a:gdLst/>
              <a:ahLst/>
              <a:cxnLst/>
              <a:rect l="l" t="t" r="r" b="b"/>
              <a:pathLst>
                <a:path w="5681" h="4960" extrusionOk="0">
                  <a:moveTo>
                    <a:pt x="2831" y="0"/>
                  </a:moveTo>
                  <a:cubicBezTo>
                    <a:pt x="2468" y="0"/>
                    <a:pt x="2099" y="80"/>
                    <a:pt x="1751" y="249"/>
                  </a:cubicBezTo>
                  <a:cubicBezTo>
                    <a:pt x="513" y="856"/>
                    <a:pt x="1" y="2356"/>
                    <a:pt x="620" y="3571"/>
                  </a:cubicBezTo>
                  <a:cubicBezTo>
                    <a:pt x="1052" y="4452"/>
                    <a:pt x="1931" y="4960"/>
                    <a:pt x="2840" y="4960"/>
                  </a:cubicBezTo>
                  <a:cubicBezTo>
                    <a:pt x="3208" y="4960"/>
                    <a:pt x="3580" y="4876"/>
                    <a:pt x="3930" y="4702"/>
                  </a:cubicBezTo>
                  <a:cubicBezTo>
                    <a:pt x="5168" y="4094"/>
                    <a:pt x="5680" y="2606"/>
                    <a:pt x="5061" y="1380"/>
                  </a:cubicBezTo>
                  <a:cubicBezTo>
                    <a:pt x="4635" y="510"/>
                    <a:pt x="3750" y="0"/>
                    <a:pt x="28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5616475" y="2837375"/>
              <a:ext cx="347675" cy="225950"/>
            </a:xfrm>
            <a:custGeom>
              <a:avLst/>
              <a:gdLst/>
              <a:ahLst/>
              <a:cxnLst/>
              <a:rect l="l" t="t" r="r" b="b"/>
              <a:pathLst>
                <a:path w="13907" h="9038" extrusionOk="0">
                  <a:moveTo>
                    <a:pt x="13668" y="1"/>
                  </a:moveTo>
                  <a:lnTo>
                    <a:pt x="0" y="8680"/>
                  </a:lnTo>
                  <a:lnTo>
                    <a:pt x="226" y="9038"/>
                  </a:lnTo>
                  <a:lnTo>
                    <a:pt x="13907" y="358"/>
                  </a:lnTo>
                  <a:lnTo>
                    <a:pt x="136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5917700" y="2802275"/>
              <a:ext cx="104200" cy="90975"/>
            </a:xfrm>
            <a:custGeom>
              <a:avLst/>
              <a:gdLst/>
              <a:ahLst/>
              <a:cxnLst/>
              <a:rect l="l" t="t" r="r" b="b"/>
              <a:pathLst>
                <a:path w="4168" h="3639" extrusionOk="0">
                  <a:moveTo>
                    <a:pt x="2081" y="0"/>
                  </a:moveTo>
                  <a:cubicBezTo>
                    <a:pt x="1813" y="0"/>
                    <a:pt x="1542" y="57"/>
                    <a:pt x="1286" y="178"/>
                  </a:cubicBezTo>
                  <a:cubicBezTo>
                    <a:pt x="381" y="619"/>
                    <a:pt x="0" y="1714"/>
                    <a:pt x="453" y="2619"/>
                  </a:cubicBezTo>
                  <a:cubicBezTo>
                    <a:pt x="767" y="3265"/>
                    <a:pt x="1416" y="3638"/>
                    <a:pt x="2090" y="3638"/>
                  </a:cubicBezTo>
                  <a:cubicBezTo>
                    <a:pt x="2360" y="3638"/>
                    <a:pt x="2635" y="3579"/>
                    <a:pt x="2893" y="3453"/>
                  </a:cubicBezTo>
                  <a:cubicBezTo>
                    <a:pt x="3798" y="3000"/>
                    <a:pt x="4167" y="1917"/>
                    <a:pt x="3727" y="1012"/>
                  </a:cubicBezTo>
                  <a:cubicBezTo>
                    <a:pt x="3419" y="371"/>
                    <a:pt x="2762" y="0"/>
                    <a:pt x="20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5977825" y="2857925"/>
              <a:ext cx="148250" cy="125325"/>
            </a:xfrm>
            <a:custGeom>
              <a:avLst/>
              <a:gdLst/>
              <a:ahLst/>
              <a:cxnLst/>
              <a:rect l="l" t="t" r="r" b="b"/>
              <a:pathLst>
                <a:path w="5930" h="5013" extrusionOk="0">
                  <a:moveTo>
                    <a:pt x="274" y="0"/>
                  </a:moveTo>
                  <a:lnTo>
                    <a:pt x="0" y="334"/>
                  </a:lnTo>
                  <a:lnTo>
                    <a:pt x="5656" y="5013"/>
                  </a:lnTo>
                  <a:lnTo>
                    <a:pt x="5930" y="4680"/>
                  </a:lnTo>
                  <a:lnTo>
                    <a:pt x="2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6060875" y="3230000"/>
              <a:ext cx="174150" cy="69975"/>
            </a:xfrm>
            <a:custGeom>
              <a:avLst/>
              <a:gdLst/>
              <a:ahLst/>
              <a:cxnLst/>
              <a:rect l="l" t="t" r="r" b="b"/>
              <a:pathLst>
                <a:path w="6966" h="2799" extrusionOk="0">
                  <a:moveTo>
                    <a:pt x="6822" y="0"/>
                  </a:moveTo>
                  <a:lnTo>
                    <a:pt x="0" y="2393"/>
                  </a:lnTo>
                  <a:lnTo>
                    <a:pt x="143" y="2798"/>
                  </a:lnTo>
                  <a:lnTo>
                    <a:pt x="6965" y="405"/>
                  </a:lnTo>
                  <a:lnTo>
                    <a:pt x="6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6082000" y="2947025"/>
              <a:ext cx="85750" cy="74950"/>
            </a:xfrm>
            <a:custGeom>
              <a:avLst/>
              <a:gdLst/>
              <a:ahLst/>
              <a:cxnLst/>
              <a:rect l="l" t="t" r="r" b="b"/>
              <a:pathLst>
                <a:path w="3430" h="2998" extrusionOk="0">
                  <a:moveTo>
                    <a:pt x="1711" y="0"/>
                  </a:moveTo>
                  <a:cubicBezTo>
                    <a:pt x="1489" y="0"/>
                    <a:pt x="1263" y="49"/>
                    <a:pt x="1048" y="151"/>
                  </a:cubicBezTo>
                  <a:cubicBezTo>
                    <a:pt x="310" y="508"/>
                    <a:pt x="0" y="1413"/>
                    <a:pt x="370" y="2163"/>
                  </a:cubicBezTo>
                  <a:cubicBezTo>
                    <a:pt x="624" y="2689"/>
                    <a:pt x="1157" y="2998"/>
                    <a:pt x="1714" y="2998"/>
                  </a:cubicBezTo>
                  <a:cubicBezTo>
                    <a:pt x="1938" y="2998"/>
                    <a:pt x="2166" y="2948"/>
                    <a:pt x="2382" y="2842"/>
                  </a:cubicBezTo>
                  <a:cubicBezTo>
                    <a:pt x="3120" y="2485"/>
                    <a:pt x="3429" y="1580"/>
                    <a:pt x="3060" y="830"/>
                  </a:cubicBezTo>
                  <a:cubicBezTo>
                    <a:pt x="2797" y="303"/>
                    <a:pt x="2266" y="0"/>
                    <a:pt x="1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6195700" y="3176125"/>
              <a:ext cx="119100" cy="104400"/>
            </a:xfrm>
            <a:custGeom>
              <a:avLst/>
              <a:gdLst/>
              <a:ahLst/>
              <a:cxnLst/>
              <a:rect l="l" t="t" r="r" b="b"/>
              <a:pathLst>
                <a:path w="4764" h="4176" extrusionOk="0">
                  <a:moveTo>
                    <a:pt x="2379" y="0"/>
                  </a:moveTo>
                  <a:cubicBezTo>
                    <a:pt x="2072" y="0"/>
                    <a:pt x="1760" y="69"/>
                    <a:pt x="1465" y="214"/>
                  </a:cubicBezTo>
                  <a:cubicBezTo>
                    <a:pt x="417" y="738"/>
                    <a:pt x="1" y="1988"/>
                    <a:pt x="513" y="3012"/>
                  </a:cubicBezTo>
                  <a:cubicBezTo>
                    <a:pt x="878" y="3752"/>
                    <a:pt x="1620" y="4176"/>
                    <a:pt x="2391" y="4176"/>
                  </a:cubicBezTo>
                  <a:cubicBezTo>
                    <a:pt x="2700" y="4176"/>
                    <a:pt x="3014" y="4108"/>
                    <a:pt x="3311" y="3965"/>
                  </a:cubicBezTo>
                  <a:cubicBezTo>
                    <a:pt x="4346" y="3441"/>
                    <a:pt x="4763" y="2191"/>
                    <a:pt x="4263" y="1167"/>
                  </a:cubicBezTo>
                  <a:cubicBezTo>
                    <a:pt x="3897" y="434"/>
                    <a:pt x="3152" y="0"/>
                    <a:pt x="2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5556925" y="3001650"/>
              <a:ext cx="140225" cy="127325"/>
            </a:xfrm>
            <a:custGeom>
              <a:avLst/>
              <a:gdLst/>
              <a:ahLst/>
              <a:cxnLst/>
              <a:rect l="l" t="t" r="r" b="b"/>
              <a:pathLst>
                <a:path w="5609" h="5093" extrusionOk="0">
                  <a:moveTo>
                    <a:pt x="2808" y="0"/>
                  </a:moveTo>
                  <a:cubicBezTo>
                    <a:pt x="2608" y="0"/>
                    <a:pt x="2405" y="24"/>
                    <a:pt x="2203" y="74"/>
                  </a:cubicBezTo>
                  <a:cubicBezTo>
                    <a:pt x="834" y="419"/>
                    <a:pt x="1" y="1788"/>
                    <a:pt x="334" y="3157"/>
                  </a:cubicBezTo>
                  <a:cubicBezTo>
                    <a:pt x="617" y="4317"/>
                    <a:pt x="1651" y="5093"/>
                    <a:pt x="2793" y="5093"/>
                  </a:cubicBezTo>
                  <a:cubicBezTo>
                    <a:pt x="2999" y="5093"/>
                    <a:pt x="3209" y="5067"/>
                    <a:pt x="3418" y="5015"/>
                  </a:cubicBezTo>
                  <a:cubicBezTo>
                    <a:pt x="4775" y="4681"/>
                    <a:pt x="5609" y="3300"/>
                    <a:pt x="5275" y="1943"/>
                  </a:cubicBezTo>
                  <a:cubicBezTo>
                    <a:pt x="4992" y="777"/>
                    <a:pt x="3949"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5785225" y="3026075"/>
              <a:ext cx="90525" cy="133400"/>
            </a:xfrm>
            <a:custGeom>
              <a:avLst/>
              <a:gdLst/>
              <a:ahLst/>
              <a:cxnLst/>
              <a:rect l="l" t="t" r="r" b="b"/>
              <a:pathLst>
                <a:path w="3621" h="5336" extrusionOk="0">
                  <a:moveTo>
                    <a:pt x="3533" y="0"/>
                  </a:moveTo>
                  <a:cubicBezTo>
                    <a:pt x="2324" y="0"/>
                    <a:pt x="1119" y="718"/>
                    <a:pt x="572" y="1811"/>
                  </a:cubicBezTo>
                  <a:cubicBezTo>
                    <a:pt x="1" y="2930"/>
                    <a:pt x="168" y="4371"/>
                    <a:pt x="941" y="5335"/>
                  </a:cubicBezTo>
                  <a:lnTo>
                    <a:pt x="1168" y="5157"/>
                  </a:lnTo>
                  <a:cubicBezTo>
                    <a:pt x="453" y="4276"/>
                    <a:pt x="322" y="2954"/>
                    <a:pt x="822" y="1942"/>
                  </a:cubicBezTo>
                  <a:cubicBezTo>
                    <a:pt x="1321" y="956"/>
                    <a:pt x="2419" y="298"/>
                    <a:pt x="3522" y="298"/>
                  </a:cubicBezTo>
                  <a:cubicBezTo>
                    <a:pt x="3551" y="298"/>
                    <a:pt x="3580" y="298"/>
                    <a:pt x="3608" y="299"/>
                  </a:cubicBezTo>
                  <a:lnTo>
                    <a:pt x="3620" y="1"/>
                  </a:lnTo>
                  <a:cubicBezTo>
                    <a:pt x="3591" y="1"/>
                    <a:pt x="3562" y="0"/>
                    <a:pt x="3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5943600" y="2818925"/>
              <a:ext cx="25025" cy="32175"/>
            </a:xfrm>
            <a:custGeom>
              <a:avLst/>
              <a:gdLst/>
              <a:ahLst/>
              <a:cxnLst/>
              <a:rect l="l" t="t" r="r" b="b"/>
              <a:pathLst>
                <a:path w="1001" h="1287" extrusionOk="0">
                  <a:moveTo>
                    <a:pt x="929" y="1"/>
                  </a:moveTo>
                  <a:cubicBezTo>
                    <a:pt x="381" y="167"/>
                    <a:pt x="0" y="715"/>
                    <a:pt x="24" y="1287"/>
                  </a:cubicBezTo>
                  <a:lnTo>
                    <a:pt x="321" y="1275"/>
                  </a:lnTo>
                  <a:cubicBezTo>
                    <a:pt x="298" y="834"/>
                    <a:pt x="607" y="405"/>
                    <a:pt x="1000" y="286"/>
                  </a:cubicBezTo>
                  <a:lnTo>
                    <a:pt x="9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5575100" y="3016500"/>
              <a:ext cx="59250" cy="51600"/>
            </a:xfrm>
            <a:custGeom>
              <a:avLst/>
              <a:gdLst/>
              <a:ahLst/>
              <a:cxnLst/>
              <a:rect l="l" t="t" r="r" b="b"/>
              <a:pathLst>
                <a:path w="2370" h="2064" extrusionOk="0">
                  <a:moveTo>
                    <a:pt x="2268" y="1"/>
                  </a:moveTo>
                  <a:cubicBezTo>
                    <a:pt x="1173" y="1"/>
                    <a:pt x="116" y="930"/>
                    <a:pt x="0" y="2027"/>
                  </a:cubicBezTo>
                  <a:lnTo>
                    <a:pt x="286" y="2063"/>
                  </a:lnTo>
                  <a:cubicBezTo>
                    <a:pt x="389" y="1097"/>
                    <a:pt x="1292" y="298"/>
                    <a:pt x="2255" y="298"/>
                  </a:cubicBezTo>
                  <a:cubicBezTo>
                    <a:pt x="2289" y="298"/>
                    <a:pt x="2323" y="299"/>
                    <a:pt x="2358" y="301"/>
                  </a:cubicBezTo>
                  <a:lnTo>
                    <a:pt x="2369" y="3"/>
                  </a:lnTo>
                  <a:cubicBezTo>
                    <a:pt x="2336" y="2"/>
                    <a:pt x="2302" y="1"/>
                    <a:pt x="22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6127550" y="2964175"/>
              <a:ext cx="21450" cy="23550"/>
            </a:xfrm>
            <a:custGeom>
              <a:avLst/>
              <a:gdLst/>
              <a:ahLst/>
              <a:cxnLst/>
              <a:rect l="l" t="t" r="r" b="b"/>
              <a:pathLst>
                <a:path w="858" h="942" extrusionOk="0">
                  <a:moveTo>
                    <a:pt x="155" y="1"/>
                  </a:moveTo>
                  <a:lnTo>
                    <a:pt x="0" y="251"/>
                  </a:lnTo>
                  <a:cubicBezTo>
                    <a:pt x="274" y="406"/>
                    <a:pt x="476" y="656"/>
                    <a:pt x="583" y="941"/>
                  </a:cubicBezTo>
                  <a:lnTo>
                    <a:pt x="857" y="834"/>
                  </a:lnTo>
                  <a:cubicBezTo>
                    <a:pt x="714" y="489"/>
                    <a:pt x="464" y="19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6225175" y="3191750"/>
              <a:ext cx="34850" cy="24575"/>
            </a:xfrm>
            <a:custGeom>
              <a:avLst/>
              <a:gdLst/>
              <a:ahLst/>
              <a:cxnLst/>
              <a:rect l="l" t="t" r="r" b="b"/>
              <a:pathLst>
                <a:path w="1394" h="983" extrusionOk="0">
                  <a:moveTo>
                    <a:pt x="1196" y="1"/>
                  </a:moveTo>
                  <a:cubicBezTo>
                    <a:pt x="655" y="1"/>
                    <a:pt x="138" y="380"/>
                    <a:pt x="0" y="911"/>
                  </a:cubicBezTo>
                  <a:lnTo>
                    <a:pt x="286" y="982"/>
                  </a:lnTo>
                  <a:cubicBezTo>
                    <a:pt x="392" y="589"/>
                    <a:pt x="793" y="291"/>
                    <a:pt x="1208" y="291"/>
                  </a:cubicBezTo>
                  <a:cubicBezTo>
                    <a:pt x="1258" y="291"/>
                    <a:pt x="1308" y="295"/>
                    <a:pt x="1358" y="304"/>
                  </a:cubicBezTo>
                  <a:lnTo>
                    <a:pt x="1393" y="18"/>
                  </a:lnTo>
                  <a:cubicBezTo>
                    <a:pt x="1328" y="6"/>
                    <a:pt x="1262" y="1"/>
                    <a:pt x="1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6023950" y="3281475"/>
              <a:ext cx="48250" cy="69725"/>
            </a:xfrm>
            <a:custGeom>
              <a:avLst/>
              <a:gdLst/>
              <a:ahLst/>
              <a:cxnLst/>
              <a:rect l="l" t="t" r="r" b="b"/>
              <a:pathLst>
                <a:path w="1930" h="2789" extrusionOk="0">
                  <a:moveTo>
                    <a:pt x="394" y="1"/>
                  </a:moveTo>
                  <a:cubicBezTo>
                    <a:pt x="25" y="537"/>
                    <a:pt x="1" y="1287"/>
                    <a:pt x="310" y="1858"/>
                  </a:cubicBezTo>
                  <a:cubicBezTo>
                    <a:pt x="610" y="2424"/>
                    <a:pt x="1235" y="2788"/>
                    <a:pt x="1870" y="2788"/>
                  </a:cubicBezTo>
                  <a:cubicBezTo>
                    <a:pt x="1890" y="2788"/>
                    <a:pt x="1910" y="2788"/>
                    <a:pt x="1930" y="2787"/>
                  </a:cubicBezTo>
                  <a:lnTo>
                    <a:pt x="1918" y="2489"/>
                  </a:lnTo>
                  <a:cubicBezTo>
                    <a:pt x="1898" y="2490"/>
                    <a:pt x="1879" y="2491"/>
                    <a:pt x="1860" y="2491"/>
                  </a:cubicBezTo>
                  <a:cubicBezTo>
                    <a:pt x="1342" y="2491"/>
                    <a:pt x="813" y="2186"/>
                    <a:pt x="560" y="1727"/>
                  </a:cubicBezTo>
                  <a:cubicBezTo>
                    <a:pt x="286" y="1239"/>
                    <a:pt x="322" y="608"/>
                    <a:pt x="632" y="168"/>
                  </a:cubicBezTo>
                  <a:lnTo>
                    <a:pt x="3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5706950" y="3441025"/>
              <a:ext cx="102725" cy="36950"/>
            </a:xfrm>
            <a:custGeom>
              <a:avLst/>
              <a:gdLst/>
              <a:ahLst/>
              <a:cxnLst/>
              <a:rect l="l" t="t" r="r" b="b"/>
              <a:pathLst>
                <a:path w="4109" h="1478" extrusionOk="0">
                  <a:moveTo>
                    <a:pt x="2055" y="0"/>
                  </a:moveTo>
                  <a:cubicBezTo>
                    <a:pt x="2045" y="0"/>
                    <a:pt x="2035" y="1"/>
                    <a:pt x="2025" y="1"/>
                  </a:cubicBezTo>
                  <a:cubicBezTo>
                    <a:pt x="1155" y="36"/>
                    <a:pt x="334" y="572"/>
                    <a:pt x="1" y="1358"/>
                  </a:cubicBezTo>
                  <a:lnTo>
                    <a:pt x="262" y="1477"/>
                  </a:lnTo>
                  <a:cubicBezTo>
                    <a:pt x="560" y="810"/>
                    <a:pt x="1275" y="322"/>
                    <a:pt x="2025" y="298"/>
                  </a:cubicBezTo>
                  <a:cubicBezTo>
                    <a:pt x="2034" y="298"/>
                    <a:pt x="2043" y="298"/>
                    <a:pt x="2053" y="298"/>
                  </a:cubicBezTo>
                  <a:cubicBezTo>
                    <a:pt x="2770" y="298"/>
                    <a:pt x="3517" y="747"/>
                    <a:pt x="3834" y="1394"/>
                  </a:cubicBezTo>
                  <a:lnTo>
                    <a:pt x="4108" y="1251"/>
                  </a:lnTo>
                  <a:cubicBezTo>
                    <a:pt x="3720" y="486"/>
                    <a:pt x="2902" y="0"/>
                    <a:pt x="2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38"/>
          <p:cNvGrpSpPr/>
          <p:nvPr/>
        </p:nvGrpSpPr>
        <p:grpSpPr>
          <a:xfrm rot="544886">
            <a:off x="3061109" y="1595211"/>
            <a:ext cx="860873" cy="1678882"/>
            <a:chOff x="6945350" y="145425"/>
            <a:chExt cx="317325" cy="618850"/>
          </a:xfrm>
        </p:grpSpPr>
        <p:sp>
          <p:nvSpPr>
            <p:cNvPr id="636" name="Google Shape;636;p38"/>
            <p:cNvSpPr/>
            <p:nvPr/>
          </p:nvSpPr>
          <p:spPr>
            <a:xfrm>
              <a:off x="6945350" y="145425"/>
              <a:ext cx="317325" cy="618850"/>
            </a:xfrm>
            <a:custGeom>
              <a:avLst/>
              <a:gdLst/>
              <a:ahLst/>
              <a:cxnLst/>
              <a:rect l="l" t="t" r="r" b="b"/>
              <a:pathLst>
                <a:path w="12693" h="24754" extrusionOk="0">
                  <a:moveTo>
                    <a:pt x="4786" y="1"/>
                  </a:moveTo>
                  <a:cubicBezTo>
                    <a:pt x="4524" y="1"/>
                    <a:pt x="4298" y="227"/>
                    <a:pt x="4298" y="489"/>
                  </a:cubicBezTo>
                  <a:cubicBezTo>
                    <a:pt x="4298" y="763"/>
                    <a:pt x="4524" y="977"/>
                    <a:pt x="4786" y="977"/>
                  </a:cubicBezTo>
                  <a:lnTo>
                    <a:pt x="5084" y="977"/>
                  </a:lnTo>
                  <a:lnTo>
                    <a:pt x="5084" y="14657"/>
                  </a:lnTo>
                  <a:lnTo>
                    <a:pt x="583" y="22468"/>
                  </a:lnTo>
                  <a:cubicBezTo>
                    <a:pt x="0" y="23492"/>
                    <a:pt x="726" y="24754"/>
                    <a:pt x="1905" y="24754"/>
                  </a:cubicBezTo>
                  <a:lnTo>
                    <a:pt x="10799" y="24754"/>
                  </a:lnTo>
                  <a:cubicBezTo>
                    <a:pt x="11966" y="24754"/>
                    <a:pt x="12692" y="23492"/>
                    <a:pt x="12109" y="22468"/>
                  </a:cubicBezTo>
                  <a:lnTo>
                    <a:pt x="7596" y="14657"/>
                  </a:lnTo>
                  <a:lnTo>
                    <a:pt x="7596" y="977"/>
                  </a:lnTo>
                  <a:lnTo>
                    <a:pt x="7894" y="977"/>
                  </a:lnTo>
                  <a:cubicBezTo>
                    <a:pt x="8168" y="977"/>
                    <a:pt x="8394" y="763"/>
                    <a:pt x="8394" y="489"/>
                  </a:cubicBezTo>
                  <a:cubicBezTo>
                    <a:pt x="8394" y="227"/>
                    <a:pt x="8168" y="1"/>
                    <a:pt x="7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6978075" y="577025"/>
              <a:ext cx="252150" cy="162550"/>
            </a:xfrm>
            <a:custGeom>
              <a:avLst/>
              <a:gdLst/>
              <a:ahLst/>
              <a:cxnLst/>
              <a:rect l="l" t="t" r="r" b="b"/>
              <a:pathLst>
                <a:path w="10086" h="6502" extrusionOk="0">
                  <a:moveTo>
                    <a:pt x="3418" y="1"/>
                  </a:moveTo>
                  <a:lnTo>
                    <a:pt x="132" y="5704"/>
                  </a:lnTo>
                  <a:cubicBezTo>
                    <a:pt x="1" y="5942"/>
                    <a:pt x="84" y="6168"/>
                    <a:pt x="132" y="6240"/>
                  </a:cubicBezTo>
                  <a:cubicBezTo>
                    <a:pt x="179" y="6323"/>
                    <a:pt x="310" y="6502"/>
                    <a:pt x="596" y="6502"/>
                  </a:cubicBezTo>
                  <a:lnTo>
                    <a:pt x="9490" y="6502"/>
                  </a:lnTo>
                  <a:cubicBezTo>
                    <a:pt x="9776" y="6502"/>
                    <a:pt x="9907" y="6311"/>
                    <a:pt x="9954" y="6240"/>
                  </a:cubicBezTo>
                  <a:cubicBezTo>
                    <a:pt x="10002" y="6144"/>
                    <a:pt x="10085" y="5942"/>
                    <a:pt x="9954" y="5704"/>
                  </a:cubicBezTo>
                  <a:lnTo>
                    <a:pt x="6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7107550" y="577025"/>
              <a:ext cx="51225" cy="162250"/>
            </a:xfrm>
            <a:custGeom>
              <a:avLst/>
              <a:gdLst/>
              <a:ahLst/>
              <a:cxnLst/>
              <a:rect l="l" t="t" r="r" b="b"/>
              <a:pathLst>
                <a:path w="2049" h="6490" extrusionOk="0">
                  <a:moveTo>
                    <a:pt x="1" y="1"/>
                  </a:moveTo>
                  <a:lnTo>
                    <a:pt x="1025" y="6490"/>
                  </a:lnTo>
                  <a:lnTo>
                    <a:pt x="2049" y="6490"/>
                  </a:lnTo>
                  <a:lnTo>
                    <a:pt x="2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7125425" y="577025"/>
              <a:ext cx="104800" cy="162250"/>
            </a:xfrm>
            <a:custGeom>
              <a:avLst/>
              <a:gdLst/>
              <a:ahLst/>
              <a:cxnLst/>
              <a:rect l="l" t="t" r="r" b="b"/>
              <a:pathLst>
                <a:path w="4192" h="6490" extrusionOk="0">
                  <a:moveTo>
                    <a:pt x="0" y="1"/>
                  </a:moveTo>
                  <a:lnTo>
                    <a:pt x="2382" y="6490"/>
                  </a:lnTo>
                  <a:lnTo>
                    <a:pt x="3596" y="6490"/>
                  </a:lnTo>
                  <a:cubicBezTo>
                    <a:pt x="3882" y="6490"/>
                    <a:pt x="4013" y="6311"/>
                    <a:pt x="4060" y="6228"/>
                  </a:cubicBezTo>
                  <a:cubicBezTo>
                    <a:pt x="4108" y="6144"/>
                    <a:pt x="4191" y="5942"/>
                    <a:pt x="4060" y="5704"/>
                  </a:cubicBezTo>
                  <a:lnTo>
                    <a:pt x="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38"/>
          <p:cNvGrpSpPr/>
          <p:nvPr/>
        </p:nvGrpSpPr>
        <p:grpSpPr>
          <a:xfrm rot="-2019428">
            <a:off x="1543819" y="247748"/>
            <a:ext cx="1078938" cy="1614954"/>
            <a:chOff x="7166500" y="-57275"/>
            <a:chExt cx="414050" cy="619750"/>
          </a:xfrm>
        </p:grpSpPr>
        <p:sp>
          <p:nvSpPr>
            <p:cNvPr id="641" name="Google Shape;641;p38"/>
            <p:cNvSpPr/>
            <p:nvPr/>
          </p:nvSpPr>
          <p:spPr>
            <a:xfrm>
              <a:off x="7166500" y="-57275"/>
              <a:ext cx="414050" cy="619750"/>
            </a:xfrm>
            <a:custGeom>
              <a:avLst/>
              <a:gdLst/>
              <a:ahLst/>
              <a:cxnLst/>
              <a:rect l="l" t="t" r="r" b="b"/>
              <a:pathLst>
                <a:path w="16562" h="24790" extrusionOk="0">
                  <a:moveTo>
                    <a:pt x="6716" y="1"/>
                  </a:moveTo>
                  <a:cubicBezTo>
                    <a:pt x="6454" y="1"/>
                    <a:pt x="6227" y="227"/>
                    <a:pt x="6227" y="489"/>
                  </a:cubicBezTo>
                  <a:cubicBezTo>
                    <a:pt x="6227" y="763"/>
                    <a:pt x="6454" y="977"/>
                    <a:pt x="6716" y="977"/>
                  </a:cubicBezTo>
                  <a:lnTo>
                    <a:pt x="7013" y="977"/>
                  </a:lnTo>
                  <a:lnTo>
                    <a:pt x="7013" y="8335"/>
                  </a:lnTo>
                  <a:cubicBezTo>
                    <a:pt x="3048" y="8930"/>
                    <a:pt x="0" y="12371"/>
                    <a:pt x="12" y="16514"/>
                  </a:cubicBezTo>
                  <a:cubicBezTo>
                    <a:pt x="12" y="21086"/>
                    <a:pt x="3715" y="24789"/>
                    <a:pt x="8287" y="24789"/>
                  </a:cubicBezTo>
                  <a:cubicBezTo>
                    <a:pt x="12847" y="24789"/>
                    <a:pt x="16562" y="21086"/>
                    <a:pt x="16562" y="16514"/>
                  </a:cubicBezTo>
                  <a:cubicBezTo>
                    <a:pt x="16562" y="12371"/>
                    <a:pt x="13502" y="8942"/>
                    <a:pt x="9537" y="8335"/>
                  </a:cubicBezTo>
                  <a:lnTo>
                    <a:pt x="9537" y="977"/>
                  </a:lnTo>
                  <a:lnTo>
                    <a:pt x="9835" y="977"/>
                  </a:lnTo>
                  <a:cubicBezTo>
                    <a:pt x="10097" y="977"/>
                    <a:pt x="10323" y="763"/>
                    <a:pt x="10323" y="489"/>
                  </a:cubicBezTo>
                  <a:cubicBezTo>
                    <a:pt x="10323" y="227"/>
                    <a:pt x="10097" y="1"/>
                    <a:pt x="9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7190900" y="241575"/>
              <a:ext cx="364650" cy="296500"/>
            </a:xfrm>
            <a:custGeom>
              <a:avLst/>
              <a:gdLst/>
              <a:ahLst/>
              <a:cxnLst/>
              <a:rect l="l" t="t" r="r" b="b"/>
              <a:pathLst>
                <a:path w="14586" h="11860" extrusionOk="0">
                  <a:moveTo>
                    <a:pt x="1620" y="0"/>
                  </a:moveTo>
                  <a:cubicBezTo>
                    <a:pt x="608" y="1262"/>
                    <a:pt x="1" y="2846"/>
                    <a:pt x="1" y="4560"/>
                  </a:cubicBezTo>
                  <a:cubicBezTo>
                    <a:pt x="1" y="8585"/>
                    <a:pt x="3275" y="11859"/>
                    <a:pt x="7287" y="11859"/>
                  </a:cubicBezTo>
                  <a:cubicBezTo>
                    <a:pt x="11312" y="11859"/>
                    <a:pt x="14586" y="8585"/>
                    <a:pt x="14586" y="4560"/>
                  </a:cubicBezTo>
                  <a:cubicBezTo>
                    <a:pt x="14586" y="2846"/>
                    <a:pt x="13979" y="1262"/>
                    <a:pt x="129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7231675" y="254700"/>
              <a:ext cx="66700" cy="68150"/>
            </a:xfrm>
            <a:custGeom>
              <a:avLst/>
              <a:gdLst/>
              <a:ahLst/>
              <a:cxnLst/>
              <a:rect l="l" t="t" r="r" b="b"/>
              <a:pathLst>
                <a:path w="2668" h="2726" extrusionOk="0">
                  <a:moveTo>
                    <a:pt x="1277" y="1"/>
                  </a:moveTo>
                  <a:cubicBezTo>
                    <a:pt x="1114" y="1"/>
                    <a:pt x="954" y="26"/>
                    <a:pt x="810" y="95"/>
                  </a:cubicBezTo>
                  <a:cubicBezTo>
                    <a:pt x="560" y="214"/>
                    <a:pt x="370" y="440"/>
                    <a:pt x="263" y="678"/>
                  </a:cubicBezTo>
                  <a:cubicBezTo>
                    <a:pt x="108" y="976"/>
                    <a:pt x="25" y="1297"/>
                    <a:pt x="1" y="1630"/>
                  </a:cubicBezTo>
                  <a:cubicBezTo>
                    <a:pt x="1" y="1928"/>
                    <a:pt x="60" y="2238"/>
                    <a:pt x="263" y="2452"/>
                  </a:cubicBezTo>
                  <a:cubicBezTo>
                    <a:pt x="431" y="2630"/>
                    <a:pt x="673" y="2726"/>
                    <a:pt x="921" y="2726"/>
                  </a:cubicBezTo>
                  <a:cubicBezTo>
                    <a:pt x="971" y="2726"/>
                    <a:pt x="1022" y="2722"/>
                    <a:pt x="1072" y="2714"/>
                  </a:cubicBezTo>
                  <a:cubicBezTo>
                    <a:pt x="1370" y="2690"/>
                    <a:pt x="1656" y="2535"/>
                    <a:pt x="1894" y="2345"/>
                  </a:cubicBezTo>
                  <a:cubicBezTo>
                    <a:pt x="2239" y="2071"/>
                    <a:pt x="2525" y="1714"/>
                    <a:pt x="2596" y="1297"/>
                  </a:cubicBezTo>
                  <a:cubicBezTo>
                    <a:pt x="2668" y="880"/>
                    <a:pt x="2501" y="392"/>
                    <a:pt x="2132" y="190"/>
                  </a:cubicBezTo>
                  <a:cubicBezTo>
                    <a:pt x="1989" y="106"/>
                    <a:pt x="1823" y="71"/>
                    <a:pt x="1644" y="35"/>
                  </a:cubicBezTo>
                  <a:cubicBezTo>
                    <a:pt x="1522" y="15"/>
                    <a:pt x="1399" y="1"/>
                    <a:pt x="1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7249250" y="241575"/>
              <a:ext cx="306300" cy="296500"/>
            </a:xfrm>
            <a:custGeom>
              <a:avLst/>
              <a:gdLst/>
              <a:ahLst/>
              <a:cxnLst/>
              <a:rect l="l" t="t" r="r" b="b"/>
              <a:pathLst>
                <a:path w="12252" h="11860" extrusionOk="0">
                  <a:moveTo>
                    <a:pt x="7489" y="0"/>
                  </a:moveTo>
                  <a:cubicBezTo>
                    <a:pt x="8930" y="1524"/>
                    <a:pt x="9859" y="3525"/>
                    <a:pt x="9394" y="5775"/>
                  </a:cubicBezTo>
                  <a:cubicBezTo>
                    <a:pt x="9216" y="7573"/>
                    <a:pt x="7954" y="9192"/>
                    <a:pt x="6323" y="10097"/>
                  </a:cubicBezTo>
                  <a:cubicBezTo>
                    <a:pt x="5384" y="10495"/>
                    <a:pt x="4417" y="10675"/>
                    <a:pt x="3460" y="10675"/>
                  </a:cubicBezTo>
                  <a:cubicBezTo>
                    <a:pt x="2268" y="10675"/>
                    <a:pt x="1090" y="10395"/>
                    <a:pt x="0" y="9906"/>
                  </a:cubicBezTo>
                  <a:lnTo>
                    <a:pt x="0" y="9906"/>
                  </a:lnTo>
                  <a:cubicBezTo>
                    <a:pt x="1298" y="11109"/>
                    <a:pt x="3048" y="11859"/>
                    <a:pt x="4953" y="11859"/>
                  </a:cubicBezTo>
                  <a:cubicBezTo>
                    <a:pt x="8978" y="11859"/>
                    <a:pt x="12252" y="8585"/>
                    <a:pt x="12252" y="4560"/>
                  </a:cubicBezTo>
                  <a:cubicBezTo>
                    <a:pt x="12252" y="2858"/>
                    <a:pt x="11645" y="1262"/>
                    <a:pt x="106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38"/>
          <p:cNvGrpSpPr/>
          <p:nvPr/>
        </p:nvGrpSpPr>
        <p:grpSpPr>
          <a:xfrm>
            <a:off x="3043492" y="693849"/>
            <a:ext cx="547954" cy="547954"/>
            <a:chOff x="3796125" y="-35750"/>
            <a:chExt cx="773400" cy="773400"/>
          </a:xfrm>
        </p:grpSpPr>
        <p:sp>
          <p:nvSpPr>
            <p:cNvPr id="646" name="Google Shape;646;p38"/>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8"/>
          <p:cNvGrpSpPr/>
          <p:nvPr/>
        </p:nvGrpSpPr>
        <p:grpSpPr>
          <a:xfrm>
            <a:off x="-599330" y="2889646"/>
            <a:ext cx="979588" cy="979588"/>
            <a:chOff x="3796125" y="-35750"/>
            <a:chExt cx="773400" cy="773400"/>
          </a:xfrm>
        </p:grpSpPr>
        <p:sp>
          <p:nvSpPr>
            <p:cNvPr id="649" name="Google Shape;649;p38"/>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39"/>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656" name="Google Shape;656;p39"/>
          <p:cNvSpPr txBox="1">
            <a:spLocks noGrp="1"/>
          </p:cNvSpPr>
          <p:nvPr>
            <p:ph type="body" idx="1"/>
          </p:nvPr>
        </p:nvSpPr>
        <p:spPr>
          <a:xfrm>
            <a:off x="713100" y="1200150"/>
            <a:ext cx="7717800" cy="34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i="1" dirty="0">
                <a:solidFill>
                  <a:schemeClr val="accent6">
                    <a:lumMod val="50000"/>
                  </a:schemeClr>
                </a:solidFill>
                <a:latin typeface="Calisto MT" panose="02040603050505030304" pitchFamily="18" charset="0"/>
              </a:rPr>
              <a:t>Medical logistics is the logistics of surgical, medical, and pharmaceutical supplies. It also includes the supplies of medical devices, medical and laboratory equipment, and other items, products, and pieces of equipment to support dentists, doctors, veterinary physicians, nurses, and other healthcare providers. With the raise in demand of these goods the pharma industry stocks ran bull, as their equity reached all time high values. These patterns can reveal the expected demand for a similar scenario in future. The trends in the pharma sector stock values provide highly valuable information, as the pre-covid and post-covid analysis of these stocks reveal that the pharma sector have benefitted the most from the pandemic. Our research aims to use LSTM model (Long Short-Term Memory)to </a:t>
            </a:r>
            <a:r>
              <a:rPr lang="en-US" sz="1800" b="1" i="1" dirty="0">
                <a:solidFill>
                  <a:schemeClr val="accent6">
                    <a:lumMod val="50000"/>
                  </a:schemeClr>
                </a:solidFill>
                <a:latin typeface="Calisto MT" panose="02040603050505030304" pitchFamily="18" charset="0"/>
              </a:rPr>
              <a:t>interpret meaningful information </a:t>
            </a:r>
            <a:r>
              <a:rPr lang="en-US" sz="1800" i="1" dirty="0">
                <a:solidFill>
                  <a:schemeClr val="accent6">
                    <a:lumMod val="50000"/>
                  </a:schemeClr>
                </a:solidFill>
                <a:latin typeface="Calisto MT" panose="02040603050505030304" pitchFamily="18" charset="0"/>
              </a:rPr>
              <a:t>from the pharma industry stock data and compare it with the trends of the other sectors.</a:t>
            </a:r>
          </a:p>
          <a:p>
            <a:pPr marL="0" lvl="0" indent="0" algn="l" rtl="0">
              <a:spcBef>
                <a:spcPts val="0"/>
              </a:spcBef>
              <a:spcAft>
                <a:spcPts val="0"/>
              </a:spcAft>
              <a:buClr>
                <a:schemeClr val="dk1"/>
              </a:buClr>
              <a:buSzPts val="1100"/>
              <a:buFont typeface="Arial"/>
              <a:buNone/>
            </a:pPr>
            <a:endParaRPr lang="en-US" sz="1800" i="1" dirty="0">
              <a:solidFill>
                <a:schemeClr val="accent6">
                  <a:lumMod val="50000"/>
                </a:schemeClr>
              </a:solidFill>
              <a:latin typeface="Calisto MT" panose="02040603050505030304" pitchFamily="18" charset="0"/>
            </a:endParaRPr>
          </a:p>
          <a:p>
            <a:pPr marL="0" lvl="0" indent="0" algn="l" rtl="0">
              <a:spcBef>
                <a:spcPts val="0"/>
              </a:spcBef>
              <a:spcAft>
                <a:spcPts val="0"/>
              </a:spcAft>
              <a:buClr>
                <a:schemeClr val="dk1"/>
              </a:buClr>
              <a:buSzPts val="1100"/>
              <a:buFont typeface="Arial"/>
              <a:buNone/>
            </a:pPr>
            <a:r>
              <a:rPr lang="en-US" sz="1800" i="1" dirty="0">
                <a:solidFill>
                  <a:schemeClr val="accent6">
                    <a:lumMod val="50000"/>
                  </a:schemeClr>
                </a:solidFill>
                <a:latin typeface="Calisto MT" panose="02040603050505030304" pitchFamily="18" charset="0"/>
              </a:rPr>
              <a:t>Our model is not only about predicting the stock prices, but to obtain conclusion on the impact of pandemic on </a:t>
            </a:r>
            <a:r>
              <a:rPr lang="en-US" sz="1800" i="1">
                <a:solidFill>
                  <a:schemeClr val="accent6">
                    <a:lumMod val="50000"/>
                  </a:schemeClr>
                </a:solidFill>
                <a:latin typeface="Calisto MT" panose="02040603050505030304" pitchFamily="18" charset="0"/>
              </a:rPr>
              <a:t>the finance sector.</a:t>
            </a:r>
            <a:endParaRPr sz="1800" i="1" dirty="0">
              <a:solidFill>
                <a:schemeClr val="accent6">
                  <a:lumMod val="50000"/>
                </a:schemeClr>
              </a:solidFill>
              <a:latin typeface="Calisto MT" panose="02040603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cxnSp>
        <p:nvCxnSpPr>
          <p:cNvPr id="663" name="Google Shape;663;p40"/>
          <p:cNvCxnSpPr/>
          <p:nvPr/>
        </p:nvCxnSpPr>
        <p:spPr>
          <a:xfrm>
            <a:off x="-57150" y="2781300"/>
            <a:ext cx="1057200" cy="771600"/>
          </a:xfrm>
          <a:prstGeom prst="straightConnector1">
            <a:avLst/>
          </a:prstGeom>
          <a:noFill/>
          <a:ln w="38100" cap="rnd" cmpd="sng">
            <a:solidFill>
              <a:schemeClr val="accent3"/>
            </a:solidFill>
            <a:prstDash val="solid"/>
            <a:round/>
            <a:headEnd type="none" w="med" len="med"/>
            <a:tailEnd type="none" w="med" len="med"/>
          </a:ln>
        </p:spPr>
      </p:cxnSp>
      <p:sp>
        <p:nvSpPr>
          <p:cNvPr id="680" name="Google Shape;680;p40"/>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Bread and Butter of stock analysis</a:t>
            </a:r>
            <a:endParaRPr sz="3200" dirty="0"/>
          </a:p>
        </p:txBody>
      </p:sp>
      <p:sp>
        <p:nvSpPr>
          <p:cNvPr id="19" name="Title 18">
            <a:extLst>
              <a:ext uri="{FF2B5EF4-FFF2-40B4-BE49-F238E27FC236}">
                <a16:creationId xmlns:a16="http://schemas.microsoft.com/office/drawing/2014/main" id="{B0C8EC75-0CEF-4E1E-8EA3-D608C117FCD5}"/>
              </a:ext>
            </a:extLst>
          </p:cNvPr>
          <p:cNvSpPr>
            <a:spLocks noGrp="1"/>
          </p:cNvSpPr>
          <p:nvPr>
            <p:ph type="title" idx="6"/>
          </p:nvPr>
        </p:nvSpPr>
        <p:spPr>
          <a:xfrm>
            <a:off x="792957" y="564662"/>
            <a:ext cx="7155288" cy="4014175"/>
          </a:xfrm>
        </p:spPr>
        <p:txBody>
          <a:bodyPr/>
          <a:lstStyle/>
          <a:p>
            <a:r>
              <a:rPr lang="en-US" sz="1600" b="0" dirty="0"/>
              <a:t>The stock market indices (NIFTY and SENSEX)indicate the country’s wealth and the strength of the economy. The crash of the stock market indicates that there is a economical/political crisis prevalent in the country during that span of time. History has been repeating itself with repeated crashes once in a decade. In the year 2008 the world witnessed a crash with the crisis starting at Wall Street, which lead to the impact being experienced for several years. A simple analysis of the stock data taken during those periods would easily reveal that there must be an </a:t>
            </a:r>
            <a:r>
              <a:rPr lang="en-US" sz="1600" b="0" dirty="0" err="1"/>
              <a:t>anomaly,which</a:t>
            </a:r>
            <a:r>
              <a:rPr lang="en-US" sz="1600" b="0" dirty="0"/>
              <a:t> lead to the sudden dip in values. So using the same strategy to find out the underlying fact about the covid </a:t>
            </a:r>
            <a:r>
              <a:rPr lang="en-US" sz="1600" b="0" dirty="0" err="1"/>
              <a:t>impacton</a:t>
            </a:r>
            <a:r>
              <a:rPr lang="en-US" sz="1600" b="0" dirty="0"/>
              <a:t> </a:t>
            </a:r>
            <a:r>
              <a:rPr lang="en-US" sz="1600" b="0" dirty="0" err="1"/>
              <a:t>economy,and</a:t>
            </a:r>
            <a:r>
              <a:rPr lang="en-US" sz="1600" b="0" dirty="0"/>
              <a:t> how medical trends have been </a:t>
            </a:r>
            <a:r>
              <a:rPr lang="en-US" sz="1600" b="0" dirty="0" err="1"/>
              <a:t>varying,we</a:t>
            </a:r>
            <a:r>
              <a:rPr lang="en-US" sz="1600" b="0" dirty="0"/>
              <a:t> plan to use the data from 2019 to 2021, </a:t>
            </a:r>
            <a:r>
              <a:rPr lang="en-US" sz="1600" b="0" dirty="0" err="1"/>
              <a:t>i.e</a:t>
            </a:r>
            <a:r>
              <a:rPr lang="en-US" sz="1600" b="0" dirty="0"/>
              <a:t> pre-covid and the recovery phase of covid.</a:t>
            </a:r>
            <a:endParaRPr lang="en-IN" sz="16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41"/>
          <p:cNvSpPr/>
          <p:nvPr/>
        </p:nvSpPr>
        <p:spPr>
          <a:xfrm>
            <a:off x="1564676" y="154544"/>
            <a:ext cx="6449156" cy="4571459"/>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Long Short-Term Memory (LSTM) networks are a type of recurrent neural network capable of learning order dependence in sequence prediction problems.</a:t>
            </a:r>
            <a:endParaRPr dirty="0"/>
          </a:p>
        </p:txBody>
      </p:sp>
      <p:sp>
        <p:nvSpPr>
          <p:cNvPr id="699" name="Google Shape;699;p41"/>
          <p:cNvSpPr txBox="1">
            <a:spLocks noGrp="1"/>
          </p:cNvSpPr>
          <p:nvPr>
            <p:ph type="title"/>
          </p:nvPr>
        </p:nvSpPr>
        <p:spPr>
          <a:xfrm>
            <a:off x="2371700" y="1356525"/>
            <a:ext cx="4400400" cy="80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LSTM</a:t>
            </a:r>
            <a:endParaRPr dirty="0"/>
          </a:p>
        </p:txBody>
      </p:sp>
      <p:grpSp>
        <p:nvGrpSpPr>
          <p:cNvPr id="700" name="Google Shape;700;p41"/>
          <p:cNvGrpSpPr/>
          <p:nvPr/>
        </p:nvGrpSpPr>
        <p:grpSpPr>
          <a:xfrm>
            <a:off x="2033950" y="417497"/>
            <a:ext cx="1043394" cy="1043394"/>
            <a:chOff x="3796125" y="-35750"/>
            <a:chExt cx="773400" cy="773400"/>
          </a:xfrm>
        </p:grpSpPr>
        <p:sp>
          <p:nvSpPr>
            <p:cNvPr id="701" name="Google Shape;701;p41"/>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720F2C-1673-8B51-8D55-32AC6B5C1464}"/>
              </a:ext>
            </a:extLst>
          </p:cNvPr>
          <p:cNvSpPr>
            <a:spLocks noGrp="1"/>
          </p:cNvSpPr>
          <p:nvPr>
            <p:ph type="subTitle" idx="2"/>
          </p:nvPr>
        </p:nvSpPr>
        <p:spPr>
          <a:xfrm>
            <a:off x="5632294" y="1247165"/>
            <a:ext cx="2673000" cy="615600"/>
          </a:xfrm>
        </p:spPr>
        <p:txBody>
          <a:bodyPr/>
          <a:lstStyle/>
          <a:p>
            <a:endParaRPr lang="en-US"/>
          </a:p>
        </p:txBody>
      </p:sp>
      <p:sp>
        <p:nvSpPr>
          <p:cNvPr id="7" name="Title 6">
            <a:extLst>
              <a:ext uri="{FF2B5EF4-FFF2-40B4-BE49-F238E27FC236}">
                <a16:creationId xmlns:a16="http://schemas.microsoft.com/office/drawing/2014/main" id="{E5361A1E-D1C9-9A5A-979C-F9EC20858929}"/>
              </a:ext>
            </a:extLst>
          </p:cNvPr>
          <p:cNvSpPr>
            <a:spLocks noGrp="1"/>
          </p:cNvSpPr>
          <p:nvPr>
            <p:ph type="title" idx="5"/>
          </p:nvPr>
        </p:nvSpPr>
        <p:spPr>
          <a:xfrm>
            <a:off x="701263" y="114625"/>
            <a:ext cx="2669400" cy="800400"/>
          </a:xfrm>
        </p:spPr>
        <p:txBody>
          <a:bodyPr/>
          <a:lstStyle/>
          <a:p>
            <a:r>
              <a:rPr lang="en-US"/>
              <a:t>RNN</a:t>
            </a:r>
          </a:p>
        </p:txBody>
      </p:sp>
      <p:sp>
        <p:nvSpPr>
          <p:cNvPr id="8" name="Title 7">
            <a:extLst>
              <a:ext uri="{FF2B5EF4-FFF2-40B4-BE49-F238E27FC236}">
                <a16:creationId xmlns:a16="http://schemas.microsoft.com/office/drawing/2014/main" id="{1398E265-2842-0F5C-CB61-E90109E380B7}"/>
              </a:ext>
            </a:extLst>
          </p:cNvPr>
          <p:cNvSpPr>
            <a:spLocks noGrp="1"/>
          </p:cNvSpPr>
          <p:nvPr>
            <p:ph type="title" idx="6"/>
          </p:nvPr>
        </p:nvSpPr>
        <p:spPr>
          <a:xfrm>
            <a:off x="5630997" y="114625"/>
            <a:ext cx="2673000" cy="800400"/>
          </a:xfrm>
        </p:spPr>
        <p:txBody>
          <a:bodyPr/>
          <a:lstStyle/>
          <a:p>
            <a:r>
              <a:rPr lang="en-US"/>
              <a:t>LSTM</a:t>
            </a:r>
          </a:p>
        </p:txBody>
      </p:sp>
      <p:pic>
        <p:nvPicPr>
          <p:cNvPr id="15" name="Picture 15">
            <a:extLst>
              <a:ext uri="{FF2B5EF4-FFF2-40B4-BE49-F238E27FC236}">
                <a16:creationId xmlns:a16="http://schemas.microsoft.com/office/drawing/2014/main" id="{D2DD06F4-BCD4-B57A-07E0-C18CDCDB59A6}"/>
              </a:ext>
            </a:extLst>
          </p:cNvPr>
          <p:cNvPicPr>
            <a:picLocks noChangeAspect="1"/>
          </p:cNvPicPr>
          <p:nvPr/>
        </p:nvPicPr>
        <p:blipFill>
          <a:blip r:embed="rId2"/>
          <a:stretch>
            <a:fillRect/>
          </a:stretch>
        </p:blipFill>
        <p:spPr>
          <a:xfrm>
            <a:off x="373380" y="1176539"/>
            <a:ext cx="3634740" cy="1784583"/>
          </a:xfrm>
          <a:prstGeom prst="rect">
            <a:avLst/>
          </a:prstGeom>
        </p:spPr>
      </p:pic>
      <p:pic>
        <p:nvPicPr>
          <p:cNvPr id="16" name="Picture 16">
            <a:extLst>
              <a:ext uri="{FF2B5EF4-FFF2-40B4-BE49-F238E27FC236}">
                <a16:creationId xmlns:a16="http://schemas.microsoft.com/office/drawing/2014/main" id="{0631AAA2-F2FD-1186-CA66-27702C8790B5}"/>
              </a:ext>
            </a:extLst>
          </p:cNvPr>
          <p:cNvPicPr>
            <a:picLocks noChangeAspect="1"/>
          </p:cNvPicPr>
          <p:nvPr/>
        </p:nvPicPr>
        <p:blipFill>
          <a:blip r:embed="rId3"/>
          <a:stretch>
            <a:fillRect/>
          </a:stretch>
        </p:blipFill>
        <p:spPr>
          <a:xfrm>
            <a:off x="4800600" y="1174190"/>
            <a:ext cx="3810000" cy="1789279"/>
          </a:xfrm>
          <a:prstGeom prst="rect">
            <a:avLst/>
          </a:prstGeom>
        </p:spPr>
      </p:pic>
      <p:pic>
        <p:nvPicPr>
          <p:cNvPr id="17" name="Picture 17">
            <a:extLst>
              <a:ext uri="{FF2B5EF4-FFF2-40B4-BE49-F238E27FC236}">
                <a16:creationId xmlns:a16="http://schemas.microsoft.com/office/drawing/2014/main" id="{DD4BD5BE-A00B-ED01-DB21-031D7AD0265B}"/>
              </a:ext>
            </a:extLst>
          </p:cNvPr>
          <p:cNvPicPr>
            <a:picLocks noChangeAspect="1"/>
          </p:cNvPicPr>
          <p:nvPr/>
        </p:nvPicPr>
        <p:blipFill rotWithShape="1">
          <a:blip r:embed="rId4"/>
          <a:srcRect t="3279" b="29508"/>
          <a:stretch/>
        </p:blipFill>
        <p:spPr>
          <a:xfrm>
            <a:off x="4381500" y="2890361"/>
            <a:ext cx="4541520" cy="2089807"/>
          </a:xfrm>
          <a:prstGeom prst="rect">
            <a:avLst/>
          </a:prstGeom>
        </p:spPr>
      </p:pic>
    </p:spTree>
    <p:extLst>
      <p:ext uri="{BB962C8B-B14F-4D97-AF65-F5344CB8AC3E}">
        <p14:creationId xmlns:p14="http://schemas.microsoft.com/office/powerpoint/2010/main" val="3002520396"/>
      </p:ext>
    </p:extLst>
  </p:cSld>
  <p:clrMapOvr>
    <a:masterClrMapping/>
  </p:clrMapOvr>
</p:sld>
</file>

<file path=ppt/theme/theme1.xml><?xml version="1.0" encoding="utf-8"?>
<a:theme xmlns:a="http://schemas.openxmlformats.org/drawingml/2006/main" name="Biochemistry Lesson for High School by Slidesgo">
  <a:themeElements>
    <a:clrScheme name="Simple Light">
      <a:dk1>
        <a:srgbClr val="3B343B"/>
      </a:dk1>
      <a:lt1>
        <a:srgbClr val="364E82"/>
      </a:lt1>
      <a:dk2>
        <a:srgbClr val="6582B2"/>
      </a:dk2>
      <a:lt2>
        <a:srgbClr val="C2E1DA"/>
      </a:lt2>
      <a:accent1>
        <a:srgbClr val="FC4C4C"/>
      </a:accent1>
      <a:accent2>
        <a:srgbClr val="FC8782"/>
      </a:accent2>
      <a:accent3>
        <a:srgbClr val="E8C2C1"/>
      </a:accent3>
      <a:accent4>
        <a:srgbClr val="F8E8E1"/>
      </a:accent4>
      <a:accent5>
        <a:srgbClr val="FFFFFF"/>
      </a:accent5>
      <a:accent6>
        <a:srgbClr val="AACCC4"/>
      </a:accent6>
      <a:hlink>
        <a:srgbClr val="3B34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391</Words>
  <Application>Microsoft Office PowerPoint</Application>
  <PresentationFormat>On-screen Show (16:9)</PresentationFormat>
  <Paragraphs>16</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Lexend Deca</vt:lpstr>
      <vt:lpstr>Calisto MT</vt:lpstr>
      <vt:lpstr>Roboto</vt:lpstr>
      <vt:lpstr>Biochemistry Lesson for High School by Slidesgo</vt:lpstr>
      <vt:lpstr>Medical Stock Interpretation–pre-Covid and the reclamation phase</vt:lpstr>
      <vt:lpstr>Introduction</vt:lpstr>
      <vt:lpstr>Bread and Butter of stock analysis</vt:lpstr>
      <vt:lpstr>LSTM</vt:lpstr>
      <vt:lpstr>RNN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Stock Interpretation–pre-Covid and the reclamation phase</dc:title>
  <dc:creator>Pavan _249</dc:creator>
  <cp:lastModifiedBy>PAVAN KUMAR S</cp:lastModifiedBy>
  <cp:revision>9</cp:revision>
  <dcterms:modified xsi:type="dcterms:W3CDTF">2022-04-20T10:52:15Z</dcterms:modified>
</cp:coreProperties>
</file>