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  <a:b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7812" y="4633492"/>
            <a:ext cx="11399692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SINGANABOINA PAVAN KRISHNA SAI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KKR &amp; KSR INSTITUTE OF TECHNOLOGY &amp; SCIENCES, CSE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r>
              <a:rPr lang="en-US" dirty="0"/>
              <a:t>The project aims to develop a Python-based application that securely hides text messages within images using steganography. Users will be able to upload an image, input a text message, and provide a key to encrypt and embed the message within the image. This ensures the confidentiality and integrity of the hidden data, making it accessible only to authorized users.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/>
              <a:t>OpenCV (cv2):</a:t>
            </a:r>
            <a:r>
              <a:rPr lang="en-US" dirty="0"/>
              <a:t> Utilized for its robust image processing capabilities, OpenCV allows for the manipulation and embedding of data within images efficiently. It handles complex image transformations, making it essential for implementing steganography.</a:t>
            </a:r>
          </a:p>
          <a:p>
            <a:r>
              <a:rPr lang="en-US" b="1" dirty="0"/>
              <a:t>os Module:</a:t>
            </a:r>
            <a:r>
              <a:rPr lang="en-US" dirty="0"/>
              <a:t> This module provides a way to interact with the operating system, allowing for seamless file handling operations. It is used to manage input/output operations, navigate directories, and handle file paths crucial for accessing and saving images.</a:t>
            </a:r>
          </a:p>
          <a:p>
            <a:r>
              <a:rPr lang="en-US" b="1" dirty="0"/>
              <a:t>string Module:</a:t>
            </a:r>
            <a:r>
              <a:rPr lang="en-US" dirty="0"/>
              <a:t> The string module offers a collection of useful string operations. It is used for text manipulation, ensuring that the input text message is properly formatted and processed before being embedded within the image.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User-Friendly Interface:</a:t>
            </a:r>
            <a:r>
              <a:rPr lang="en-US" sz="2000" dirty="0"/>
              <a:t> By enabling users to simply upload an image, input a text message, and provide a key, your project prioritizes ease of use and accessibility.</a:t>
            </a:r>
          </a:p>
          <a:p>
            <a:r>
              <a:rPr lang="en-US" sz="2000" b="1" dirty="0"/>
              <a:t>Enhanced Security:</a:t>
            </a:r>
            <a:r>
              <a:rPr lang="en-US" sz="2000" dirty="0"/>
              <a:t> The use of a key for encryption ensures that the hidden data is secure and accessible only to authorized users, adding an extra layer of protection.</a:t>
            </a:r>
          </a:p>
          <a:p>
            <a:r>
              <a:rPr lang="en-US" sz="2000" b="1" dirty="0"/>
              <a:t>Versatile Application:</a:t>
            </a:r>
            <a:r>
              <a:rPr lang="en-US" sz="2000" dirty="0"/>
              <a:t> The project is implemented in Python, which is widely used and highly versatile, making it easier for others to understand, modify, and extend.</a:t>
            </a:r>
          </a:p>
          <a:p>
            <a:r>
              <a:rPr lang="en-US" sz="2000" b="1" dirty="0"/>
              <a:t>Efficient Image Processing:</a:t>
            </a:r>
            <a:r>
              <a:rPr lang="en-US" sz="2000" dirty="0"/>
              <a:t> Leveraging OpenCV for image processing provides robust and efficient handling of image data, ensuring high-quality results.</a:t>
            </a:r>
          </a:p>
          <a:p>
            <a:r>
              <a:rPr lang="en-US" sz="2000" b="1" dirty="0"/>
              <a:t>Modular Design:</a:t>
            </a:r>
            <a:r>
              <a:rPr lang="en-US" sz="2000" dirty="0"/>
              <a:t> The use of the os and string modules for file handling and text manipulation adds modularity, making the code more organized and maintainable.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Journalists and Whistleblowers</a:t>
            </a:r>
          </a:p>
          <a:p>
            <a:r>
              <a:rPr lang="en-IN" dirty="0"/>
              <a:t>Business Professionals</a:t>
            </a:r>
          </a:p>
          <a:p>
            <a:r>
              <a:rPr lang="en-IN" dirty="0"/>
              <a:t>Privacy Enthusiasts</a:t>
            </a:r>
          </a:p>
          <a:p>
            <a:r>
              <a:rPr lang="en-IN" dirty="0"/>
              <a:t>Researchers and Educators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F31407-77A4-4ECA-8CC7-60B61ED29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249" y="1232452"/>
            <a:ext cx="2392317" cy="4673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D83357-28C5-4D20-BDEB-6C4198D99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302" y="2058446"/>
            <a:ext cx="3435359" cy="1947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51DD4D-7306-4CE5-BE56-13A1AFA5E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397" y="2721256"/>
            <a:ext cx="3410453" cy="194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conclusion, this project demonstrates a novel approach to secure data hiding in images using steganography. It combines robust image processing with efficient file handling and text manipulation, ensuring a seamless user experience. The encryption of messages with a user-provided key enhances security, making the hidden data accessible only to authorized individuals. Catering to a diverse audience, this project stands out for its user-centric design and innovative application, representing a significant contribution to the field of data security.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https://github.com/Pavan-627/Steganography.git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69</TotalTime>
  <Words>507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 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pavankrishna.s627@gmail.com</cp:lastModifiedBy>
  <cp:revision>26</cp:revision>
  <dcterms:created xsi:type="dcterms:W3CDTF">2021-05-26T16:50:10Z</dcterms:created>
  <dcterms:modified xsi:type="dcterms:W3CDTF">2025-02-24T19:44:33Z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