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466-253D-41A1-285C-8B29FC76B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2620-8943-3AF2-A863-7726D9F2C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EB7D-39E7-1226-5020-0F44EC76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5BDC-0B76-F32C-29D1-834EDC5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5BAD-FC97-393A-5056-AD794980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1F1D-AAD6-7C3B-E291-B40C8529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2339-F014-C5F2-78A6-FA475693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88F2-5746-F0E7-A375-F4379E04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B63A-B7B6-DFA1-8BAF-5CFCFB05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648D-978C-58E9-1124-8082B52D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8C6C1-421E-5F0B-182D-DCB3CF24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55123-2E8D-2425-FE72-2A7899EB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788F-D0EC-0769-927E-80AD805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ED1E-ABF7-6E98-C016-BAF811C5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25AB-E3BC-FBC3-3206-DB7903F2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26A-43C2-AC2A-9DF2-C85E79CE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E9C4-7292-CBFA-8319-DD93B75D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C5CB-08EA-3B6F-5E9C-2945EECB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8A34-92AC-CBD2-D638-27CAD43D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F4B1-9657-94EC-A925-86E056D8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113E-60A9-78D6-3A79-33D62E3F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5EDF-2D8A-D09A-87A6-FA9D1BD1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3CCA-5330-4BD6-2672-8A45DFF3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CDD0-5251-38A6-AD9D-DDB7F7E1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25C9-7097-C924-C752-1677CBE1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562-9A9F-796E-3B0D-909CCD4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B2A-9809-4F18-963A-0B64D9C8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2E6FB-6DB6-5D7A-80B8-E17D4F0B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38A3-629C-0F37-C0F4-AA0C949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C4CD-11D9-5D67-895B-404E78F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5B90-6D5E-A526-9802-A66BEFA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F8C6-5B08-3379-4DDD-4FD6E9D2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E23B-BA50-8D8F-6B77-C18D0199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F992-9430-4D98-21A1-D53517D2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7236E-5305-4BF9-7C31-905211BB2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7CBEB-463D-F110-E435-FA37FD3BC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43FAE-F41A-369E-2510-B80EB900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FBA75-988E-E729-4736-CAC7482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6E167-9CAC-1BC5-4412-5CAB3FE8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72D4-40B5-5070-E9A0-A41B1445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8EDDD-166E-E081-256C-CD7F1592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DE017-7831-4A50-80DC-E998F1D9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380AB-B70A-3BDA-E058-DF466604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84370-24AA-221E-B055-3E6732C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43F4B-0637-D12B-0480-52AF71EC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1EB3-093C-DDEE-210D-AFC1CA9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34F2-33D7-3DC8-167F-23FFF19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46B1-538B-D5D7-FE1A-12A467BE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CA81-4798-A6F4-CE9D-6A481954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ADF6-3700-59B5-0D32-C7701FA5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EAFE-34CA-DE00-8CD5-B752335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981-85D6-5707-32C7-28BB543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389-FA08-1A5D-8679-CD098C9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C0A11-AAE2-0387-1A36-24B9C3CE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B589-DF54-D4E8-66E1-F70DB135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C701-0A56-6226-4F73-48F1E92A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1E76-4A88-2D69-22A1-6F838173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F978-8112-EC22-8636-09E1F1DD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281D8-9DC0-AF92-0313-C6265651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99D5-D874-7E40-B7A3-2D9C977F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5D05-2909-5BE8-CC87-0DB762817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5C73-D74D-6DC1-3354-91AC0C0E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A980-D904-EE6A-20D1-64C484173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FD9DC-D257-8266-3279-3571B384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8"/>
            <a:ext cx="11277600" cy="55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8BECE9-2683-866C-1E14-FBA0332F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D8DD7D-9995-1051-B295-9B6B24332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" b="150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B N</dc:creator>
  <cp:lastModifiedBy>PAVAN B N</cp:lastModifiedBy>
  <cp:revision>1</cp:revision>
  <dcterms:created xsi:type="dcterms:W3CDTF">2024-06-14T20:14:44Z</dcterms:created>
  <dcterms:modified xsi:type="dcterms:W3CDTF">2024-06-14T20:44:42Z</dcterms:modified>
</cp:coreProperties>
</file>