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974" y="-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22466-253D-41A1-285C-8B29FC76B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D2620-8943-3AF2-A863-7726D9F2C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5EB7D-39E7-1226-5020-0F44EC760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4633-1914-4D31-A0E8-D8B6F4627A07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45BDC-0B76-F32C-29D1-834EDC5BB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C5BAD-FC97-393A-5056-AD7949802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95AD6-1E1B-4ADB-A45F-2EC875B1C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075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B1F1D-AAD6-7C3B-E291-B40C85298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2B2339-F014-C5F2-78A6-FA475693F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C88F2-5746-F0E7-A375-F4379E048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4633-1914-4D31-A0E8-D8B6F4627A07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EB63A-B7B6-DFA1-8BAF-5CFCFB05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3648D-978C-58E9-1124-8082B52D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95AD6-1E1B-4ADB-A45F-2EC875B1C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994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68C6C1-421E-5F0B-182D-DCB3CF247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55123-2E8D-2425-FE72-2A7899EB9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D788F-D0EC-0769-927E-80AD80589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4633-1914-4D31-A0E8-D8B6F4627A07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2ED1E-ABF7-6E98-C016-BAF811C5E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125AB-E3BC-FBC3-3206-DB7903F2D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95AD6-1E1B-4ADB-A45F-2EC875B1C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725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1426A-43C2-AC2A-9DF2-C85E79CE9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3E9C4-7292-CBFA-8319-DD93B75D0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9C5CB-08EA-3B6F-5E9C-2945EECBA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4633-1914-4D31-A0E8-D8B6F4627A07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28A34-92AC-CBD2-D638-27CAD43DC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AF4B1-9657-94EC-A925-86E056D87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95AD6-1E1B-4ADB-A45F-2EC875B1C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027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B113E-60A9-78D6-3A79-33D62E3F5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75EDF-2D8A-D09A-87A6-FA9D1BD15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F3CCA-5330-4BD6-2672-8A45DFF38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4633-1914-4D31-A0E8-D8B6F4627A07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3CDD0-5251-38A6-AD9D-DDB7F7E1C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C25C9-7097-C924-C752-1677CBE15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95AD6-1E1B-4ADB-A45F-2EC875B1C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12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B5562-9A9F-796E-3B0D-909CCD46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F7B2A-9809-4F18-963A-0B64D9C8AB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2E6FB-6DB6-5D7A-80B8-E17D4F0B3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B38A3-629C-0F37-C0F4-AA0C94992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4633-1914-4D31-A0E8-D8B6F4627A07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5C4CD-11D9-5D67-895B-404E78F41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55B90-6D5E-A526-9802-A66BEFA34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95AD6-1E1B-4ADB-A45F-2EC875B1C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335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CF8C6-5B08-3379-4DDD-4FD6E9D2A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6E23B-BA50-8D8F-6B77-C18D0199C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D2F992-9430-4D98-21A1-D53517D2B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F7236E-5305-4BF9-7C31-905211BB2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57CBEB-463D-F110-E435-FA37FD3BCC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943FAE-F41A-369E-2510-B80EB900F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4633-1914-4D31-A0E8-D8B6F4627A07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3FBA75-988E-E729-4736-CAC748265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F6E167-9CAC-1BC5-4412-5CAB3FE87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95AD6-1E1B-4ADB-A45F-2EC875B1C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93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C72D4-40B5-5070-E9A0-A41B14452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68EDDD-166E-E081-256C-CD7F1592C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4633-1914-4D31-A0E8-D8B6F4627A07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CDE017-7831-4A50-80DC-E998F1D90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8380AB-B70A-3BDA-E058-DF4666049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95AD6-1E1B-4ADB-A45F-2EC875B1C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74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A84370-24AA-221E-B055-3E6732CAC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4633-1914-4D31-A0E8-D8B6F4627A07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343F4B-0637-D12B-0480-52AF71EC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51EB3-093C-DDEE-210D-AFC1CA9CA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95AD6-1E1B-4ADB-A45F-2EC875B1C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458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934F2-33D7-3DC8-167F-23FFF1995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D46B1-538B-D5D7-FE1A-12A467BE3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50CA81-4798-A6F4-CE9D-6A481954E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5ADF6-3700-59B5-0D32-C7701FA56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4633-1914-4D31-A0E8-D8B6F4627A07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3EAFE-34CA-DE00-8CD5-B75233560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A0981-85D6-5707-32C7-28BB543E7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95AD6-1E1B-4ADB-A45F-2EC875B1C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92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4389-FA08-1A5D-8679-CD098C924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9C0A11-AAE2-0387-1A36-24B9C3CE0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6B589-DF54-D4E8-66E1-F70DB135A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BC701-0A56-6226-4F73-48F1E92A5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4633-1914-4D31-A0E8-D8B6F4627A07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31E76-4A88-2D69-22A1-6F838173E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9F978-8112-EC22-8636-09E1F1DD8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95AD6-1E1B-4ADB-A45F-2EC875B1C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785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E281D8-9DC0-AF92-0313-C62656514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699D5-D874-7E40-B7A3-2D9C977F6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65D05-2909-5BE8-CC87-0DB762817E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894633-1914-4D31-A0E8-D8B6F4627A07}" type="datetimeFigureOut">
              <a:rPr lang="en-IN" smtClean="0"/>
              <a:t>15-06-2024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45C73-D74D-6DC1-3354-91AC0C0EC7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FA980-D904-EE6A-20D1-64C4841736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C95AD6-1E1B-4ADB-A45F-2EC875B1C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780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BFD9DC-D257-8266-3279-3571B384C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65988"/>
            <a:ext cx="11277600" cy="552602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D307EB5-8FE5-F075-3480-969215E841F4}"/>
              </a:ext>
            </a:extLst>
          </p:cNvPr>
          <p:cNvSpPr/>
          <p:nvPr/>
        </p:nvSpPr>
        <p:spPr>
          <a:xfrm>
            <a:off x="4425698" y="3379626"/>
            <a:ext cx="932884" cy="1804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1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1">
                  <a:lumMod val="40000"/>
                  <a:lumOff val="60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91AF14-9E58-0734-D583-E1AB6E839DA4}"/>
              </a:ext>
            </a:extLst>
          </p:cNvPr>
          <p:cNvSpPr/>
          <p:nvPr/>
        </p:nvSpPr>
        <p:spPr>
          <a:xfrm>
            <a:off x="5315908" y="1574903"/>
            <a:ext cx="1133660" cy="14618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1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1">
                  <a:lumMod val="40000"/>
                  <a:lumOff val="60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D24782-439B-1BE8-E427-CD56C9C1A435}"/>
              </a:ext>
            </a:extLst>
          </p:cNvPr>
          <p:cNvSpPr/>
          <p:nvPr/>
        </p:nvSpPr>
        <p:spPr>
          <a:xfrm>
            <a:off x="4425696" y="2956627"/>
            <a:ext cx="932884" cy="1804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1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1">
                  <a:lumMod val="40000"/>
                  <a:lumOff val="60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44C46D-B353-F7AC-5253-5B530365E4F2}"/>
              </a:ext>
            </a:extLst>
          </p:cNvPr>
          <p:cNvSpPr/>
          <p:nvPr/>
        </p:nvSpPr>
        <p:spPr>
          <a:xfrm>
            <a:off x="8339524" y="1584178"/>
            <a:ext cx="1133660" cy="14618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1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1">
                  <a:lumMod val="40000"/>
                  <a:lumOff val="60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889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88BECE9-2683-866C-1E14-FBA0332F0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51891"/>
            <a:ext cx="11277600" cy="555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119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6D8DD7D-9995-1051-B295-9B6B243326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3" b="15002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319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PAVAN B N</dc:creator>
  <cp:lastModifiedBy>PAVAN B N</cp:lastModifiedBy>
  <cp:revision>3</cp:revision>
  <dcterms:created xsi:type="dcterms:W3CDTF">2024-06-14T20:14:44Z</dcterms:created>
  <dcterms:modified xsi:type="dcterms:W3CDTF">2024-06-14T21:07:01Z</dcterms:modified>
</cp:coreProperties>
</file>