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EB-3CDD-EC25-85D8-497283E03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8F505-DDA4-243E-8B2B-3D29CF41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C694-43D9-E51C-F50D-F165CEDE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ED0B-9568-35EB-0ECA-C44CBC65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C3CE-10CA-59BE-FCC6-4D0D7C35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1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0B25-FC24-8356-2822-9EE87155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82CD5-7F58-0890-5FAF-8589BD3F7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C869-2013-5ADD-7E9D-3C0D7559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5C97-39B4-43B2-4E87-17C7D0D0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7DCC-FB52-05E6-2F5F-94033F14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1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9BFFC-B17A-E16B-8670-F55191B57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5EDD2-51F8-5650-7946-1EAC7C74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D072-397A-160D-A01F-AB57A66E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ABD1-A691-0A33-C03B-5471A70D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04-55B4-2EC8-C7E0-4E40B1FE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8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67DD-BDF3-FABB-DCD1-DF9F3C4F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F80B-EDA5-5ACC-6A4D-7F411BCC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4D1E-08E4-BBAA-0C4C-AEE81A17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6A6F-FB42-6882-2CDC-61A2C3C7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9DCF-7E13-1D28-701E-07F55FC1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8BE7-442E-5D71-2F08-7B8FD58F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AEBC-0E7F-63A0-3095-E1287B23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A3AE-5876-07C0-6634-76E67336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7F14-DC4D-A689-B0EC-75F6118A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0EC4-E198-F585-BB14-77F4CDFC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F934-0102-A69B-68E0-2F9CF395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9E5E-FBDE-5649-997A-61DE313F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614EC-4D91-D2A0-8FC4-B412841FF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E1B9-2B5C-84B6-EB08-99C8B0DE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531FE-84E8-DBB7-5438-81BEB0D8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1B4E-1BD4-A96D-F596-A66E6868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3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5AB-99CD-280C-DF93-C0FBDE5D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CEDF4-D816-7A35-1189-849C7A81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8F4D7-66BF-D681-2218-C9ADCDC45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C15A-20D7-660E-D347-3938ABD98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28A08-CC66-5470-2DD8-56B06281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E00DC-B205-C24C-03CB-C06EFAE0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D2B65-2BAE-65F0-AAB2-661EF156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3D5AE-2723-FF3E-5A11-E7FE13C6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8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2DF7-641E-8A71-64B8-82967C6E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0CEDB-2EBD-CD6A-382B-AA1B085F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99DCC-B260-3277-2CD2-CE92F2D7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D86DC-1A30-A920-4520-F6A516C4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1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E807D-826E-B4D2-9DC5-BBEE5C2F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1940B-5386-57F5-3D48-DE9EFCB0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E0DE3-8207-4484-CEB2-E13ED02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1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C866-E6D7-1A65-60CB-E348BDBD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125-24B7-5E00-1142-92499DD6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DAECB-D6F7-46A8-BDA2-7CBBC3C72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BF8B-1D76-E7D9-67E0-7133318B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3693E-06B5-F555-6298-EDA269CB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C9810-8C8A-9ED5-3404-F1DEB0D0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6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33C2-B3A2-F3A3-506D-52B2D7A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2E7D4-7122-CDD3-773B-4812117C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77D0-5238-005A-7E0C-7673B6EE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ECDB-6861-F9CB-99B8-9C23510E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8D392-084C-0B64-0800-5127B8D5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5DF2-311D-C40E-36C3-72FE2CA4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DF330-242D-D820-7D44-B5F58132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C709-D928-8383-B59B-BBB6F4F9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0D96-5828-EBA2-13D6-69FFDD4ED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46C7-F90A-4E01-B199-849F7D64587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671A-3477-8052-2703-D78AC8FE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F1FE-B5D8-4E7C-6FB6-D87CC0478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D9FF-C6E9-48DA-B8E5-FA32BEB1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2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BEB4124E-252E-5A56-17D0-5E4DB1D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A2765-3D37-5B2C-6699-C0DFE6D7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Modern Database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D6241-B991-2471-3D91-007C5AE7A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Student Information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2C0CB-BD87-7AA3-BF83-686860582574}"/>
              </a:ext>
            </a:extLst>
          </p:cNvPr>
          <p:cNvSpPr txBox="1"/>
          <p:nvPr/>
        </p:nvSpPr>
        <p:spPr>
          <a:xfrm>
            <a:off x="1666447" y="5172131"/>
            <a:ext cx="10351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</a:rPr>
              <a:t>Presented By Pavan B N</a:t>
            </a:r>
            <a:endParaRPr lang="en-IN" sz="40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89A18-9376-E25D-4AD6-E24E52C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Student can access their information by logging in to the portal</a:t>
            </a:r>
            <a:br>
              <a:rPr lang="en-US" sz="25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D1E38B-7205-197C-7165-8A134802D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105" y="2354239"/>
            <a:ext cx="1032179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2C28D4-7852-15B3-CCAE-83579424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54" y="247708"/>
            <a:ext cx="7387347" cy="4081509"/>
          </a:xfrm>
          <a:prstGeom prst="rect">
            <a:avLst/>
          </a:prstGeom>
        </p:spPr>
      </p:pic>
      <p:pic>
        <p:nvPicPr>
          <p:cNvPr id="5" name="Picture 4" descr="A green and white rectangular box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D0DB804-86CF-C000-155C-35C6BF79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74" y="4229369"/>
            <a:ext cx="10729109" cy="26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2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15629-387F-E643-8547-B800E562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B5C485F-334C-B5A3-FA5A-353770AE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658" y="720190"/>
            <a:ext cx="5584353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1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F26B-E336-98C2-8CA2-88BEB14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Tech Stack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act (@reactjs) / X">
            <a:extLst>
              <a:ext uri="{FF2B5EF4-FFF2-40B4-BE49-F238E27FC236}">
                <a16:creationId xmlns:a16="http://schemas.microsoft.com/office/drawing/2014/main" id="{46698E94-9211-6B37-2F6E-C519F81D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679" y="2619784"/>
            <a:ext cx="3600041" cy="3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9497CFF8-CF6B-36B1-48D3-E342DC72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979" y="2619784"/>
            <a:ext cx="3600041" cy="3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Under the Hood. What makes Node.Js possible? | by Salil Arora |  Better Programming">
            <a:extLst>
              <a:ext uri="{FF2B5EF4-FFF2-40B4-BE49-F238E27FC236}">
                <a16:creationId xmlns:a16="http://schemas.microsoft.com/office/drawing/2014/main" id="{05E9F67E-162E-6A01-D528-8AE6A09E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480258"/>
            <a:ext cx="3758184" cy="18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687DB-FD55-C753-603A-2B3B417B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3780E-4CF5-38FD-0F53-499B47BF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91" y="33616"/>
            <a:ext cx="6922326" cy="67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A6A4C-820C-F4B6-200D-C920E4DD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4" y="643467"/>
            <a:ext cx="9860292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15D0E-F9A2-2D90-4537-C96E4B9E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Endpoints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916D9-D935-36F6-5D72-ECAF44FC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99581"/>
            <a:ext cx="11548872" cy="24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2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7C5B1-DA14-BE63-99FF-7E147EF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API Testing Using Postman	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A9404-F318-E1B1-2D0D-2CE9667B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2283014"/>
            <a:ext cx="4547115" cy="416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3F521-77CB-D760-CA4C-66301C33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223" y="2239892"/>
            <a:ext cx="6726019" cy="41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7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13192-1B34-DA7C-EB88-08953296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 Interface React</a:t>
            </a:r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99310A35-9C64-1DCB-ECF9-2E4285705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86511"/>
            <a:ext cx="10905066" cy="2971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8FBB0-3AAC-AA20-914F-6AB239F7281F}"/>
              </a:ext>
            </a:extLst>
          </p:cNvPr>
          <p:cNvSpPr txBox="1"/>
          <p:nvPr/>
        </p:nvSpPr>
        <p:spPr>
          <a:xfrm>
            <a:off x="1349829" y="169963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8770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A859-CC63-9979-760F-063B1F58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>
                <a:effectLst/>
              </a:rPr>
              <a:t>Admin has access to add new program, courses and enrol new course to a student.</a:t>
            </a:r>
            <a:br>
              <a:rPr lang="en-US" sz="2000">
                <a:effectLst/>
              </a:rPr>
            </a:br>
            <a:endParaRPr lang="en-US" sz="2000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03ACEF-1B49-E46B-6BF7-72498EBE3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223" y="1127908"/>
            <a:ext cx="2843908" cy="3139143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57B1D4-5366-0C74-7E60-DB72AF09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4" y="1333829"/>
            <a:ext cx="2843908" cy="2727301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8B5A11-6577-6012-89A2-D03F13110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05" y="1435495"/>
            <a:ext cx="2843908" cy="25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217B0A13-0683-3653-CA36-BD37B2EF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674813"/>
            <a:ext cx="3606800" cy="43926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924FCB-2231-94F2-D0DC-F62F7A6A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674813"/>
            <a:ext cx="5842000" cy="4392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09FBD-3239-5228-22E1-338A7CA3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Admin also have access to add and update basic student information and declare the student academics grades</a:t>
            </a:r>
            <a:br>
              <a:rPr lang="en-US" sz="1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980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Modern Database Mini Project</vt:lpstr>
      <vt:lpstr>Tech Stack</vt:lpstr>
      <vt:lpstr>Database Design</vt:lpstr>
      <vt:lpstr>PowerPoint Presentation</vt:lpstr>
      <vt:lpstr>API Endpoints</vt:lpstr>
      <vt:lpstr>API Testing Using Postman </vt:lpstr>
      <vt:lpstr>Application Interface React</vt:lpstr>
      <vt:lpstr>Admin has access to add new program, courses and enrol new course to a student. </vt:lpstr>
      <vt:lpstr>Admin also have access to add and update basic student information and declare the student academics grades </vt:lpstr>
      <vt:lpstr>Student can access their information by logging in to the portal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Database Mini Project</dc:title>
  <dc:creator>PAVAN B N</dc:creator>
  <cp:lastModifiedBy>PAVAN B N</cp:lastModifiedBy>
  <cp:revision>1</cp:revision>
  <dcterms:created xsi:type="dcterms:W3CDTF">2023-11-19T06:11:48Z</dcterms:created>
  <dcterms:modified xsi:type="dcterms:W3CDTF">2023-11-19T06:25:24Z</dcterms:modified>
</cp:coreProperties>
</file>