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vmilU6JjLe/T7bZbXiNShLqhs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1130750" y="1492875"/>
            <a:ext cx="7038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9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SQL E</a:t>
            </a:r>
            <a:r>
              <a:rPr b="1" lang="en-GB" sz="2900">
                <a:solidFill>
                  <a:srgbClr val="292929"/>
                </a:solidFill>
                <a:highlight>
                  <a:schemeClr val="lt1"/>
                </a:highlight>
              </a:rPr>
              <a:t>DA </a:t>
            </a:r>
            <a:r>
              <a:rPr b="1" i="0" lang="en-GB" sz="29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Analysis : </a:t>
            </a:r>
            <a:r>
              <a:rPr b="1" i="0" lang="en-GB" sz="31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Grocery Dataset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713175" y="4068588"/>
            <a:ext cx="201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Pavan N</a:t>
            </a:r>
            <a:endParaRPr b="0" i="0" sz="19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0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0"/>
          <p:cNvSpPr txBox="1"/>
          <p:nvPr/>
        </p:nvSpPr>
        <p:spPr>
          <a:xfrm>
            <a:off x="678150" y="590188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Adding Sales Revenue Information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1821350" y="1401775"/>
            <a:ext cx="4892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grocery_table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price DECIMAL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grocery_table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price = random() from generate_series(1,38765)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11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1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 The Two Tables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825" y="988600"/>
            <a:ext cx="5362924" cy="349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12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2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CTE</a:t>
            </a:r>
            <a:endParaRPr b="1" i="0" sz="210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550" y="812300"/>
            <a:ext cx="5016107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"/>
          <p:cNvSpPr txBox="1"/>
          <p:nvPr/>
        </p:nvSpPr>
        <p:spPr>
          <a:xfrm>
            <a:off x="795225" y="656238"/>
            <a:ext cx="5135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07000" y="1566863"/>
            <a:ext cx="76119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this project I used PostgreSQL server.</a:t>
            </a:r>
            <a:endParaRPr b="0" i="0" sz="180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 we want to import our dataset into Postgresql . I left all the fields as they originally were in order to show you some things you can do to edit your dataset in console.</a:t>
            </a:r>
            <a:endParaRPr b="0" i="0" sz="180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we’re all set to import our data set.</a:t>
            </a:r>
            <a:endParaRPr b="0" i="0" sz="180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3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3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Preview the dataset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727500" y="1093400"/>
            <a:ext cx="3844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see that all of our data is there. And we have the right number of rows, and the right number of columns. All good there.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525" y="1052050"/>
            <a:ext cx="2493450" cy="349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3"/>
          <p:cNvCxnSpPr/>
          <p:nvPr/>
        </p:nvCxnSpPr>
        <p:spPr>
          <a:xfrm flipH="1">
            <a:off x="4881300" y="112515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0784"/>
              </a:srgbClr>
            </a:outerShdw>
          </a:effectLst>
        </p:spPr>
      </p:cxnSp>
      <p:sp>
        <p:nvSpPr>
          <p:cNvPr id="73" name="Google Shape;73;p3"/>
          <p:cNvSpPr/>
          <p:nvPr/>
        </p:nvSpPr>
        <p:spPr>
          <a:xfrm>
            <a:off x="7992095" y="1997857"/>
            <a:ext cx="185764" cy="10407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8177859" y="1942174"/>
            <a:ext cx="136386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Window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8021741" y="3710971"/>
            <a:ext cx="151998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O/P Window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7899228" y="3756200"/>
            <a:ext cx="185764" cy="10407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4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4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For Null Values &amp; Renaming necessary column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628825" y="1208775"/>
            <a:ext cx="39495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GB" sz="72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for Null values in Column 1. This did not return anything. Let’s do the same for the other 2 columns. No results again.</a:t>
            </a:r>
            <a:endParaRPr b="0" i="0" sz="7200" u="none" cap="none" strike="noStrike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00" y="1289725"/>
            <a:ext cx="3949500" cy="2911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4"/>
          <p:cNvCxnSpPr/>
          <p:nvPr/>
        </p:nvCxnSpPr>
        <p:spPr>
          <a:xfrm flipH="1">
            <a:off x="4881300" y="112515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0784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5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5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5"/>
          <p:cNvCxnSpPr/>
          <p:nvPr/>
        </p:nvCxnSpPr>
        <p:spPr>
          <a:xfrm flipH="1">
            <a:off x="4744950" y="109340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0784"/>
              </a:srgbClr>
            </a:outerShdw>
          </a:effectLst>
        </p:spPr>
      </p:cxnSp>
      <p:sp>
        <p:nvSpPr>
          <p:cNvPr id="93" name="Google Shape;93;p5"/>
          <p:cNvSpPr txBox="1"/>
          <p:nvPr/>
        </p:nvSpPr>
        <p:spPr>
          <a:xfrm>
            <a:off x="793225" y="1239400"/>
            <a:ext cx="3842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Records: 38,765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Customers: 3898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Items: 167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Begins: 2014–01–01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Ends: 2015–12–30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375" y="1125150"/>
            <a:ext cx="3976324" cy="283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6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6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Popular Items Sold?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675" y="988600"/>
            <a:ext cx="4897876" cy="3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>
            <a:off x="6854284" y="1672684"/>
            <a:ext cx="327102" cy="1932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244873" y="1641534"/>
            <a:ext cx="13638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Window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6854284" y="3118626"/>
            <a:ext cx="327102" cy="1932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244873" y="3087476"/>
            <a:ext cx="15199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O/P Window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7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7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extracting the year, month, day, and day of the week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796" y="987250"/>
            <a:ext cx="3810201" cy="34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650" y="1102500"/>
            <a:ext cx="4413350" cy="291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7"/>
          <p:cNvCxnSpPr/>
          <p:nvPr/>
        </p:nvCxnSpPr>
        <p:spPr>
          <a:xfrm flipH="1">
            <a:off x="4348325" y="987238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0784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8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8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Popular Products by Year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450" y="1041850"/>
            <a:ext cx="4359000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9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9"/>
          <p:cNvSpPr txBox="1"/>
          <p:nvPr/>
        </p:nvSpPr>
        <p:spPr>
          <a:xfrm>
            <a:off x="727500" y="436000"/>
            <a:ext cx="8248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 Volume By Month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450" y="930300"/>
            <a:ext cx="4521532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