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TrustMark: Universal Watermarking for Arbitrary Resolution Images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Summary of the research paper by Tu Bui, Shruti Agarwal, and John Collomosse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Prepared by: [Your Name]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Performance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[Placeholder] Insert Benchmark Table Image from Research Paper or PPT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TrustMark achieves invisible, robust watermarking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Supports removal + re-embedding via TrustMark-RM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Loss functions ensure image quality and recovery accuracy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Ready for real-world applications across image resolutions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Core Contributions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Novel Architecture: Frequency-aware GAN model for imperceptible watermarking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Resolution Scaling: Generalizes to arbitrary image sizes via residual mapping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TrustMark-RM: Enables watermark removal and re-watermarking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SOTA Performance: Best-in-class results on image quality and robustness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Watermarking Network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TrustMark model includes three modules: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Embedder (E): Fuses watermark with image features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Noise Module (N): Simulates real-world transformations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Extractor (X): Recovers watermark bits from perturbed image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Embedder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Input: Image x ∈ ℝ^{256×256×3}, watermark w ∈ {0,1}^l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Architecture: MUNIT-based (deeper, no normalization)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Output: y = E(x, w) — visually identical watermarked image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Extractor &amp; Noise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Extractor: ResNet50 with sigmoid output → predicts watermark bits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Noise Module: Differentiable augmentations for robustness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  - Geometric: crop, resize, flip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  - Photometric: JPEG, blur, color shift, noise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Flow: ỹ = N(E(x, w)), and w̄ = X(ỹ)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Loss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Total Loss: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𝓛_total = α · 𝓛_quality(x, y) + 𝓛_recovery(w, w̄)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𝓛_quality = β_YUV · 𝓛_YUV + β_LPIPS · 𝓛_LPIPS + β_FFL · 𝓛_FFL + β_GAN · 𝓛_GAN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YUV, LPIPS: Preserve visual and perceptual quality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FFL: Enforces imperceptibility in frequency domain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GAN: Encourages natural-looking outputs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TrustMark-RM: Removal Network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Architecture: KBNet with attention and denoising modules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Training Losses: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  - Decoder Consistency: Fool extractor X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  - MSE Loss: Minimize pixel difference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  - Adversarial Loss: Ensure realism after removal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Resolution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Problem: Model trained on 256×256; needs to scale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Method: Residual-based transformation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Equation: y = clamp(x + interpolate(E(x̄, w) - x̄), -1, 1)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Supports arbitrary resolutions at inference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200" b="1">
                <a:solidFill>
                  <a:srgbClr val="2C3E50"/>
                </a:solidFill>
                <a:latin typeface="Calibri"/>
              </a:rPr>
              <a:t>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Evaluated on: CLIC, DIV2K, MetFace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Metrics: PSNR, SSIM, bit accuracy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TrustMark consistently outperforms baselines under: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  - JPEG compression, noise, resizing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  - Adversarial attacks (I-FGSM)</a:t>
            </a:r>
          </a:p>
          <a:p>
            <a:pPr algn="l">
              <a:defRPr sz="2000">
                <a:solidFill>
                  <a:srgbClr val="212121"/>
                </a:solidFill>
                <a:latin typeface="Calibri"/>
              </a:defRPr>
            </a:pPr>
            <a:r>
              <a:t>• TrustMark-RM allows successful re-watermarking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