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DARI-Mark: Robust Image Watermarking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Approach with Multi-Head Attention</a:t>
            </a:r>
          </a:p>
          <a:p>
            <a:r>
              <a:t>Presented by: [Your Name]</a:t>
            </a:r>
          </a:p>
          <a:p>
            <a:r>
              <a:t>Organization: [Your Organization]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Protecting digital assets through watermarking</a:t>
            </a:r>
          </a:p>
          <a:p>
            <a:r>
              <a:t>- Traditional methods are manual &amp; fragile</a:t>
            </a:r>
          </a:p>
          <a:p>
            <a:r>
              <a:t>- Deep learning provides automated, robust alternatives</a:t>
            </a:r>
          </a:p>
          <a:p>
            <a:r>
              <a:t>- Goal: Improve watermark embedding and extraction under distortion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Novel embedder using Multi-Head Cross Attention (MHCA)</a:t>
            </a:r>
          </a:p>
          <a:p>
            <a:r>
              <a:t>- Joint learning of watermark + invariant domain</a:t>
            </a:r>
          </a:p>
          <a:p>
            <a:r>
              <a:t>- Self-supervised framework using triplet loss</a:t>
            </a:r>
          </a:p>
          <a:p>
            <a:r>
              <a:t>- High robustness even under extreme noise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Four modules: Embedder, Encoder, Decoder, Extractor</a:t>
            </a:r>
          </a:p>
          <a:p>
            <a:r>
              <a:t>- Embedder fuses image + watermark using MHCA</a:t>
            </a:r>
          </a:p>
          <a:p>
            <a:r>
              <a:t>- Encoder creates invariant semantic domain</a:t>
            </a:r>
          </a:p>
          <a:p>
            <a:r>
              <a:t>- Decoder + Extractor recover watermark</a:t>
            </a:r>
          </a:p>
          <a:p/>
          <a:p>
            <a:r>
              <a:t>[Insert Figure 1: System Architecture]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Multi-Head Cross Attention (MHCA)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inter-patch understanding between image and watermark</a:t>
            </a:r>
          </a:p>
          <a:p>
            <a:r>
              <a:t>- Each head captures different semantic regions</a:t>
            </a:r>
          </a:p>
          <a:p>
            <a:r>
              <a:t>- Better localization + redundancy → higher robustness</a:t>
            </a:r>
          </a:p>
          <a:p/>
          <a:p>
            <a:r>
              <a:t>[Insert Figure 2: Cross-Attention Block]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Invariant Domain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Goal: learn a noise-robust feature space</a:t>
            </a:r>
          </a:p>
          <a:p>
            <a:r>
              <a:t>- Uses anchor, positive, and negative images</a:t>
            </a:r>
          </a:p>
          <a:p>
            <a:r>
              <a:t>- Learns shared semantic core between distorted images</a:t>
            </a:r>
          </a:p>
          <a:p>
            <a:r>
              <a:t>- Improves extraction under unseen attacks</a:t>
            </a:r>
          </a:p>
          <a:p/>
          <a:p>
            <a:r>
              <a:t>[Insert Figure 3: Invariant Domain Learning]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Stage 1: Pretrain Embedder + Extractor (no noise)</a:t>
            </a:r>
          </a:p>
          <a:p>
            <a:r>
              <a:t>- Stage 2: Train Encoder with triplet loss</a:t>
            </a:r>
          </a:p>
          <a:p>
            <a:r>
              <a:t>  • Encourage IDa ~ IDp, discourage IDa ~ IDn</a:t>
            </a:r>
          </a:p>
          <a:p>
            <a:r>
              <a:t>- Stage 3: Fine-tune Decoder + Extractor for watermark recovery</a:t>
            </a:r>
          </a:p>
          <a:p/>
          <a:p>
            <a:r>
              <a:t>Equation:</a:t>
            </a:r>
          </a:p>
          <a:p>
            <a:r>
              <a:t>L = max(0, MSE(Ma, Mp) - MSE(Ma, Mn) + margin)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PSNR with cross-attention: 40.94dB vs 30.76dB (CNN)</a:t>
            </a:r>
          </a:p>
          <a:p>
            <a:r>
              <a:t>- Bit Recovery Rate (BRR):</a:t>
            </a:r>
          </a:p>
          <a:p>
            <a:r>
              <a:t>  • Unaugmented: 99.99%</a:t>
            </a:r>
          </a:p>
          <a:p>
            <a:r>
              <a:t>  • Augmented: ~77.39%</a:t>
            </a:r>
          </a:p>
          <a:p>
            <a:r>
              <a:t>- MHCA leads to more focused embedding (less visual distortion)</a:t>
            </a:r>
          </a:p>
          <a:p/>
          <a:p>
            <a:r>
              <a:t>[Insert Figures 5 &amp; 6: Visual Embedding Comparison]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MHCA improves semantic embedding → better fidelity</a:t>
            </a:r>
          </a:p>
          <a:p>
            <a:r>
              <a:t>- Invariant domain boosts extraction under noise</a:t>
            </a:r>
          </a:p>
          <a:p>
            <a:r>
              <a:t>- Framework performs better than SOTA in most scenarios</a:t>
            </a:r>
          </a:p>
          <a:p>
            <a:r>
              <a:t>- Ideal for robust digital watermarking 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