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8.png" ContentType="image/png"/>
  <Override PartName="/ppt/media/image6.jpeg" ContentType="image/jpe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F45978-308E-483E-886A-B1CF00AC04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BED560-5B31-4394-AE6C-D9D8B395C7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75520B-32DF-4522-B4CA-F1C9448CA7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A5556C-E094-4CC9-9A0F-2EAF37D2E1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54B52A-6789-4826-AB0F-D69653CDFF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7857A4-CE84-46A8-A2E6-F8D0872373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3E98FA-0C5D-4B5C-92A5-EDAC634D5C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36326B-2ADF-4690-B80B-04B1BBB775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11E3FC-062B-4767-BD18-50CBEB4918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D01245-0DD9-45E6-ABE2-A200CB0B47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C4F24E-D170-4B93-B53A-08F37FF35A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CE24C0-3D03-4A89-95F8-E7CEC06479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00E034-0BB5-4CF4-B679-8539C0A53C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EDFFF0-2660-4228-8338-CB5E9D9AE2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1621CF-19A9-441B-84DC-2D9242A41F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0B77DC-87F8-4C1B-9B44-793976A317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C41CEC-7A38-495F-B7BD-CE6FFEEFBE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404A45-4E5E-401C-8458-374BA2CD8C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F5C87D-24F5-4329-AF54-1EC2786CAC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FFBCD3-27D6-4EA3-AEAD-26C1B7F27D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E0A32D-D567-401E-969C-07351DBBE0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31452B-8BC6-4B0C-BF7C-A9CD1A07A6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BD46DF-B186-4949-8A6B-7126AD8376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E987C3-C305-40A3-AACC-8155D00E2F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title text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tl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46120" y="3878280"/>
            <a:ext cx="91738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321372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k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2400" spc="12" strike="noStrike">
                <a:solidFill>
                  <a:srgbClr val="000000"/>
                </a:solidFill>
                <a:latin typeface="Trebuchet MS"/>
              </a:rPr>
              <a:t>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8"/>
          <p:cNvSpPr/>
          <p:nvPr/>
        </p:nvSpPr>
        <p:spPr>
          <a:xfrm>
            <a:off x="3420000" y="2856600"/>
            <a:ext cx="455904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4800" spc="9" strike="noStrike">
                <a:solidFill>
                  <a:srgbClr val="2d936b"/>
                </a:solidFill>
                <a:latin typeface="Trebuchet MS"/>
              </a:rPr>
              <a:t>Final</a:t>
            </a:r>
            <a:r>
              <a:rPr b="1" lang="en-IN" sz="4800" spc="-165" strike="noStrike">
                <a:solidFill>
                  <a:srgbClr val="2d936b"/>
                </a:solidFill>
                <a:latin typeface="Trebuchet MS"/>
              </a:rPr>
              <a:t> </a:t>
            </a:r>
            <a:r>
              <a:rPr b="1" lang="en-IN" sz="4800" spc="-7" strike="noStrike">
                <a:solidFill>
                  <a:srgbClr val="2d936b"/>
                </a:solidFill>
                <a:latin typeface="Trebuchet MS"/>
              </a:rPr>
              <a:t>Project</a:t>
            </a:r>
            <a:endParaRPr b="1" lang="en-IN" sz="4800" spc="-1" strike="noStrike">
              <a:latin typeface="Arial"/>
            </a:endParaRPr>
          </a:p>
        </p:txBody>
      </p:sp>
      <p:pic>
        <p:nvPicPr>
          <p:cNvPr id="109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0" name="object 10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7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1357DD-6F9F-44BD-AFC1-74B472A0DDD7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195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96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E122E18-D9A0-4DCD-B539-6D7DCB55626D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379800" y="291240"/>
            <a:ext cx="4660200" cy="74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LL</a:t>
            </a:r>
            <a:r>
              <a:rPr b="1" lang="en-US" sz="4800" spc="29" strike="noStrike">
                <a:solidFill>
                  <a:srgbClr val="000000"/>
                </a:solidFill>
                <a:latin typeface="Trebuchet MS"/>
              </a:rPr>
              <a:t>ING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8" name="TextBox 12"/>
          <p:cNvSpPr/>
          <p:nvPr/>
        </p:nvSpPr>
        <p:spPr>
          <a:xfrm>
            <a:off x="358560" y="1228320"/>
            <a:ext cx="11147040" cy="43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Architecture Overview: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Modular Design: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keylogger code is structured into modular functions for better readability and maintenance.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Event Handling: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Utilizes the pynput library to capture and handle keyboard events.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 Logging: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Implements functions to log captured data into text and JSON files.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200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1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093D471E-6AB5-41E8-8EB4-5CCCCBAEC4AF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2" name="TextBox 9"/>
          <p:cNvSpPr/>
          <p:nvPr/>
        </p:nvSpPr>
        <p:spPr>
          <a:xfrm>
            <a:off x="92880" y="351000"/>
            <a:ext cx="12133080" cy="59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Components:</a:t>
            </a:r>
            <a:endParaRPr b="0" lang="en-IN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Key Press Handling: Function: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on_press(key)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Captures and logs the pressed keys.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Details: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Appends key press events to a list and updates the JSON log file.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Key Release Handling: Function: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on_release(key)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Captures and logs the released keys.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Details: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Appends key release events to a list, updates the JSON log file, and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accumulates keys for the text log.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Logging Functions:</a:t>
            </a:r>
            <a:endParaRPr b="0" lang="en-IN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Text Logging: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generate_text_log(key)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Writes the recorded keys to key_log.txt.</a:t>
            </a:r>
            <a:endParaRPr b="0" lang="en-IN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JSON Logging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generate_json_file(keys_used)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Dumps the list of key events to key_log.json.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204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1FB1175C-A9DD-4603-A0F5-720BD0C65968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6" name="TextBox 10"/>
          <p:cNvSpPr/>
          <p:nvPr/>
        </p:nvSpPr>
        <p:spPr>
          <a:xfrm>
            <a:off x="180000" y="1080000"/>
            <a:ext cx="11918880" cy="40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GUI Integration: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Tkinter Framework: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Utilizes tkinter for creating a graphical user interface.</a:t>
            </a:r>
            <a:endParaRPr b="0" lang="en-IN" sz="28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User Interaction: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Start Button: Initiates the keylogger.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Stop Button: Stops the keylogger.</a:t>
            </a:r>
            <a:endParaRPr b="0" lang="en-IN" sz="28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Status Updates: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Provides real-time feedback on the status 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of the keylogger (running/stopped).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208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9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478B8B4-D08A-4B74-AD84-BC293AA2E028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0" name="TextBox 10"/>
          <p:cNvSpPr/>
          <p:nvPr/>
        </p:nvSpPr>
        <p:spPr>
          <a:xfrm>
            <a:off x="180000" y="-22680"/>
            <a:ext cx="11918880" cy="740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Flow Diagram:</a:t>
            </a:r>
            <a:endParaRPr b="0" lang="en-IN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Initialization:</a:t>
            </a:r>
            <a:endParaRPr b="0" lang="en-IN" sz="2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 up the main GUI window.</a:t>
            </a:r>
            <a:endParaRPr b="0" lang="en-IN" sz="2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Initialize global variables for key logging.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Event Capture:</a:t>
            </a:r>
            <a:endParaRPr b="0" lang="en-IN" sz="2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 capturing key events when the "Start" button is pressed.</a:t>
            </a:r>
            <a:endParaRPr b="0" lang="en-IN" sz="2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Log key press and release events.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 Logging:</a:t>
            </a:r>
            <a:endParaRPr b="0" lang="en-IN" sz="2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Continuously update text and JSON log files with captured key events.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Stop Logging:</a:t>
            </a:r>
            <a:endParaRPr b="0" lang="en-IN" sz="2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Stop capturing key events when the "Stop" button is pressed.</a:t>
            </a:r>
            <a:endParaRPr b="0" lang="en-IN" sz="2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Update the GUI status to indicate the keylogger is stopped.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12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86360" y="205560"/>
            <a:ext cx="4733640" cy="14760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rgbClr val="000000"/>
                </a:solidFill>
                <a:latin typeface="Trebuchet MS"/>
              </a:rPr>
              <a:t>LT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S: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6EE0AF9-C96E-477E-A88E-C3E9F6AF993C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pic>
        <p:nvPicPr>
          <p:cNvPr id="216" name="Picture 9" descr=""/>
          <p:cNvPicPr/>
          <p:nvPr/>
        </p:nvPicPr>
        <p:blipFill>
          <a:blip r:embed="rId2"/>
          <a:stretch/>
        </p:blipFill>
        <p:spPr>
          <a:xfrm>
            <a:off x="312840" y="1058400"/>
            <a:ext cx="4488480" cy="263952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11" descr=""/>
          <p:cNvPicPr/>
          <p:nvPr/>
        </p:nvPicPr>
        <p:blipFill>
          <a:blip r:embed="rId3"/>
          <a:stretch/>
        </p:blipFill>
        <p:spPr>
          <a:xfrm>
            <a:off x="5176800" y="1045800"/>
            <a:ext cx="4633560" cy="26395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3" descr=""/>
          <p:cNvPicPr/>
          <p:nvPr/>
        </p:nvPicPr>
        <p:blipFill>
          <a:blip r:embed="rId4"/>
          <a:stretch/>
        </p:blipFill>
        <p:spPr>
          <a:xfrm>
            <a:off x="484920" y="3762360"/>
            <a:ext cx="2761920" cy="2057040"/>
          </a:xfrm>
          <a:prstGeom prst="rect">
            <a:avLst/>
          </a:prstGeom>
          <a:ln w="0">
            <a:noFill/>
          </a:ln>
        </p:spPr>
      </p:pic>
      <p:pic>
        <p:nvPicPr>
          <p:cNvPr id="219" name="Picture 15" descr=""/>
          <p:cNvPicPr/>
          <p:nvPr/>
        </p:nvPicPr>
        <p:blipFill>
          <a:blip r:embed="rId5"/>
          <a:stretch/>
        </p:blipFill>
        <p:spPr>
          <a:xfrm>
            <a:off x="3581280" y="3955680"/>
            <a:ext cx="7107120" cy="1070640"/>
          </a:xfrm>
          <a:prstGeom prst="rect">
            <a:avLst/>
          </a:prstGeom>
          <a:ln w="0">
            <a:noFill/>
          </a:ln>
        </p:spPr>
      </p:pic>
      <p:sp>
        <p:nvSpPr>
          <p:cNvPr id="220" name="Rectangle 1"/>
          <p:cNvSpPr/>
          <p:nvPr/>
        </p:nvSpPr>
        <p:spPr>
          <a:xfrm>
            <a:off x="360000" y="5220000"/>
            <a:ext cx="11424600" cy="11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Screenshots of the GUI: Display the user interface, including the start and stop buttons, and the status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label.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Sample Logs: Show examples of the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</a:rPr>
              <a:t>key_log.txt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</a:rPr>
              <a:t>key_log.json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files to illustrate how the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keystrokes are recorded.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222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4920" y="144000"/>
            <a:ext cx="5275080" cy="14760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CONCLUSION: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1C87822-FFFF-4DE6-B04F-68CF25DCE2CD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25" name="TextBox 10"/>
          <p:cNvSpPr/>
          <p:nvPr/>
        </p:nvSpPr>
        <p:spPr>
          <a:xfrm>
            <a:off x="1740600" y="1228320"/>
            <a:ext cx="61009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TextBox 20"/>
          <p:cNvSpPr/>
          <p:nvPr/>
        </p:nvSpPr>
        <p:spPr>
          <a:xfrm>
            <a:off x="308880" y="2737800"/>
            <a:ext cx="1120104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keylogger project demonstrated the capability to effectively capture and log keystrokes in real-time.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GUI provided a user-friendly way to control the keylogger, making it accessible and easy to use.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Emphasized the ethical use of keyloggers and the importance of implementing security measures to protect against malicious use.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7" name="Rectangle 2"/>
          <p:cNvSpPr/>
          <p:nvPr/>
        </p:nvSpPr>
        <p:spPr>
          <a:xfrm>
            <a:off x="100440" y="615960"/>
            <a:ext cx="15925680" cy="22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Successfully implemented a keylogger that captures keystrokes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records them into both text and JSON files.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Real-time keylogging with start and stop functionality controlled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via a simple GUI.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3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4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615640" cy="13114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K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Y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Y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8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9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1" name="object 21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303C75-D206-4F04-8B4C-B776B07EED02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33" name="TextBox 22"/>
          <p:cNvSpPr/>
          <p:nvPr/>
        </p:nvSpPr>
        <p:spPr>
          <a:xfrm>
            <a:off x="1741320" y="2764800"/>
            <a:ext cx="62665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Understanding and Mitigating Keylogging Threats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2362320" y="1357200"/>
            <a:ext cx="10362960" cy="55051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Solution and Value Proposition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 "Wow" Factor in Our Solution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Modelling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Conclusion and Q&amp;A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  <p:grpSp>
        <p:nvGrpSpPr>
          <p:cNvPr id="135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6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50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51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80000" y="324000"/>
            <a:ext cx="4140000" cy="14760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24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B9FC625-E001-46D5-A5FA-D034B29FC886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5636520" cy="13114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algn="l" pos="2728080"/>
              </a:tabLst>
            </a:pP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1" lang="en-US" sz="4250" spc="52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18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25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250" spc="-37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37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T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object 8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58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B51384D8-C8F5-45E6-93F5-99148F0B2D11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60" name="Rectangle 1"/>
          <p:cNvSpPr/>
          <p:nvPr/>
        </p:nvSpPr>
        <p:spPr>
          <a:xfrm>
            <a:off x="488880" y="1713240"/>
            <a:ext cx="12414240" cy="350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Problem: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Keyloggers are a significant threat to cybersecurity,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leading to unauthorized access to sensitive information,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identity theft, and financial fraud.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Impact: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Affects individuals, businesses, and organizations by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compromising data privacy and security.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308520"/>
            <a:ext cx="5263200" cy="13114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algn="l" pos="2642760"/>
              </a:tabLst>
            </a:pP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J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W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object 8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4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0B02FA-463A-4E6F-A5C8-721A4911027E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66" name="Rectangle 1"/>
          <p:cNvSpPr/>
          <p:nvPr/>
        </p:nvSpPr>
        <p:spPr>
          <a:xfrm>
            <a:off x="360000" y="1901880"/>
            <a:ext cx="1133496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Objective: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 a comprehensive understanding of keyloggers,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their types, how they work, and effective security measures to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prevent keylogging attacks.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Scope: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Includes an analysis of hardware and software keyloggers,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legal and ethical implications, security measures, and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best practices.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object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2840" y="188640"/>
            <a:ext cx="50140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3200" spc="24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18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lang="en-US" sz="3200" spc="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200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2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200" spc="12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200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200" spc="4" strike="noStrike">
                <a:solidFill>
                  <a:srgbClr val="000000"/>
                </a:solidFill>
                <a:latin typeface="Trebuchet MS"/>
              </a:rPr>
              <a:t>S?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72" name="object 7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C65669E-F7F4-4974-A4A4-5573078FE8FC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74" name="Rectangle 2"/>
          <p:cNvSpPr/>
          <p:nvPr/>
        </p:nvSpPr>
        <p:spPr>
          <a:xfrm>
            <a:off x="438840" y="1214280"/>
            <a:ext cx="11734560" cy="47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Individuals: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Concerned about personal data security and privacy.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Businesses: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Need to protect corporate data and ensure compliance with security standards.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Organizations: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Require robust security measures to safeguard sensitive information.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Security Professionals: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Aim to understand and mitigate keylogging threats.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716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3600" spc="-41" strike="noStrike">
                <a:solidFill>
                  <a:srgbClr val="000000"/>
                </a:solidFill>
                <a:latin typeface="Trebuchet MS"/>
              </a:rPr>
              <a:t>Y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6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5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object 7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0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D91372B0-56AE-412A-8511-4DBC403C31B8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82" name="Rectangle 2"/>
          <p:cNvSpPr/>
          <p:nvPr/>
        </p:nvSpPr>
        <p:spPr>
          <a:xfrm>
            <a:off x="495000" y="1406880"/>
            <a:ext cx="10305000" cy="47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To avoid keyloggers 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 anti virus program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 password manager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 multi factor authentication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 a firewall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Avoid suspicious links and downloads 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Change password periodically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Update your system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 Virtual Keyboard to type passwords and sensitive 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information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3600" spc="-41" strike="noStrike">
                <a:solidFill>
                  <a:srgbClr val="000000"/>
                </a:solidFill>
                <a:latin typeface="Trebuchet MS"/>
              </a:rPr>
              <a:t>Y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6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5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object 7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7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14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3439EEE8-3A00-4090-882F-3487C66FBFDB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149040" y="1338480"/>
            <a:ext cx="12270960" cy="56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Solution: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Implement a multi-layered security strategy that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includes anti-keylogging software, regular system scans,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software updates,and user education.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Value Proposition: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Enhanced Security: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Reduces the risk of data breaches and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identity theft.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User Awareness: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Educates users about keylogging threats and 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protection methods.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Compliance: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Helps businesses and organizations comply with 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protection regulations.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77280" y="308520"/>
            <a:ext cx="7542720" cy="13114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US" sz="4250" spc="1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WOW</a:t>
            </a:r>
            <a:r>
              <a:rPr b="1" lang="en-US" sz="4250" spc="83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lang="en-US" sz="425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YOUR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8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8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7970415-BE5D-4B7E-8938-DBEB3D8B2715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Rectangle 1"/>
          <p:cNvSpPr/>
          <p:nvPr/>
        </p:nvSpPr>
        <p:spPr>
          <a:xfrm>
            <a:off x="-51480" y="1980000"/>
            <a:ext cx="12471480" cy="350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Innovative Approach: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Combining technical measures with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education for comprehensive protection.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Demonstration: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Real-time demonstration of a simple keylogger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illustrate the threat and the effectiveness of security measures.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Impact: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Significant reduction in the likelihood of keylogging attacks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through proactive measures.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LibreOffice/7.3.7.2$Linux_X86_64 LibreOffice_project/30$Build-2</Application>
  <AppVersion>15.0000</AppVersion>
  <Words>887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2024-06-03T05:48:59Z</dcterms:created>
  <dc:creator/>
  <dc:description/>
  <dc:language>en-IN</dc:language>
  <cp:lastModifiedBy/>
  <dcterms:modified xsi:type="dcterms:W3CDTF">2024-06-12T10:23:03Z</dcterms:modified>
  <cp:revision>5</cp:revision>
  <dc:subject/>
  <dc:title>Praneeth Kumar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</Properties>
</file>