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sldIdLst>
    <p:sldId id="256" r:id="rId2"/>
    <p:sldId id="280" r:id="rId3"/>
    <p:sldId id="277" r:id="rId4"/>
    <p:sldId id="259" r:id="rId5"/>
    <p:sldId id="260" r:id="rId6"/>
    <p:sldId id="258" r:id="rId7"/>
    <p:sldId id="269" r:id="rId8"/>
    <p:sldId id="261" r:id="rId9"/>
    <p:sldId id="270" r:id="rId10"/>
    <p:sldId id="262" r:id="rId11"/>
    <p:sldId id="274" r:id="rId12"/>
    <p:sldId id="267" r:id="rId13"/>
    <p:sldId id="273" r:id="rId14"/>
    <p:sldId id="275" r:id="rId15"/>
    <p:sldId id="263" r:id="rId16"/>
    <p:sldId id="272" r:id="rId17"/>
    <p:sldId id="264" r:id="rId18"/>
    <p:sldId id="265" r:id="rId19"/>
    <p:sldId id="271" r:id="rId20"/>
    <p:sldId id="279" r:id="rId21"/>
    <p:sldId id="278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53496-DEE7-4D20-986A-88C65621C78E}" v="136" dt="2023-12-08T06:49:13.858"/>
    <p1510:client id="{54CD0A85-5A41-4BC4-9225-02E66D2B99DD}" v="110" dt="2023-12-08T03:10:42.835"/>
    <p1510:client id="{587F60D4-306E-4702-9FF4-FDAA699C8A27}" v="8" dt="2023-12-08T06:50:27.624"/>
    <p1510:client id="{89707736-FA9C-464B-8F12-4D7272EDA94E}" v="88" dt="2023-12-08T06:14:13.398"/>
    <p1510:client id="{A0B2E5BC-5B46-443B-84B9-88CD498A8260}" v="287" dt="2023-12-08T04:12:31.455"/>
    <p1510:client id="{A5AD916A-E3EF-4B20-8675-F291773C0D44}" v="4" dt="2023-12-08T04:15:26.898"/>
    <p1510:client id="{B864CFA0-4FB6-4F71-8A2A-A456E73F3F50}" v="608" dt="2023-12-08T04:49:29.808"/>
    <p1510:client id="{C3D7CE8D-FBB5-4FE7-9260-102ACFF29E7F}" v="601" dt="2023-12-08T08:17:08.667"/>
    <p1510:client id="{CE4ADF97-1308-4B86-AC0C-7AA15F81F991}" v="262" dt="2023-12-08T08:26:11.828"/>
    <p1510:client id="{EAB0761C-EEA2-4511-BFD9-C3BD74060E65}" v="88" dt="2023-12-08T08:26:10.543"/>
    <p1510:client id="{F3B17D51-2F72-436F-BE94-C6A34636EDC6}" v="9" dt="2023-12-08T04:19:04.5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6A7D00-0BEA-4E02-BD48-91B4AAB10D4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E50929-1E55-456F-A58B-1EA8077A8872}">
      <dgm:prSet/>
      <dgm:spPr/>
      <dgm:t>
        <a:bodyPr/>
        <a:lstStyle/>
        <a:p>
          <a:r>
            <a:rPr lang="en-US" b="0" i="0"/>
            <a:t>Hate speech and cyberbullying on social media platforms like Twitter can normalize prejudice and cause psychological harm</a:t>
          </a:r>
          <a:endParaRPr lang="en-US"/>
        </a:p>
      </dgm:t>
    </dgm:pt>
    <dgm:pt modelId="{93A77530-7C99-4F45-9B54-989D31018C61}" type="parTrans" cxnId="{59D24153-7C88-4920-900C-49A4E8087B30}">
      <dgm:prSet/>
      <dgm:spPr/>
      <dgm:t>
        <a:bodyPr/>
        <a:lstStyle/>
        <a:p>
          <a:endParaRPr lang="en-US"/>
        </a:p>
      </dgm:t>
    </dgm:pt>
    <dgm:pt modelId="{ABE8FF94-BFCE-48D0-A5E4-CF4F911A8411}" type="sibTrans" cxnId="{59D24153-7C88-4920-900C-49A4E8087B30}">
      <dgm:prSet/>
      <dgm:spPr/>
      <dgm:t>
        <a:bodyPr/>
        <a:lstStyle/>
        <a:p>
          <a:endParaRPr lang="en-US"/>
        </a:p>
      </dgm:t>
    </dgm:pt>
    <dgm:pt modelId="{43650DC3-8E88-458B-9665-46947AC5CCF1}">
      <dgm:prSet/>
      <dgm:spPr/>
      <dgm:t>
        <a:bodyPr/>
        <a:lstStyle/>
        <a:p>
          <a:r>
            <a:rPr lang="en-US" b="0" i="0"/>
            <a:t>Our project aims to address this critical issue by developing a multi-model system to accurately detect online hate speech and cyberbullying</a:t>
          </a:r>
          <a:endParaRPr lang="en-US"/>
        </a:p>
      </dgm:t>
    </dgm:pt>
    <dgm:pt modelId="{4EAA2C15-D53B-4FF1-84B6-10B42040E7D8}" type="parTrans" cxnId="{3866466C-3D1C-46C9-89D6-6FF86AF13BC9}">
      <dgm:prSet/>
      <dgm:spPr/>
      <dgm:t>
        <a:bodyPr/>
        <a:lstStyle/>
        <a:p>
          <a:endParaRPr lang="en-US"/>
        </a:p>
      </dgm:t>
    </dgm:pt>
    <dgm:pt modelId="{E0F3138D-C2A6-4B48-BE65-BA20BD1A6763}" type="sibTrans" cxnId="{3866466C-3D1C-46C9-89D6-6FF86AF13BC9}">
      <dgm:prSet/>
      <dgm:spPr/>
      <dgm:t>
        <a:bodyPr/>
        <a:lstStyle/>
        <a:p>
          <a:endParaRPr lang="en-US"/>
        </a:p>
      </dgm:t>
    </dgm:pt>
    <dgm:pt modelId="{FF183AD3-69B6-4FF2-A971-357E16428F5F}">
      <dgm:prSet/>
      <dgm:spPr/>
      <dgm:t>
        <a:bodyPr/>
        <a:lstStyle/>
        <a:p>
          <a:r>
            <a:rPr lang="en-US" b="0" i="0"/>
            <a:t>Focuses specifically on textual content on Twitter</a:t>
          </a:r>
          <a:endParaRPr lang="en-US"/>
        </a:p>
      </dgm:t>
    </dgm:pt>
    <dgm:pt modelId="{2130D1B0-5577-459D-BF36-EAA48AF5C478}" type="parTrans" cxnId="{6CA6E70C-6BA4-430B-A151-10FBE1AB6D30}">
      <dgm:prSet/>
      <dgm:spPr/>
      <dgm:t>
        <a:bodyPr/>
        <a:lstStyle/>
        <a:p>
          <a:endParaRPr lang="en-US"/>
        </a:p>
      </dgm:t>
    </dgm:pt>
    <dgm:pt modelId="{F489312F-0F93-4DD9-A405-7C156FB1F575}" type="sibTrans" cxnId="{6CA6E70C-6BA4-430B-A151-10FBE1AB6D30}">
      <dgm:prSet/>
      <dgm:spPr/>
      <dgm:t>
        <a:bodyPr/>
        <a:lstStyle/>
        <a:p>
          <a:endParaRPr lang="en-US"/>
        </a:p>
      </dgm:t>
    </dgm:pt>
    <dgm:pt modelId="{E73489A3-F40A-43AE-943A-BF74B0AF6AA2}" type="pres">
      <dgm:prSet presAssocID="{066A7D00-0BEA-4E02-BD48-91B4AAB10D46}" presName="vert0" presStyleCnt="0">
        <dgm:presLayoutVars>
          <dgm:dir/>
          <dgm:animOne val="branch"/>
          <dgm:animLvl val="lvl"/>
        </dgm:presLayoutVars>
      </dgm:prSet>
      <dgm:spPr/>
    </dgm:pt>
    <dgm:pt modelId="{506C912C-5D41-4008-A55C-CF38C3614317}" type="pres">
      <dgm:prSet presAssocID="{A9E50929-1E55-456F-A58B-1EA8077A8872}" presName="thickLine" presStyleLbl="alignNode1" presStyleIdx="0" presStyleCnt="3"/>
      <dgm:spPr/>
    </dgm:pt>
    <dgm:pt modelId="{D02D9B0B-9499-4460-BE58-6033A9433B5A}" type="pres">
      <dgm:prSet presAssocID="{A9E50929-1E55-456F-A58B-1EA8077A8872}" presName="horz1" presStyleCnt="0"/>
      <dgm:spPr/>
    </dgm:pt>
    <dgm:pt modelId="{85E493F6-2D64-4264-9343-AF1C7AFE3430}" type="pres">
      <dgm:prSet presAssocID="{A9E50929-1E55-456F-A58B-1EA8077A8872}" presName="tx1" presStyleLbl="revTx" presStyleIdx="0" presStyleCnt="3"/>
      <dgm:spPr/>
    </dgm:pt>
    <dgm:pt modelId="{91DF0F47-3809-4DD6-9FC5-4F1B1C5F4377}" type="pres">
      <dgm:prSet presAssocID="{A9E50929-1E55-456F-A58B-1EA8077A8872}" presName="vert1" presStyleCnt="0"/>
      <dgm:spPr/>
    </dgm:pt>
    <dgm:pt modelId="{93C0DD14-F1B8-4315-935D-6890A60D4EC6}" type="pres">
      <dgm:prSet presAssocID="{43650DC3-8E88-458B-9665-46947AC5CCF1}" presName="thickLine" presStyleLbl="alignNode1" presStyleIdx="1" presStyleCnt="3"/>
      <dgm:spPr/>
    </dgm:pt>
    <dgm:pt modelId="{C39A86D5-DE10-4E4F-8E7F-29941B2989FC}" type="pres">
      <dgm:prSet presAssocID="{43650DC3-8E88-458B-9665-46947AC5CCF1}" presName="horz1" presStyleCnt="0"/>
      <dgm:spPr/>
    </dgm:pt>
    <dgm:pt modelId="{783A345B-85A3-45A7-9668-57B907093F8C}" type="pres">
      <dgm:prSet presAssocID="{43650DC3-8E88-458B-9665-46947AC5CCF1}" presName="tx1" presStyleLbl="revTx" presStyleIdx="1" presStyleCnt="3"/>
      <dgm:spPr/>
    </dgm:pt>
    <dgm:pt modelId="{855A84E8-721E-4115-94F1-868FE544D3E6}" type="pres">
      <dgm:prSet presAssocID="{43650DC3-8E88-458B-9665-46947AC5CCF1}" presName="vert1" presStyleCnt="0"/>
      <dgm:spPr/>
    </dgm:pt>
    <dgm:pt modelId="{DCF46E04-6B60-4E36-8C4D-AA0183BCA581}" type="pres">
      <dgm:prSet presAssocID="{FF183AD3-69B6-4FF2-A971-357E16428F5F}" presName="thickLine" presStyleLbl="alignNode1" presStyleIdx="2" presStyleCnt="3"/>
      <dgm:spPr/>
    </dgm:pt>
    <dgm:pt modelId="{E1186F3F-881E-4A2C-A13D-6DA44AAE368D}" type="pres">
      <dgm:prSet presAssocID="{FF183AD3-69B6-4FF2-A971-357E16428F5F}" presName="horz1" presStyleCnt="0"/>
      <dgm:spPr/>
    </dgm:pt>
    <dgm:pt modelId="{CA5846A0-C1CD-4FD6-8C36-3DC3B6A81E7D}" type="pres">
      <dgm:prSet presAssocID="{FF183AD3-69B6-4FF2-A971-357E16428F5F}" presName="tx1" presStyleLbl="revTx" presStyleIdx="2" presStyleCnt="3"/>
      <dgm:spPr/>
    </dgm:pt>
    <dgm:pt modelId="{FB41C808-7434-424F-A9CA-6CD3E015A822}" type="pres">
      <dgm:prSet presAssocID="{FF183AD3-69B6-4FF2-A971-357E16428F5F}" presName="vert1" presStyleCnt="0"/>
      <dgm:spPr/>
    </dgm:pt>
  </dgm:ptLst>
  <dgm:cxnLst>
    <dgm:cxn modelId="{6CA6E70C-6BA4-430B-A151-10FBE1AB6D30}" srcId="{066A7D00-0BEA-4E02-BD48-91B4AAB10D46}" destId="{FF183AD3-69B6-4FF2-A971-357E16428F5F}" srcOrd="2" destOrd="0" parTransId="{2130D1B0-5577-459D-BF36-EAA48AF5C478}" sibTransId="{F489312F-0F93-4DD9-A405-7C156FB1F575}"/>
    <dgm:cxn modelId="{BB58E623-6947-4719-87A7-297190AF03C5}" type="presOf" srcId="{FF183AD3-69B6-4FF2-A971-357E16428F5F}" destId="{CA5846A0-C1CD-4FD6-8C36-3DC3B6A81E7D}" srcOrd="0" destOrd="0" presId="urn:microsoft.com/office/officeart/2008/layout/LinedList"/>
    <dgm:cxn modelId="{3866466C-3D1C-46C9-89D6-6FF86AF13BC9}" srcId="{066A7D00-0BEA-4E02-BD48-91B4AAB10D46}" destId="{43650DC3-8E88-458B-9665-46947AC5CCF1}" srcOrd="1" destOrd="0" parTransId="{4EAA2C15-D53B-4FF1-84B6-10B42040E7D8}" sibTransId="{E0F3138D-C2A6-4B48-BE65-BA20BD1A6763}"/>
    <dgm:cxn modelId="{59D24153-7C88-4920-900C-49A4E8087B30}" srcId="{066A7D00-0BEA-4E02-BD48-91B4AAB10D46}" destId="{A9E50929-1E55-456F-A58B-1EA8077A8872}" srcOrd="0" destOrd="0" parTransId="{93A77530-7C99-4F45-9B54-989D31018C61}" sibTransId="{ABE8FF94-BFCE-48D0-A5E4-CF4F911A8411}"/>
    <dgm:cxn modelId="{BBB3298B-24E4-4588-AE7B-C629A372E96E}" type="presOf" srcId="{066A7D00-0BEA-4E02-BD48-91B4AAB10D46}" destId="{E73489A3-F40A-43AE-943A-BF74B0AF6AA2}" srcOrd="0" destOrd="0" presId="urn:microsoft.com/office/officeart/2008/layout/LinedList"/>
    <dgm:cxn modelId="{DF4A3A95-D812-472A-B481-0B3B732F0EFB}" type="presOf" srcId="{A9E50929-1E55-456F-A58B-1EA8077A8872}" destId="{85E493F6-2D64-4264-9343-AF1C7AFE3430}" srcOrd="0" destOrd="0" presId="urn:microsoft.com/office/officeart/2008/layout/LinedList"/>
    <dgm:cxn modelId="{B4FB1BED-BB68-4817-A430-37B52A47544B}" type="presOf" srcId="{43650DC3-8E88-458B-9665-46947AC5CCF1}" destId="{783A345B-85A3-45A7-9668-57B907093F8C}" srcOrd="0" destOrd="0" presId="urn:microsoft.com/office/officeart/2008/layout/LinedList"/>
    <dgm:cxn modelId="{B7C3BE2F-69D0-4AB7-B0AD-B50E726CDEEA}" type="presParOf" srcId="{E73489A3-F40A-43AE-943A-BF74B0AF6AA2}" destId="{506C912C-5D41-4008-A55C-CF38C3614317}" srcOrd="0" destOrd="0" presId="urn:microsoft.com/office/officeart/2008/layout/LinedList"/>
    <dgm:cxn modelId="{3A152BB1-0C60-40F3-B336-CBD2D70C99C8}" type="presParOf" srcId="{E73489A3-F40A-43AE-943A-BF74B0AF6AA2}" destId="{D02D9B0B-9499-4460-BE58-6033A9433B5A}" srcOrd="1" destOrd="0" presId="urn:microsoft.com/office/officeart/2008/layout/LinedList"/>
    <dgm:cxn modelId="{7A05875D-F5FC-47EC-80A0-5B17649F6960}" type="presParOf" srcId="{D02D9B0B-9499-4460-BE58-6033A9433B5A}" destId="{85E493F6-2D64-4264-9343-AF1C7AFE3430}" srcOrd="0" destOrd="0" presId="urn:microsoft.com/office/officeart/2008/layout/LinedList"/>
    <dgm:cxn modelId="{F72101E5-267E-438B-9717-24E4FA50AED3}" type="presParOf" srcId="{D02D9B0B-9499-4460-BE58-6033A9433B5A}" destId="{91DF0F47-3809-4DD6-9FC5-4F1B1C5F4377}" srcOrd="1" destOrd="0" presId="urn:microsoft.com/office/officeart/2008/layout/LinedList"/>
    <dgm:cxn modelId="{7400EC33-01EB-4CC6-9CFE-2C960C050881}" type="presParOf" srcId="{E73489A3-F40A-43AE-943A-BF74B0AF6AA2}" destId="{93C0DD14-F1B8-4315-935D-6890A60D4EC6}" srcOrd="2" destOrd="0" presId="urn:microsoft.com/office/officeart/2008/layout/LinedList"/>
    <dgm:cxn modelId="{784D65A0-F149-4C26-A69A-C7BF5ED17EC6}" type="presParOf" srcId="{E73489A3-F40A-43AE-943A-BF74B0AF6AA2}" destId="{C39A86D5-DE10-4E4F-8E7F-29941B2989FC}" srcOrd="3" destOrd="0" presId="urn:microsoft.com/office/officeart/2008/layout/LinedList"/>
    <dgm:cxn modelId="{04645BEB-AD0D-464F-B6B7-80FC0FA232A4}" type="presParOf" srcId="{C39A86D5-DE10-4E4F-8E7F-29941B2989FC}" destId="{783A345B-85A3-45A7-9668-57B907093F8C}" srcOrd="0" destOrd="0" presId="urn:microsoft.com/office/officeart/2008/layout/LinedList"/>
    <dgm:cxn modelId="{C5427F86-A4C6-4791-ABF4-EA7438256558}" type="presParOf" srcId="{C39A86D5-DE10-4E4F-8E7F-29941B2989FC}" destId="{855A84E8-721E-4115-94F1-868FE544D3E6}" srcOrd="1" destOrd="0" presId="urn:microsoft.com/office/officeart/2008/layout/LinedList"/>
    <dgm:cxn modelId="{D650B800-1F66-413B-8F5F-7C02DA7CFFB1}" type="presParOf" srcId="{E73489A3-F40A-43AE-943A-BF74B0AF6AA2}" destId="{DCF46E04-6B60-4E36-8C4D-AA0183BCA581}" srcOrd="4" destOrd="0" presId="urn:microsoft.com/office/officeart/2008/layout/LinedList"/>
    <dgm:cxn modelId="{CF7C2E17-5E36-442D-8168-0378863B2C7E}" type="presParOf" srcId="{E73489A3-F40A-43AE-943A-BF74B0AF6AA2}" destId="{E1186F3F-881E-4A2C-A13D-6DA44AAE368D}" srcOrd="5" destOrd="0" presId="urn:microsoft.com/office/officeart/2008/layout/LinedList"/>
    <dgm:cxn modelId="{1A8931EB-FD07-4863-A273-66B0D3475CB7}" type="presParOf" srcId="{E1186F3F-881E-4A2C-A13D-6DA44AAE368D}" destId="{CA5846A0-C1CD-4FD6-8C36-3DC3B6A81E7D}" srcOrd="0" destOrd="0" presId="urn:microsoft.com/office/officeart/2008/layout/LinedList"/>
    <dgm:cxn modelId="{9605D277-5FCB-41E8-8D97-F4DA4EEB0C0B}" type="presParOf" srcId="{E1186F3F-881E-4A2C-A13D-6DA44AAE368D}" destId="{FB41C808-7434-424F-A9CA-6CD3E015A82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48207E-EC62-4ADB-BC23-5E72408BBF7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444C29-AEC6-44D8-B891-7A73BF16BD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Addressing Growing Concerns</a:t>
          </a:r>
        </a:p>
      </dgm:t>
    </dgm:pt>
    <dgm:pt modelId="{6A2C567C-FD80-4C35-AFAB-0063A57E82CC}" type="parTrans" cxnId="{A6FB0157-4106-47C6-A5FF-9E7B090B5ECA}">
      <dgm:prSet/>
      <dgm:spPr/>
      <dgm:t>
        <a:bodyPr/>
        <a:lstStyle/>
        <a:p>
          <a:endParaRPr lang="en-US"/>
        </a:p>
      </dgm:t>
    </dgm:pt>
    <dgm:pt modelId="{F05F7AAF-418A-42EF-9DD7-408AF7A47DF0}" type="sibTrans" cxnId="{A6FB0157-4106-47C6-A5FF-9E7B090B5ECA}">
      <dgm:prSet/>
      <dgm:spPr/>
      <dgm:t>
        <a:bodyPr/>
        <a:lstStyle/>
        <a:p>
          <a:endParaRPr lang="en-US"/>
        </a:p>
      </dgm:t>
    </dgm:pt>
    <dgm:pt modelId="{AAC28C77-82E6-46DC-9F7A-C558D6A109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Impact on Mental Well-being</a:t>
          </a:r>
        </a:p>
      </dgm:t>
    </dgm:pt>
    <dgm:pt modelId="{12EF612A-31B0-4663-B280-BE09C0783A5D}" type="parTrans" cxnId="{7FC66EAC-75B3-453E-9EB5-7BE3568CA136}">
      <dgm:prSet/>
      <dgm:spPr/>
      <dgm:t>
        <a:bodyPr/>
        <a:lstStyle/>
        <a:p>
          <a:endParaRPr lang="en-US"/>
        </a:p>
      </dgm:t>
    </dgm:pt>
    <dgm:pt modelId="{EC7DB04C-EAC3-4E77-8B1A-D9D995E9E7C7}" type="sibTrans" cxnId="{7FC66EAC-75B3-453E-9EB5-7BE3568CA136}">
      <dgm:prSet/>
      <dgm:spPr/>
      <dgm:t>
        <a:bodyPr/>
        <a:lstStyle/>
        <a:p>
          <a:endParaRPr lang="en-US"/>
        </a:p>
      </dgm:t>
    </dgm:pt>
    <dgm:pt modelId="{36182E86-A4D5-4526-A988-D9799F4189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Impact on Mental Well-being</a:t>
          </a:r>
        </a:p>
      </dgm:t>
    </dgm:pt>
    <dgm:pt modelId="{E57C6FB4-D41F-422A-A455-A5FB57AAE235}" type="parTrans" cxnId="{80AC6DDE-404E-412C-AEAE-38B69024CE08}">
      <dgm:prSet/>
      <dgm:spPr/>
      <dgm:t>
        <a:bodyPr/>
        <a:lstStyle/>
        <a:p>
          <a:endParaRPr lang="en-US"/>
        </a:p>
      </dgm:t>
    </dgm:pt>
    <dgm:pt modelId="{82F919DF-5C99-4142-85A7-D31F4B9A9283}" type="sibTrans" cxnId="{80AC6DDE-404E-412C-AEAE-38B69024CE08}">
      <dgm:prSet/>
      <dgm:spPr/>
      <dgm:t>
        <a:bodyPr/>
        <a:lstStyle/>
        <a:p>
          <a:endParaRPr lang="en-US"/>
        </a:p>
      </dgm:t>
    </dgm:pt>
    <dgm:pt modelId="{953BC514-6E6B-4F48-A7AF-11E3BE3C33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Technical Advancements</a:t>
          </a:r>
        </a:p>
      </dgm:t>
    </dgm:pt>
    <dgm:pt modelId="{F2F83F89-B467-46D5-A53E-367D7E5C0C81}" type="parTrans" cxnId="{91402D96-6BF6-4E4D-8D85-7D3CBF4846E7}">
      <dgm:prSet/>
      <dgm:spPr/>
      <dgm:t>
        <a:bodyPr/>
        <a:lstStyle/>
        <a:p>
          <a:endParaRPr lang="en-US"/>
        </a:p>
      </dgm:t>
    </dgm:pt>
    <dgm:pt modelId="{E2B94457-B138-4D3D-A561-9050CB076177}" type="sibTrans" cxnId="{91402D96-6BF6-4E4D-8D85-7D3CBF4846E7}">
      <dgm:prSet/>
      <dgm:spPr/>
      <dgm:t>
        <a:bodyPr/>
        <a:lstStyle/>
        <a:p>
          <a:endParaRPr lang="en-US"/>
        </a:p>
      </dgm:t>
    </dgm:pt>
    <dgm:pt modelId="{E2FC5EC3-1864-44E6-8387-898FA17C8B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Social Responsibility</a:t>
          </a:r>
        </a:p>
      </dgm:t>
    </dgm:pt>
    <dgm:pt modelId="{82D5AE74-5318-454D-A7AC-6F325301FBF1}" type="parTrans" cxnId="{45528BC6-7F0E-43CD-923F-2EBB72356497}">
      <dgm:prSet/>
      <dgm:spPr/>
      <dgm:t>
        <a:bodyPr/>
        <a:lstStyle/>
        <a:p>
          <a:endParaRPr lang="en-US"/>
        </a:p>
      </dgm:t>
    </dgm:pt>
    <dgm:pt modelId="{ACDD93A0-C7D7-4318-9564-763BC8C1AB6F}" type="sibTrans" cxnId="{45528BC6-7F0E-43CD-923F-2EBB72356497}">
      <dgm:prSet/>
      <dgm:spPr/>
      <dgm:t>
        <a:bodyPr/>
        <a:lstStyle/>
        <a:p>
          <a:endParaRPr lang="en-US"/>
        </a:p>
      </dgm:t>
    </dgm:pt>
    <dgm:pt modelId="{892ED26D-B1AF-4DF7-885B-1C4383B616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Contributing to Positive Online Culture</a:t>
          </a:r>
        </a:p>
      </dgm:t>
    </dgm:pt>
    <dgm:pt modelId="{D54BFA4A-A738-4787-B62D-D4267F5977AB}" type="parTrans" cxnId="{4319AD8E-D69F-4452-B95D-3465BD8488A6}">
      <dgm:prSet/>
      <dgm:spPr/>
      <dgm:t>
        <a:bodyPr/>
        <a:lstStyle/>
        <a:p>
          <a:endParaRPr lang="en-US"/>
        </a:p>
      </dgm:t>
    </dgm:pt>
    <dgm:pt modelId="{C9F3C1D6-D0C9-406F-A9F0-A07295F65A95}" type="sibTrans" cxnId="{4319AD8E-D69F-4452-B95D-3465BD8488A6}">
      <dgm:prSet/>
      <dgm:spPr/>
      <dgm:t>
        <a:bodyPr/>
        <a:lstStyle/>
        <a:p>
          <a:endParaRPr lang="en-US"/>
        </a:p>
      </dgm:t>
    </dgm:pt>
    <dgm:pt modelId="{9B5887C8-D0A9-4A86-B9C8-F435B39C6E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Real-world Impact</a:t>
          </a:r>
        </a:p>
      </dgm:t>
    </dgm:pt>
    <dgm:pt modelId="{1F604B3F-E2D9-4BAC-B385-BAE0D342470F}" type="parTrans" cxnId="{0C17E9F7-23B2-4612-84BB-2D57E19107FD}">
      <dgm:prSet/>
      <dgm:spPr/>
      <dgm:t>
        <a:bodyPr/>
        <a:lstStyle/>
        <a:p>
          <a:endParaRPr lang="en-US"/>
        </a:p>
      </dgm:t>
    </dgm:pt>
    <dgm:pt modelId="{D9B7EE36-8CB3-43B8-AFAF-8F186F80FBA3}" type="sibTrans" cxnId="{0C17E9F7-23B2-4612-84BB-2D57E19107FD}">
      <dgm:prSet/>
      <dgm:spPr/>
      <dgm:t>
        <a:bodyPr/>
        <a:lstStyle/>
        <a:p>
          <a:endParaRPr lang="en-US"/>
        </a:p>
      </dgm:t>
    </dgm:pt>
    <dgm:pt modelId="{54DC6D32-CBBE-4A2E-8924-7C51459AD377}" type="pres">
      <dgm:prSet presAssocID="{EC48207E-EC62-4ADB-BC23-5E72408BBF75}" presName="root" presStyleCnt="0">
        <dgm:presLayoutVars>
          <dgm:dir/>
          <dgm:resizeHandles val="exact"/>
        </dgm:presLayoutVars>
      </dgm:prSet>
      <dgm:spPr/>
    </dgm:pt>
    <dgm:pt modelId="{D515D235-2B89-41D6-8667-2F130837838E}" type="pres">
      <dgm:prSet presAssocID="{C6444C29-AEC6-44D8-B891-7A73BF16BD64}" presName="compNode" presStyleCnt="0"/>
      <dgm:spPr/>
    </dgm:pt>
    <dgm:pt modelId="{55312C24-4815-413E-B4F3-AC261288697C}" type="pres">
      <dgm:prSet presAssocID="{C6444C29-AEC6-44D8-B891-7A73BF16BD6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8218CA6-F4C3-487E-B506-B8CA09818A86}" type="pres">
      <dgm:prSet presAssocID="{C6444C29-AEC6-44D8-B891-7A73BF16BD64}" presName="spaceRect" presStyleCnt="0"/>
      <dgm:spPr/>
    </dgm:pt>
    <dgm:pt modelId="{0C9B6946-2059-4A98-A175-AAEA3574DE46}" type="pres">
      <dgm:prSet presAssocID="{C6444C29-AEC6-44D8-B891-7A73BF16BD64}" presName="textRect" presStyleLbl="revTx" presStyleIdx="0" presStyleCnt="7">
        <dgm:presLayoutVars>
          <dgm:chMax val="1"/>
          <dgm:chPref val="1"/>
        </dgm:presLayoutVars>
      </dgm:prSet>
      <dgm:spPr/>
    </dgm:pt>
    <dgm:pt modelId="{AFD13B60-A623-4241-A770-AE975FB4FDEF}" type="pres">
      <dgm:prSet presAssocID="{F05F7AAF-418A-42EF-9DD7-408AF7A47DF0}" presName="sibTrans" presStyleCnt="0"/>
      <dgm:spPr/>
    </dgm:pt>
    <dgm:pt modelId="{81018C0C-93E1-438E-9CBD-DA62BF331FFF}" type="pres">
      <dgm:prSet presAssocID="{AAC28C77-82E6-46DC-9F7A-C558D6A109E9}" presName="compNode" presStyleCnt="0"/>
      <dgm:spPr/>
    </dgm:pt>
    <dgm:pt modelId="{B1643A5E-B371-40DE-8B61-4DFEA51689F2}" type="pres">
      <dgm:prSet presAssocID="{AAC28C77-82E6-46DC-9F7A-C558D6A109E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F00FC0DB-B97F-42E9-A349-D1B5A293EDC3}" type="pres">
      <dgm:prSet presAssocID="{AAC28C77-82E6-46DC-9F7A-C558D6A109E9}" presName="spaceRect" presStyleCnt="0"/>
      <dgm:spPr/>
    </dgm:pt>
    <dgm:pt modelId="{32F796F6-07CB-4433-9B1C-65C4CB5FBF39}" type="pres">
      <dgm:prSet presAssocID="{AAC28C77-82E6-46DC-9F7A-C558D6A109E9}" presName="textRect" presStyleLbl="revTx" presStyleIdx="1" presStyleCnt="7">
        <dgm:presLayoutVars>
          <dgm:chMax val="1"/>
          <dgm:chPref val="1"/>
        </dgm:presLayoutVars>
      </dgm:prSet>
      <dgm:spPr/>
    </dgm:pt>
    <dgm:pt modelId="{6D46201A-6BCD-4BB3-A86D-F88ECF6F8791}" type="pres">
      <dgm:prSet presAssocID="{EC7DB04C-EAC3-4E77-8B1A-D9D995E9E7C7}" presName="sibTrans" presStyleCnt="0"/>
      <dgm:spPr/>
    </dgm:pt>
    <dgm:pt modelId="{BFCD7DA7-8D7C-46EA-AD69-31CAE4DDC44F}" type="pres">
      <dgm:prSet presAssocID="{36182E86-A4D5-4526-A988-D9799F418935}" presName="compNode" presStyleCnt="0"/>
      <dgm:spPr/>
    </dgm:pt>
    <dgm:pt modelId="{A785CBD1-2953-4265-985C-8D87F909D1D0}" type="pres">
      <dgm:prSet presAssocID="{36182E86-A4D5-4526-A988-D9799F41893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AC4965D-FA59-465E-AD47-347493ED3EB6}" type="pres">
      <dgm:prSet presAssocID="{36182E86-A4D5-4526-A988-D9799F418935}" presName="spaceRect" presStyleCnt="0"/>
      <dgm:spPr/>
    </dgm:pt>
    <dgm:pt modelId="{0765B477-D6D8-4DC4-BC53-E579BEEE2D7D}" type="pres">
      <dgm:prSet presAssocID="{36182E86-A4D5-4526-A988-D9799F418935}" presName="textRect" presStyleLbl="revTx" presStyleIdx="2" presStyleCnt="7">
        <dgm:presLayoutVars>
          <dgm:chMax val="1"/>
          <dgm:chPref val="1"/>
        </dgm:presLayoutVars>
      </dgm:prSet>
      <dgm:spPr/>
    </dgm:pt>
    <dgm:pt modelId="{5BA9CD21-C59A-4433-A29D-50D063614F6F}" type="pres">
      <dgm:prSet presAssocID="{82F919DF-5C99-4142-85A7-D31F4B9A9283}" presName="sibTrans" presStyleCnt="0"/>
      <dgm:spPr/>
    </dgm:pt>
    <dgm:pt modelId="{D5266138-F3BD-4BAA-AA34-AB14B6BCFEEB}" type="pres">
      <dgm:prSet presAssocID="{953BC514-6E6B-4F48-A7AF-11E3BE3C339E}" presName="compNode" presStyleCnt="0"/>
      <dgm:spPr/>
    </dgm:pt>
    <dgm:pt modelId="{84D73C90-5C0B-44FA-B1AC-3E1E126E13E7}" type="pres">
      <dgm:prSet presAssocID="{953BC514-6E6B-4F48-A7AF-11E3BE3C339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03479FB-7EBF-4DAF-BAF7-49A01C011C4D}" type="pres">
      <dgm:prSet presAssocID="{953BC514-6E6B-4F48-A7AF-11E3BE3C339E}" presName="spaceRect" presStyleCnt="0"/>
      <dgm:spPr/>
    </dgm:pt>
    <dgm:pt modelId="{D0E76F9C-FF28-4CE0-A9A4-E7C9AB8462E1}" type="pres">
      <dgm:prSet presAssocID="{953BC514-6E6B-4F48-A7AF-11E3BE3C339E}" presName="textRect" presStyleLbl="revTx" presStyleIdx="3" presStyleCnt="7">
        <dgm:presLayoutVars>
          <dgm:chMax val="1"/>
          <dgm:chPref val="1"/>
        </dgm:presLayoutVars>
      </dgm:prSet>
      <dgm:spPr/>
    </dgm:pt>
    <dgm:pt modelId="{89A26CA7-A63A-4831-A09C-22D34EBA607D}" type="pres">
      <dgm:prSet presAssocID="{E2B94457-B138-4D3D-A561-9050CB076177}" presName="sibTrans" presStyleCnt="0"/>
      <dgm:spPr/>
    </dgm:pt>
    <dgm:pt modelId="{6C2E7605-3807-4E6B-B017-70E5CF180606}" type="pres">
      <dgm:prSet presAssocID="{E2FC5EC3-1864-44E6-8387-898FA17C8B51}" presName="compNode" presStyleCnt="0"/>
      <dgm:spPr/>
    </dgm:pt>
    <dgm:pt modelId="{B1D44EFA-0F2B-4B2B-9C15-F0FB5561DF92}" type="pres">
      <dgm:prSet presAssocID="{E2FC5EC3-1864-44E6-8387-898FA17C8B5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450F33F5-5D1C-4A03-A4A0-9ABC42160B78}" type="pres">
      <dgm:prSet presAssocID="{E2FC5EC3-1864-44E6-8387-898FA17C8B51}" presName="spaceRect" presStyleCnt="0"/>
      <dgm:spPr/>
    </dgm:pt>
    <dgm:pt modelId="{E53C879D-3175-4533-872E-6988373CACF3}" type="pres">
      <dgm:prSet presAssocID="{E2FC5EC3-1864-44E6-8387-898FA17C8B51}" presName="textRect" presStyleLbl="revTx" presStyleIdx="4" presStyleCnt="7">
        <dgm:presLayoutVars>
          <dgm:chMax val="1"/>
          <dgm:chPref val="1"/>
        </dgm:presLayoutVars>
      </dgm:prSet>
      <dgm:spPr/>
    </dgm:pt>
    <dgm:pt modelId="{DD385DFA-DB2F-4C60-A1D7-3EBE687383BB}" type="pres">
      <dgm:prSet presAssocID="{ACDD93A0-C7D7-4318-9564-763BC8C1AB6F}" presName="sibTrans" presStyleCnt="0"/>
      <dgm:spPr/>
    </dgm:pt>
    <dgm:pt modelId="{A1A52107-698C-4796-9307-F7E2AD614D5F}" type="pres">
      <dgm:prSet presAssocID="{892ED26D-B1AF-4DF7-885B-1C4383B616C2}" presName="compNode" presStyleCnt="0"/>
      <dgm:spPr/>
    </dgm:pt>
    <dgm:pt modelId="{492A7DEC-BBF6-42C0-91ED-E3895524E133}" type="pres">
      <dgm:prSet presAssocID="{892ED26D-B1AF-4DF7-885B-1C4383B616C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BADAD321-9120-461C-A54B-F210CA3FBFF5}" type="pres">
      <dgm:prSet presAssocID="{892ED26D-B1AF-4DF7-885B-1C4383B616C2}" presName="spaceRect" presStyleCnt="0"/>
      <dgm:spPr/>
    </dgm:pt>
    <dgm:pt modelId="{AD7CD17C-4723-4677-AF65-0C52579DF728}" type="pres">
      <dgm:prSet presAssocID="{892ED26D-B1AF-4DF7-885B-1C4383B616C2}" presName="textRect" presStyleLbl="revTx" presStyleIdx="5" presStyleCnt="7">
        <dgm:presLayoutVars>
          <dgm:chMax val="1"/>
          <dgm:chPref val="1"/>
        </dgm:presLayoutVars>
      </dgm:prSet>
      <dgm:spPr/>
    </dgm:pt>
    <dgm:pt modelId="{61C2F15E-315A-4B2D-8E10-37A88F7DDE65}" type="pres">
      <dgm:prSet presAssocID="{C9F3C1D6-D0C9-406F-A9F0-A07295F65A95}" presName="sibTrans" presStyleCnt="0"/>
      <dgm:spPr/>
    </dgm:pt>
    <dgm:pt modelId="{A4ABE135-07C8-4CED-9DD0-76D1643CC168}" type="pres">
      <dgm:prSet presAssocID="{9B5887C8-D0A9-4A86-B9C8-F435B39C6E3D}" presName="compNode" presStyleCnt="0"/>
      <dgm:spPr/>
    </dgm:pt>
    <dgm:pt modelId="{CEB7BCFF-AEF6-42BC-BCFD-007E4190E150}" type="pres">
      <dgm:prSet presAssocID="{9B5887C8-D0A9-4A86-B9C8-F435B39C6E3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09C938A5-33A1-40BD-861E-ADEDEB23CF6B}" type="pres">
      <dgm:prSet presAssocID="{9B5887C8-D0A9-4A86-B9C8-F435B39C6E3D}" presName="spaceRect" presStyleCnt="0"/>
      <dgm:spPr/>
    </dgm:pt>
    <dgm:pt modelId="{ED7EA3B7-0DB1-4F77-8798-F01E2E3E5B4F}" type="pres">
      <dgm:prSet presAssocID="{9B5887C8-D0A9-4A86-B9C8-F435B39C6E3D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CE779503-D650-4748-B98D-EF1926B7B528}" type="presOf" srcId="{C6444C29-AEC6-44D8-B891-7A73BF16BD64}" destId="{0C9B6946-2059-4A98-A175-AAEA3574DE46}" srcOrd="0" destOrd="0" presId="urn:microsoft.com/office/officeart/2018/2/layout/IconLabelList"/>
    <dgm:cxn modelId="{B660FB04-B1EE-4B91-BF28-F2EADE4C6B65}" type="presOf" srcId="{36182E86-A4D5-4526-A988-D9799F418935}" destId="{0765B477-D6D8-4DC4-BC53-E579BEEE2D7D}" srcOrd="0" destOrd="0" presId="urn:microsoft.com/office/officeart/2018/2/layout/IconLabelList"/>
    <dgm:cxn modelId="{18BA4F43-0BCA-4EE6-B46B-1E6B7B853EC6}" type="presOf" srcId="{892ED26D-B1AF-4DF7-885B-1C4383B616C2}" destId="{AD7CD17C-4723-4677-AF65-0C52579DF728}" srcOrd="0" destOrd="0" presId="urn:microsoft.com/office/officeart/2018/2/layout/IconLabelList"/>
    <dgm:cxn modelId="{5A781445-D2A7-4047-8436-767F3AC625A0}" type="presOf" srcId="{E2FC5EC3-1864-44E6-8387-898FA17C8B51}" destId="{E53C879D-3175-4533-872E-6988373CACF3}" srcOrd="0" destOrd="0" presId="urn:microsoft.com/office/officeart/2018/2/layout/IconLabelList"/>
    <dgm:cxn modelId="{A6FB0157-4106-47C6-A5FF-9E7B090B5ECA}" srcId="{EC48207E-EC62-4ADB-BC23-5E72408BBF75}" destId="{C6444C29-AEC6-44D8-B891-7A73BF16BD64}" srcOrd="0" destOrd="0" parTransId="{6A2C567C-FD80-4C35-AFAB-0063A57E82CC}" sibTransId="{F05F7AAF-418A-42EF-9DD7-408AF7A47DF0}"/>
    <dgm:cxn modelId="{A8918978-90B7-45FD-BBD3-61EF199627E2}" type="presOf" srcId="{EC48207E-EC62-4ADB-BC23-5E72408BBF75}" destId="{54DC6D32-CBBE-4A2E-8924-7C51459AD377}" srcOrd="0" destOrd="0" presId="urn:microsoft.com/office/officeart/2018/2/layout/IconLabelList"/>
    <dgm:cxn modelId="{4319AD8E-D69F-4452-B95D-3465BD8488A6}" srcId="{EC48207E-EC62-4ADB-BC23-5E72408BBF75}" destId="{892ED26D-B1AF-4DF7-885B-1C4383B616C2}" srcOrd="5" destOrd="0" parTransId="{D54BFA4A-A738-4787-B62D-D4267F5977AB}" sibTransId="{C9F3C1D6-D0C9-406F-A9F0-A07295F65A95}"/>
    <dgm:cxn modelId="{91402D96-6BF6-4E4D-8D85-7D3CBF4846E7}" srcId="{EC48207E-EC62-4ADB-BC23-5E72408BBF75}" destId="{953BC514-6E6B-4F48-A7AF-11E3BE3C339E}" srcOrd="3" destOrd="0" parTransId="{F2F83F89-B467-46D5-A53E-367D7E5C0C81}" sibTransId="{E2B94457-B138-4D3D-A561-9050CB076177}"/>
    <dgm:cxn modelId="{E452D8AB-A8A9-4222-BD1B-A1470CD2F78B}" type="presOf" srcId="{953BC514-6E6B-4F48-A7AF-11E3BE3C339E}" destId="{D0E76F9C-FF28-4CE0-A9A4-E7C9AB8462E1}" srcOrd="0" destOrd="0" presId="urn:microsoft.com/office/officeart/2018/2/layout/IconLabelList"/>
    <dgm:cxn modelId="{7FC66EAC-75B3-453E-9EB5-7BE3568CA136}" srcId="{EC48207E-EC62-4ADB-BC23-5E72408BBF75}" destId="{AAC28C77-82E6-46DC-9F7A-C558D6A109E9}" srcOrd="1" destOrd="0" parTransId="{12EF612A-31B0-4663-B280-BE09C0783A5D}" sibTransId="{EC7DB04C-EAC3-4E77-8B1A-D9D995E9E7C7}"/>
    <dgm:cxn modelId="{DC38C9BE-EA1D-49D2-9AFB-67224457B656}" type="presOf" srcId="{AAC28C77-82E6-46DC-9F7A-C558D6A109E9}" destId="{32F796F6-07CB-4433-9B1C-65C4CB5FBF39}" srcOrd="0" destOrd="0" presId="urn:microsoft.com/office/officeart/2018/2/layout/IconLabelList"/>
    <dgm:cxn modelId="{45528BC6-7F0E-43CD-923F-2EBB72356497}" srcId="{EC48207E-EC62-4ADB-BC23-5E72408BBF75}" destId="{E2FC5EC3-1864-44E6-8387-898FA17C8B51}" srcOrd="4" destOrd="0" parTransId="{82D5AE74-5318-454D-A7AC-6F325301FBF1}" sibTransId="{ACDD93A0-C7D7-4318-9564-763BC8C1AB6F}"/>
    <dgm:cxn modelId="{18DEA1DB-BA83-45EF-BBFD-D983BF1D4E34}" type="presOf" srcId="{9B5887C8-D0A9-4A86-B9C8-F435B39C6E3D}" destId="{ED7EA3B7-0DB1-4F77-8798-F01E2E3E5B4F}" srcOrd="0" destOrd="0" presId="urn:microsoft.com/office/officeart/2018/2/layout/IconLabelList"/>
    <dgm:cxn modelId="{80AC6DDE-404E-412C-AEAE-38B69024CE08}" srcId="{EC48207E-EC62-4ADB-BC23-5E72408BBF75}" destId="{36182E86-A4D5-4526-A988-D9799F418935}" srcOrd="2" destOrd="0" parTransId="{E57C6FB4-D41F-422A-A455-A5FB57AAE235}" sibTransId="{82F919DF-5C99-4142-85A7-D31F4B9A9283}"/>
    <dgm:cxn modelId="{0C17E9F7-23B2-4612-84BB-2D57E19107FD}" srcId="{EC48207E-EC62-4ADB-BC23-5E72408BBF75}" destId="{9B5887C8-D0A9-4A86-B9C8-F435B39C6E3D}" srcOrd="6" destOrd="0" parTransId="{1F604B3F-E2D9-4BAC-B385-BAE0D342470F}" sibTransId="{D9B7EE36-8CB3-43B8-AFAF-8F186F80FBA3}"/>
    <dgm:cxn modelId="{00EE25B2-699D-4A5E-86F9-B26E8D490BE2}" type="presParOf" srcId="{54DC6D32-CBBE-4A2E-8924-7C51459AD377}" destId="{D515D235-2B89-41D6-8667-2F130837838E}" srcOrd="0" destOrd="0" presId="urn:microsoft.com/office/officeart/2018/2/layout/IconLabelList"/>
    <dgm:cxn modelId="{449AFCA4-68B3-4DBB-8435-770F0DCA24C2}" type="presParOf" srcId="{D515D235-2B89-41D6-8667-2F130837838E}" destId="{55312C24-4815-413E-B4F3-AC261288697C}" srcOrd="0" destOrd="0" presId="urn:microsoft.com/office/officeart/2018/2/layout/IconLabelList"/>
    <dgm:cxn modelId="{93908C79-A5EF-4ACC-AF6E-58BBB6CD6185}" type="presParOf" srcId="{D515D235-2B89-41D6-8667-2F130837838E}" destId="{F8218CA6-F4C3-487E-B506-B8CA09818A86}" srcOrd="1" destOrd="0" presId="urn:microsoft.com/office/officeart/2018/2/layout/IconLabelList"/>
    <dgm:cxn modelId="{DA6400C6-0D5B-4BC7-86B6-331E6F4490A0}" type="presParOf" srcId="{D515D235-2B89-41D6-8667-2F130837838E}" destId="{0C9B6946-2059-4A98-A175-AAEA3574DE46}" srcOrd="2" destOrd="0" presId="urn:microsoft.com/office/officeart/2018/2/layout/IconLabelList"/>
    <dgm:cxn modelId="{7E45EBFC-01BC-43DE-9262-C270228F2B85}" type="presParOf" srcId="{54DC6D32-CBBE-4A2E-8924-7C51459AD377}" destId="{AFD13B60-A623-4241-A770-AE975FB4FDEF}" srcOrd="1" destOrd="0" presId="urn:microsoft.com/office/officeart/2018/2/layout/IconLabelList"/>
    <dgm:cxn modelId="{49B9E947-BEF7-42F5-830F-F9AE0238814E}" type="presParOf" srcId="{54DC6D32-CBBE-4A2E-8924-7C51459AD377}" destId="{81018C0C-93E1-438E-9CBD-DA62BF331FFF}" srcOrd="2" destOrd="0" presId="urn:microsoft.com/office/officeart/2018/2/layout/IconLabelList"/>
    <dgm:cxn modelId="{6451E2FA-DAAF-4703-942E-21A463EDFB25}" type="presParOf" srcId="{81018C0C-93E1-438E-9CBD-DA62BF331FFF}" destId="{B1643A5E-B371-40DE-8B61-4DFEA51689F2}" srcOrd="0" destOrd="0" presId="urn:microsoft.com/office/officeart/2018/2/layout/IconLabelList"/>
    <dgm:cxn modelId="{0D8DE12C-5647-41A8-B442-E6E24E22BB8A}" type="presParOf" srcId="{81018C0C-93E1-438E-9CBD-DA62BF331FFF}" destId="{F00FC0DB-B97F-42E9-A349-D1B5A293EDC3}" srcOrd="1" destOrd="0" presId="urn:microsoft.com/office/officeart/2018/2/layout/IconLabelList"/>
    <dgm:cxn modelId="{4FD2EDD5-DE05-45FC-AFC5-E470E3FECB56}" type="presParOf" srcId="{81018C0C-93E1-438E-9CBD-DA62BF331FFF}" destId="{32F796F6-07CB-4433-9B1C-65C4CB5FBF39}" srcOrd="2" destOrd="0" presId="urn:microsoft.com/office/officeart/2018/2/layout/IconLabelList"/>
    <dgm:cxn modelId="{98DD8323-B9FA-4E77-B06B-11A6FA09D151}" type="presParOf" srcId="{54DC6D32-CBBE-4A2E-8924-7C51459AD377}" destId="{6D46201A-6BCD-4BB3-A86D-F88ECF6F8791}" srcOrd="3" destOrd="0" presId="urn:microsoft.com/office/officeart/2018/2/layout/IconLabelList"/>
    <dgm:cxn modelId="{F1FFC41F-3642-4A1A-B0C5-D0B9CE2315DE}" type="presParOf" srcId="{54DC6D32-CBBE-4A2E-8924-7C51459AD377}" destId="{BFCD7DA7-8D7C-46EA-AD69-31CAE4DDC44F}" srcOrd="4" destOrd="0" presId="urn:microsoft.com/office/officeart/2018/2/layout/IconLabelList"/>
    <dgm:cxn modelId="{2FF8A751-551B-4D08-91B8-AB238DEBB911}" type="presParOf" srcId="{BFCD7DA7-8D7C-46EA-AD69-31CAE4DDC44F}" destId="{A785CBD1-2953-4265-985C-8D87F909D1D0}" srcOrd="0" destOrd="0" presId="urn:microsoft.com/office/officeart/2018/2/layout/IconLabelList"/>
    <dgm:cxn modelId="{77D80ED8-621F-4A07-803A-8CFB965CE04C}" type="presParOf" srcId="{BFCD7DA7-8D7C-46EA-AD69-31CAE4DDC44F}" destId="{AAC4965D-FA59-465E-AD47-347493ED3EB6}" srcOrd="1" destOrd="0" presId="urn:microsoft.com/office/officeart/2018/2/layout/IconLabelList"/>
    <dgm:cxn modelId="{CC4876B8-8DE7-4D9A-A1F2-57A476E6552C}" type="presParOf" srcId="{BFCD7DA7-8D7C-46EA-AD69-31CAE4DDC44F}" destId="{0765B477-D6D8-4DC4-BC53-E579BEEE2D7D}" srcOrd="2" destOrd="0" presId="urn:microsoft.com/office/officeart/2018/2/layout/IconLabelList"/>
    <dgm:cxn modelId="{DDE8E16A-644E-43D6-B07C-E84654E345AC}" type="presParOf" srcId="{54DC6D32-CBBE-4A2E-8924-7C51459AD377}" destId="{5BA9CD21-C59A-4433-A29D-50D063614F6F}" srcOrd="5" destOrd="0" presId="urn:microsoft.com/office/officeart/2018/2/layout/IconLabelList"/>
    <dgm:cxn modelId="{7CE9B377-E379-420C-BC78-EBC729C60A02}" type="presParOf" srcId="{54DC6D32-CBBE-4A2E-8924-7C51459AD377}" destId="{D5266138-F3BD-4BAA-AA34-AB14B6BCFEEB}" srcOrd="6" destOrd="0" presId="urn:microsoft.com/office/officeart/2018/2/layout/IconLabelList"/>
    <dgm:cxn modelId="{EB1B025C-D49C-4C68-B8A8-4C194884144F}" type="presParOf" srcId="{D5266138-F3BD-4BAA-AA34-AB14B6BCFEEB}" destId="{84D73C90-5C0B-44FA-B1AC-3E1E126E13E7}" srcOrd="0" destOrd="0" presId="urn:microsoft.com/office/officeart/2018/2/layout/IconLabelList"/>
    <dgm:cxn modelId="{88D0EF2E-55B3-4DAB-BEE3-932439772CBB}" type="presParOf" srcId="{D5266138-F3BD-4BAA-AA34-AB14B6BCFEEB}" destId="{503479FB-7EBF-4DAF-BAF7-49A01C011C4D}" srcOrd="1" destOrd="0" presId="urn:microsoft.com/office/officeart/2018/2/layout/IconLabelList"/>
    <dgm:cxn modelId="{63CE72C5-61F8-495F-A592-1449CB31A385}" type="presParOf" srcId="{D5266138-F3BD-4BAA-AA34-AB14B6BCFEEB}" destId="{D0E76F9C-FF28-4CE0-A9A4-E7C9AB8462E1}" srcOrd="2" destOrd="0" presId="urn:microsoft.com/office/officeart/2018/2/layout/IconLabelList"/>
    <dgm:cxn modelId="{A0E77C20-887A-4B23-BD2B-A01256D40D0A}" type="presParOf" srcId="{54DC6D32-CBBE-4A2E-8924-7C51459AD377}" destId="{89A26CA7-A63A-4831-A09C-22D34EBA607D}" srcOrd="7" destOrd="0" presId="urn:microsoft.com/office/officeart/2018/2/layout/IconLabelList"/>
    <dgm:cxn modelId="{CD009971-5FCB-496B-B591-E5BF508E7468}" type="presParOf" srcId="{54DC6D32-CBBE-4A2E-8924-7C51459AD377}" destId="{6C2E7605-3807-4E6B-B017-70E5CF180606}" srcOrd="8" destOrd="0" presId="urn:microsoft.com/office/officeart/2018/2/layout/IconLabelList"/>
    <dgm:cxn modelId="{CEDAF6B1-EC7C-4B84-B759-DA14E584560C}" type="presParOf" srcId="{6C2E7605-3807-4E6B-B017-70E5CF180606}" destId="{B1D44EFA-0F2B-4B2B-9C15-F0FB5561DF92}" srcOrd="0" destOrd="0" presId="urn:microsoft.com/office/officeart/2018/2/layout/IconLabelList"/>
    <dgm:cxn modelId="{DBFB8271-B07C-404A-BECB-CFC5264CDE60}" type="presParOf" srcId="{6C2E7605-3807-4E6B-B017-70E5CF180606}" destId="{450F33F5-5D1C-4A03-A4A0-9ABC42160B78}" srcOrd="1" destOrd="0" presId="urn:microsoft.com/office/officeart/2018/2/layout/IconLabelList"/>
    <dgm:cxn modelId="{76B85477-71B7-453A-AF9F-6FACF7CD2558}" type="presParOf" srcId="{6C2E7605-3807-4E6B-B017-70E5CF180606}" destId="{E53C879D-3175-4533-872E-6988373CACF3}" srcOrd="2" destOrd="0" presId="urn:microsoft.com/office/officeart/2018/2/layout/IconLabelList"/>
    <dgm:cxn modelId="{90749A95-856D-46D5-BAF1-3AE672CFD097}" type="presParOf" srcId="{54DC6D32-CBBE-4A2E-8924-7C51459AD377}" destId="{DD385DFA-DB2F-4C60-A1D7-3EBE687383BB}" srcOrd="9" destOrd="0" presId="urn:microsoft.com/office/officeart/2018/2/layout/IconLabelList"/>
    <dgm:cxn modelId="{91B99D93-AE70-4CC9-B192-61C4F6BF7778}" type="presParOf" srcId="{54DC6D32-CBBE-4A2E-8924-7C51459AD377}" destId="{A1A52107-698C-4796-9307-F7E2AD614D5F}" srcOrd="10" destOrd="0" presId="urn:microsoft.com/office/officeart/2018/2/layout/IconLabelList"/>
    <dgm:cxn modelId="{5218DE7C-FA17-4EC7-B883-4ADE7211525E}" type="presParOf" srcId="{A1A52107-698C-4796-9307-F7E2AD614D5F}" destId="{492A7DEC-BBF6-42C0-91ED-E3895524E133}" srcOrd="0" destOrd="0" presId="urn:microsoft.com/office/officeart/2018/2/layout/IconLabelList"/>
    <dgm:cxn modelId="{B797CE82-6972-4616-9F51-95A1EFD823F0}" type="presParOf" srcId="{A1A52107-698C-4796-9307-F7E2AD614D5F}" destId="{BADAD321-9120-461C-A54B-F210CA3FBFF5}" srcOrd="1" destOrd="0" presId="urn:microsoft.com/office/officeart/2018/2/layout/IconLabelList"/>
    <dgm:cxn modelId="{80460EDB-BE4F-4B1A-B580-A9E8A9FC0789}" type="presParOf" srcId="{A1A52107-698C-4796-9307-F7E2AD614D5F}" destId="{AD7CD17C-4723-4677-AF65-0C52579DF728}" srcOrd="2" destOrd="0" presId="urn:microsoft.com/office/officeart/2018/2/layout/IconLabelList"/>
    <dgm:cxn modelId="{B12ADF3E-E33C-4B06-9390-1E076C5BD380}" type="presParOf" srcId="{54DC6D32-CBBE-4A2E-8924-7C51459AD377}" destId="{61C2F15E-315A-4B2D-8E10-37A88F7DDE65}" srcOrd="11" destOrd="0" presId="urn:microsoft.com/office/officeart/2018/2/layout/IconLabelList"/>
    <dgm:cxn modelId="{418AA9E3-2D0F-46F7-A1D7-6C516013F254}" type="presParOf" srcId="{54DC6D32-CBBE-4A2E-8924-7C51459AD377}" destId="{A4ABE135-07C8-4CED-9DD0-76D1643CC168}" srcOrd="12" destOrd="0" presId="urn:microsoft.com/office/officeart/2018/2/layout/IconLabelList"/>
    <dgm:cxn modelId="{422F5F62-94A4-4480-BC78-27603406A760}" type="presParOf" srcId="{A4ABE135-07C8-4CED-9DD0-76D1643CC168}" destId="{CEB7BCFF-AEF6-42BC-BCFD-007E4190E150}" srcOrd="0" destOrd="0" presId="urn:microsoft.com/office/officeart/2018/2/layout/IconLabelList"/>
    <dgm:cxn modelId="{B171FF1C-E2A8-4F86-9FCD-319A1573EB18}" type="presParOf" srcId="{A4ABE135-07C8-4CED-9DD0-76D1643CC168}" destId="{09C938A5-33A1-40BD-861E-ADEDEB23CF6B}" srcOrd="1" destOrd="0" presId="urn:microsoft.com/office/officeart/2018/2/layout/IconLabelList"/>
    <dgm:cxn modelId="{7DBADA1F-E801-4D55-B683-AD871D7413E2}" type="presParOf" srcId="{A4ABE135-07C8-4CED-9DD0-76D1643CC168}" destId="{ED7EA3B7-0DB1-4F77-8798-F01E2E3E5B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8ED35B-F111-4B4F-A186-2D7747AC07D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906EB0B-C2F8-41EA-87AE-E645362C2C23}">
      <dgm:prSet/>
      <dgm:spPr/>
      <dgm:t>
        <a:bodyPr/>
        <a:lstStyle/>
        <a:p>
          <a:pPr rtl="0"/>
          <a:r>
            <a:rPr lang="en-US"/>
            <a:t>Data Load</a:t>
          </a:r>
          <a:r>
            <a:rPr lang="en-US">
              <a:latin typeface="Century Gothic" panose="020B0502020202020204"/>
            </a:rPr>
            <a:t> </a:t>
          </a:r>
          <a:endParaRPr lang="en-US"/>
        </a:p>
      </dgm:t>
    </dgm:pt>
    <dgm:pt modelId="{077E212B-8275-478B-8E4B-DE4E9BB39A53}" type="parTrans" cxnId="{BEC616A4-066D-4CC6-93B0-04DA527611D1}">
      <dgm:prSet/>
      <dgm:spPr/>
      <dgm:t>
        <a:bodyPr/>
        <a:lstStyle/>
        <a:p>
          <a:endParaRPr lang="en-US"/>
        </a:p>
      </dgm:t>
    </dgm:pt>
    <dgm:pt modelId="{0FC86EEC-D070-4E18-B0DD-CF45EDC26759}" type="sibTrans" cxnId="{BEC616A4-066D-4CC6-93B0-04DA527611D1}">
      <dgm:prSet/>
      <dgm:spPr/>
      <dgm:t>
        <a:bodyPr/>
        <a:lstStyle/>
        <a:p>
          <a:endParaRPr lang="en-US"/>
        </a:p>
      </dgm:t>
    </dgm:pt>
    <dgm:pt modelId="{78789B7F-3E3E-482C-9F04-4CAE7697C477}">
      <dgm:prSet/>
      <dgm:spPr/>
      <dgm:t>
        <a:bodyPr/>
        <a:lstStyle/>
        <a:p>
          <a:r>
            <a:rPr lang="en-US"/>
            <a:t>Data Preprocessing</a:t>
          </a:r>
        </a:p>
      </dgm:t>
    </dgm:pt>
    <dgm:pt modelId="{96CB3C4B-3952-4FA1-AE2C-9F9E74E265CD}" type="parTrans" cxnId="{BC1E6F40-CBA8-4858-AA1E-B67634E17257}">
      <dgm:prSet/>
      <dgm:spPr/>
      <dgm:t>
        <a:bodyPr/>
        <a:lstStyle/>
        <a:p>
          <a:endParaRPr lang="en-US"/>
        </a:p>
      </dgm:t>
    </dgm:pt>
    <dgm:pt modelId="{88A168B5-44BB-4592-888F-90FE12E2A4A0}" type="sibTrans" cxnId="{BC1E6F40-CBA8-4858-AA1E-B67634E17257}">
      <dgm:prSet/>
      <dgm:spPr/>
      <dgm:t>
        <a:bodyPr/>
        <a:lstStyle/>
        <a:p>
          <a:endParaRPr lang="en-US"/>
        </a:p>
      </dgm:t>
    </dgm:pt>
    <dgm:pt modelId="{C8E7FF36-886B-451E-A9A8-01DB58114059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028442DE-4118-4021-9664-C257C0D3BE1E}" type="parTrans" cxnId="{354E25DD-E3AE-4C99-844D-C75DD6FFA656}">
      <dgm:prSet/>
      <dgm:spPr/>
      <dgm:t>
        <a:bodyPr/>
        <a:lstStyle/>
        <a:p>
          <a:endParaRPr lang="en-US"/>
        </a:p>
      </dgm:t>
    </dgm:pt>
    <dgm:pt modelId="{079E9087-84A7-4A33-A958-A001FA31AECC}" type="sibTrans" cxnId="{354E25DD-E3AE-4C99-844D-C75DD6FFA656}">
      <dgm:prSet/>
      <dgm:spPr/>
      <dgm:t>
        <a:bodyPr/>
        <a:lstStyle/>
        <a:p>
          <a:endParaRPr lang="en-US"/>
        </a:p>
      </dgm:t>
    </dgm:pt>
    <dgm:pt modelId="{EC116553-2574-49BE-A97E-006BE70EFEBD}">
      <dgm:prSet/>
      <dgm:spPr/>
      <dgm:t>
        <a:bodyPr/>
        <a:lstStyle/>
        <a:p>
          <a:pPr rtl="0"/>
          <a:r>
            <a:rPr lang="en-US"/>
            <a:t>Model Building</a:t>
          </a:r>
          <a:r>
            <a:rPr lang="en-US">
              <a:latin typeface="Century Gothic" panose="020B0502020202020204"/>
            </a:rPr>
            <a:t> </a:t>
          </a:r>
          <a:endParaRPr lang="en-US"/>
        </a:p>
      </dgm:t>
    </dgm:pt>
    <dgm:pt modelId="{392D8221-C4C6-4304-8B36-91227A25F1C9}" type="parTrans" cxnId="{4DCCDEBB-DC3F-42EA-A8D1-3D9891FE2A6E}">
      <dgm:prSet/>
      <dgm:spPr/>
      <dgm:t>
        <a:bodyPr/>
        <a:lstStyle/>
        <a:p>
          <a:endParaRPr lang="en-US"/>
        </a:p>
      </dgm:t>
    </dgm:pt>
    <dgm:pt modelId="{021E92B6-7C70-4801-AA06-7E3A606443CA}" type="sibTrans" cxnId="{4DCCDEBB-DC3F-42EA-A8D1-3D9891FE2A6E}">
      <dgm:prSet/>
      <dgm:spPr/>
      <dgm:t>
        <a:bodyPr/>
        <a:lstStyle/>
        <a:p>
          <a:endParaRPr lang="en-US"/>
        </a:p>
      </dgm:t>
    </dgm:pt>
    <dgm:pt modelId="{B22722EA-E373-4973-8302-4DBF57A1A50B}">
      <dgm:prSet/>
      <dgm:spPr/>
      <dgm:t>
        <a:bodyPr/>
        <a:lstStyle/>
        <a:p>
          <a:r>
            <a:rPr lang="en-US"/>
            <a:t>Evaluation</a:t>
          </a:r>
        </a:p>
      </dgm:t>
    </dgm:pt>
    <dgm:pt modelId="{A6260FB8-44C9-432F-B3B5-E3859B0212E1}" type="parTrans" cxnId="{6DE1044A-B3D9-4758-B88B-F702ABDB91BC}">
      <dgm:prSet/>
      <dgm:spPr/>
      <dgm:t>
        <a:bodyPr/>
        <a:lstStyle/>
        <a:p>
          <a:endParaRPr lang="en-US"/>
        </a:p>
      </dgm:t>
    </dgm:pt>
    <dgm:pt modelId="{9425033C-B2E4-462A-9496-0350F8F7D526}" type="sibTrans" cxnId="{6DE1044A-B3D9-4758-B88B-F702ABDB91BC}">
      <dgm:prSet/>
      <dgm:spPr/>
      <dgm:t>
        <a:bodyPr/>
        <a:lstStyle/>
        <a:p>
          <a:endParaRPr lang="en-US"/>
        </a:p>
      </dgm:t>
    </dgm:pt>
    <dgm:pt modelId="{3688E7BA-FF79-4283-A385-18E44731E5AC}">
      <dgm:prSet/>
      <dgm:spPr/>
      <dgm:t>
        <a:bodyPr/>
        <a:lstStyle/>
        <a:p>
          <a:r>
            <a:rPr lang="en-US"/>
            <a:t>Interpretation of Results</a:t>
          </a:r>
        </a:p>
      </dgm:t>
    </dgm:pt>
    <dgm:pt modelId="{2340535B-7D83-4E53-BF79-96A5D74332D4}" type="parTrans" cxnId="{D110619A-C72D-4C21-AC6A-D058FEEE150A}">
      <dgm:prSet/>
      <dgm:spPr/>
      <dgm:t>
        <a:bodyPr/>
        <a:lstStyle/>
        <a:p>
          <a:endParaRPr lang="en-US"/>
        </a:p>
      </dgm:t>
    </dgm:pt>
    <dgm:pt modelId="{7360A400-8CE0-4C0A-B719-9CB5EAC9BFA5}" type="sibTrans" cxnId="{D110619A-C72D-4C21-AC6A-D058FEEE150A}">
      <dgm:prSet/>
      <dgm:spPr/>
      <dgm:t>
        <a:bodyPr/>
        <a:lstStyle/>
        <a:p>
          <a:endParaRPr lang="en-US"/>
        </a:p>
      </dgm:t>
    </dgm:pt>
    <dgm:pt modelId="{68A24C88-43AA-4ACB-AA59-F7100B7B2AAD}" type="pres">
      <dgm:prSet presAssocID="{AB8ED35B-F111-4B4F-A186-2D7747AC07DC}" presName="Name0" presStyleCnt="0">
        <dgm:presLayoutVars>
          <dgm:dir/>
          <dgm:resizeHandles val="exact"/>
        </dgm:presLayoutVars>
      </dgm:prSet>
      <dgm:spPr/>
    </dgm:pt>
    <dgm:pt modelId="{1F30B438-8392-4AD9-921B-92F31D8BD6A0}" type="pres">
      <dgm:prSet presAssocID="{7906EB0B-C2F8-41EA-87AE-E645362C2C23}" presName="node" presStyleLbl="node1" presStyleIdx="0" presStyleCnt="6">
        <dgm:presLayoutVars>
          <dgm:bulletEnabled val="1"/>
        </dgm:presLayoutVars>
      </dgm:prSet>
      <dgm:spPr/>
    </dgm:pt>
    <dgm:pt modelId="{B3A50ED5-5D44-4390-A757-045C145CB116}" type="pres">
      <dgm:prSet presAssocID="{0FC86EEC-D070-4E18-B0DD-CF45EDC26759}" presName="sibTrans" presStyleLbl="sibTrans1D1" presStyleIdx="0" presStyleCnt="5"/>
      <dgm:spPr/>
    </dgm:pt>
    <dgm:pt modelId="{1C171F18-0EAB-4778-91D6-A70C7F1B0E11}" type="pres">
      <dgm:prSet presAssocID="{0FC86EEC-D070-4E18-B0DD-CF45EDC26759}" presName="connectorText" presStyleLbl="sibTrans1D1" presStyleIdx="0" presStyleCnt="5"/>
      <dgm:spPr/>
    </dgm:pt>
    <dgm:pt modelId="{C2C63E0D-EAE3-4D4D-88E0-0CC5AADFCD82}" type="pres">
      <dgm:prSet presAssocID="{78789B7F-3E3E-482C-9F04-4CAE7697C477}" presName="node" presStyleLbl="node1" presStyleIdx="1" presStyleCnt="6">
        <dgm:presLayoutVars>
          <dgm:bulletEnabled val="1"/>
        </dgm:presLayoutVars>
      </dgm:prSet>
      <dgm:spPr/>
    </dgm:pt>
    <dgm:pt modelId="{A3C8EA51-548C-431D-B291-4AB5D36E7096}" type="pres">
      <dgm:prSet presAssocID="{88A168B5-44BB-4592-888F-90FE12E2A4A0}" presName="sibTrans" presStyleLbl="sibTrans1D1" presStyleIdx="1" presStyleCnt="5"/>
      <dgm:spPr/>
    </dgm:pt>
    <dgm:pt modelId="{E3D4EC3A-F8CA-462C-9B0B-76DA8E8015D0}" type="pres">
      <dgm:prSet presAssocID="{88A168B5-44BB-4592-888F-90FE12E2A4A0}" presName="connectorText" presStyleLbl="sibTrans1D1" presStyleIdx="1" presStyleCnt="5"/>
      <dgm:spPr/>
    </dgm:pt>
    <dgm:pt modelId="{14851DE4-7774-443A-B320-0B71306C398C}" type="pres">
      <dgm:prSet presAssocID="{C8E7FF36-886B-451E-A9A8-01DB58114059}" presName="node" presStyleLbl="node1" presStyleIdx="2" presStyleCnt="6">
        <dgm:presLayoutVars>
          <dgm:bulletEnabled val="1"/>
        </dgm:presLayoutVars>
      </dgm:prSet>
      <dgm:spPr/>
    </dgm:pt>
    <dgm:pt modelId="{7D194C44-CC63-47D0-B20B-4CD6F972682D}" type="pres">
      <dgm:prSet presAssocID="{079E9087-84A7-4A33-A958-A001FA31AECC}" presName="sibTrans" presStyleLbl="sibTrans1D1" presStyleIdx="2" presStyleCnt="5"/>
      <dgm:spPr/>
    </dgm:pt>
    <dgm:pt modelId="{8BC94D62-AA9B-439E-8B6B-52691BE17BC5}" type="pres">
      <dgm:prSet presAssocID="{079E9087-84A7-4A33-A958-A001FA31AECC}" presName="connectorText" presStyleLbl="sibTrans1D1" presStyleIdx="2" presStyleCnt="5"/>
      <dgm:spPr/>
    </dgm:pt>
    <dgm:pt modelId="{10F9EF53-3A7D-4FB2-9EEA-1C5ACE5FC809}" type="pres">
      <dgm:prSet presAssocID="{EC116553-2574-49BE-A97E-006BE70EFEBD}" presName="node" presStyleLbl="node1" presStyleIdx="3" presStyleCnt="6">
        <dgm:presLayoutVars>
          <dgm:bulletEnabled val="1"/>
        </dgm:presLayoutVars>
      </dgm:prSet>
      <dgm:spPr/>
    </dgm:pt>
    <dgm:pt modelId="{A20D4FBF-DF15-4199-9F74-5B87A0EC668A}" type="pres">
      <dgm:prSet presAssocID="{021E92B6-7C70-4801-AA06-7E3A606443CA}" presName="sibTrans" presStyleLbl="sibTrans1D1" presStyleIdx="3" presStyleCnt="5"/>
      <dgm:spPr/>
    </dgm:pt>
    <dgm:pt modelId="{AC50263E-8CDA-4815-8D07-7AE3C27CE6A3}" type="pres">
      <dgm:prSet presAssocID="{021E92B6-7C70-4801-AA06-7E3A606443CA}" presName="connectorText" presStyleLbl="sibTrans1D1" presStyleIdx="3" presStyleCnt="5"/>
      <dgm:spPr/>
    </dgm:pt>
    <dgm:pt modelId="{03EBA1EF-CC52-4802-B3FA-C37B4C193141}" type="pres">
      <dgm:prSet presAssocID="{B22722EA-E373-4973-8302-4DBF57A1A50B}" presName="node" presStyleLbl="node1" presStyleIdx="4" presStyleCnt="6">
        <dgm:presLayoutVars>
          <dgm:bulletEnabled val="1"/>
        </dgm:presLayoutVars>
      </dgm:prSet>
      <dgm:spPr/>
    </dgm:pt>
    <dgm:pt modelId="{61C2E0A8-8C44-4686-AC1E-F3743226D037}" type="pres">
      <dgm:prSet presAssocID="{9425033C-B2E4-462A-9496-0350F8F7D526}" presName="sibTrans" presStyleLbl="sibTrans1D1" presStyleIdx="4" presStyleCnt="5"/>
      <dgm:spPr/>
    </dgm:pt>
    <dgm:pt modelId="{3B3D4A09-ADCB-4FDC-B57F-22A56927670D}" type="pres">
      <dgm:prSet presAssocID="{9425033C-B2E4-462A-9496-0350F8F7D526}" presName="connectorText" presStyleLbl="sibTrans1D1" presStyleIdx="4" presStyleCnt="5"/>
      <dgm:spPr/>
    </dgm:pt>
    <dgm:pt modelId="{1CF517EF-9AA3-4BCF-8C84-99FFB5A22386}" type="pres">
      <dgm:prSet presAssocID="{3688E7BA-FF79-4283-A385-18E44731E5AC}" presName="node" presStyleLbl="node1" presStyleIdx="5" presStyleCnt="6">
        <dgm:presLayoutVars>
          <dgm:bulletEnabled val="1"/>
        </dgm:presLayoutVars>
      </dgm:prSet>
      <dgm:spPr/>
    </dgm:pt>
  </dgm:ptLst>
  <dgm:cxnLst>
    <dgm:cxn modelId="{CF8ECC20-89AE-4860-8E30-93618B5B837D}" type="presOf" srcId="{88A168B5-44BB-4592-888F-90FE12E2A4A0}" destId="{A3C8EA51-548C-431D-B291-4AB5D36E7096}" srcOrd="0" destOrd="0" presId="urn:microsoft.com/office/officeart/2016/7/layout/RepeatingBendingProcessNew"/>
    <dgm:cxn modelId="{291E5E26-5F58-4BD8-A89B-9018D992F396}" type="presOf" srcId="{079E9087-84A7-4A33-A958-A001FA31AECC}" destId="{8BC94D62-AA9B-439E-8B6B-52691BE17BC5}" srcOrd="1" destOrd="0" presId="urn:microsoft.com/office/officeart/2016/7/layout/RepeatingBendingProcessNew"/>
    <dgm:cxn modelId="{070BC331-7098-4284-8AD6-1F6A1186825D}" type="presOf" srcId="{0FC86EEC-D070-4E18-B0DD-CF45EDC26759}" destId="{1C171F18-0EAB-4778-91D6-A70C7F1B0E11}" srcOrd="1" destOrd="0" presId="urn:microsoft.com/office/officeart/2016/7/layout/RepeatingBendingProcessNew"/>
    <dgm:cxn modelId="{0C744B3A-F31A-4DA2-B894-B2CEB2EA6C28}" type="presOf" srcId="{AB8ED35B-F111-4B4F-A186-2D7747AC07DC}" destId="{68A24C88-43AA-4ACB-AA59-F7100B7B2AAD}" srcOrd="0" destOrd="0" presId="urn:microsoft.com/office/officeart/2016/7/layout/RepeatingBendingProcessNew"/>
    <dgm:cxn modelId="{0139263E-2AA9-4614-87C0-965B0C19E558}" type="presOf" srcId="{B22722EA-E373-4973-8302-4DBF57A1A50B}" destId="{03EBA1EF-CC52-4802-B3FA-C37B4C193141}" srcOrd="0" destOrd="0" presId="urn:microsoft.com/office/officeart/2016/7/layout/RepeatingBendingProcessNew"/>
    <dgm:cxn modelId="{BC1E6F40-CBA8-4858-AA1E-B67634E17257}" srcId="{AB8ED35B-F111-4B4F-A186-2D7747AC07DC}" destId="{78789B7F-3E3E-482C-9F04-4CAE7697C477}" srcOrd="1" destOrd="0" parTransId="{96CB3C4B-3952-4FA1-AE2C-9F9E74E265CD}" sibTransId="{88A168B5-44BB-4592-888F-90FE12E2A4A0}"/>
    <dgm:cxn modelId="{247A1148-01D7-4514-B881-3817E0FA5B37}" type="presOf" srcId="{3688E7BA-FF79-4283-A385-18E44731E5AC}" destId="{1CF517EF-9AA3-4BCF-8C84-99FFB5A22386}" srcOrd="0" destOrd="0" presId="urn:microsoft.com/office/officeart/2016/7/layout/RepeatingBendingProcessNew"/>
    <dgm:cxn modelId="{38FC4A49-9371-4B89-B9D4-22318F04EC7D}" type="presOf" srcId="{021E92B6-7C70-4801-AA06-7E3A606443CA}" destId="{AC50263E-8CDA-4815-8D07-7AE3C27CE6A3}" srcOrd="1" destOrd="0" presId="urn:microsoft.com/office/officeart/2016/7/layout/RepeatingBendingProcessNew"/>
    <dgm:cxn modelId="{6DE1044A-B3D9-4758-B88B-F702ABDB91BC}" srcId="{AB8ED35B-F111-4B4F-A186-2D7747AC07DC}" destId="{B22722EA-E373-4973-8302-4DBF57A1A50B}" srcOrd="4" destOrd="0" parTransId="{A6260FB8-44C9-432F-B3B5-E3859B0212E1}" sibTransId="{9425033C-B2E4-462A-9496-0350F8F7D526}"/>
    <dgm:cxn modelId="{91EF3172-1F46-4110-954A-8E7A1AC778F2}" type="presOf" srcId="{079E9087-84A7-4A33-A958-A001FA31AECC}" destId="{7D194C44-CC63-47D0-B20B-4CD6F972682D}" srcOrd="0" destOrd="0" presId="urn:microsoft.com/office/officeart/2016/7/layout/RepeatingBendingProcessNew"/>
    <dgm:cxn modelId="{BC06E689-DE86-49E7-847A-F745830CE23F}" type="presOf" srcId="{78789B7F-3E3E-482C-9F04-4CAE7697C477}" destId="{C2C63E0D-EAE3-4D4D-88E0-0CC5AADFCD82}" srcOrd="0" destOrd="0" presId="urn:microsoft.com/office/officeart/2016/7/layout/RepeatingBendingProcessNew"/>
    <dgm:cxn modelId="{BE9E4A8E-C4F9-4716-AD72-D25A745B50A9}" type="presOf" srcId="{021E92B6-7C70-4801-AA06-7E3A606443CA}" destId="{A20D4FBF-DF15-4199-9F74-5B87A0EC668A}" srcOrd="0" destOrd="0" presId="urn:microsoft.com/office/officeart/2016/7/layout/RepeatingBendingProcessNew"/>
    <dgm:cxn modelId="{D110619A-C72D-4C21-AC6A-D058FEEE150A}" srcId="{AB8ED35B-F111-4B4F-A186-2D7747AC07DC}" destId="{3688E7BA-FF79-4283-A385-18E44731E5AC}" srcOrd="5" destOrd="0" parTransId="{2340535B-7D83-4E53-BF79-96A5D74332D4}" sibTransId="{7360A400-8CE0-4C0A-B719-9CB5EAC9BFA5}"/>
    <dgm:cxn modelId="{7700A59C-2AC5-49F4-9110-E7B438638E3A}" type="presOf" srcId="{88A168B5-44BB-4592-888F-90FE12E2A4A0}" destId="{E3D4EC3A-F8CA-462C-9B0B-76DA8E8015D0}" srcOrd="1" destOrd="0" presId="urn:microsoft.com/office/officeart/2016/7/layout/RepeatingBendingProcessNew"/>
    <dgm:cxn modelId="{BEC616A4-066D-4CC6-93B0-04DA527611D1}" srcId="{AB8ED35B-F111-4B4F-A186-2D7747AC07DC}" destId="{7906EB0B-C2F8-41EA-87AE-E645362C2C23}" srcOrd="0" destOrd="0" parTransId="{077E212B-8275-478B-8E4B-DE4E9BB39A53}" sibTransId="{0FC86EEC-D070-4E18-B0DD-CF45EDC26759}"/>
    <dgm:cxn modelId="{56E5F9AA-05D6-47AC-9C25-55619240C957}" type="presOf" srcId="{C8E7FF36-886B-451E-A9A8-01DB58114059}" destId="{14851DE4-7774-443A-B320-0B71306C398C}" srcOrd="0" destOrd="0" presId="urn:microsoft.com/office/officeart/2016/7/layout/RepeatingBendingProcessNew"/>
    <dgm:cxn modelId="{4DCCDEBB-DC3F-42EA-A8D1-3D9891FE2A6E}" srcId="{AB8ED35B-F111-4B4F-A186-2D7747AC07DC}" destId="{EC116553-2574-49BE-A97E-006BE70EFEBD}" srcOrd="3" destOrd="0" parTransId="{392D8221-C4C6-4304-8B36-91227A25F1C9}" sibTransId="{021E92B6-7C70-4801-AA06-7E3A606443CA}"/>
    <dgm:cxn modelId="{F3E9CCBF-8B9F-4A3B-BDE0-54607AB18C5B}" type="presOf" srcId="{9425033C-B2E4-462A-9496-0350F8F7D526}" destId="{3B3D4A09-ADCB-4FDC-B57F-22A56927670D}" srcOrd="1" destOrd="0" presId="urn:microsoft.com/office/officeart/2016/7/layout/RepeatingBendingProcessNew"/>
    <dgm:cxn modelId="{85AC15CA-AFBA-46F8-AC80-E7BA60FB6FDC}" type="presOf" srcId="{7906EB0B-C2F8-41EA-87AE-E645362C2C23}" destId="{1F30B438-8392-4AD9-921B-92F31D8BD6A0}" srcOrd="0" destOrd="0" presId="urn:microsoft.com/office/officeart/2016/7/layout/RepeatingBendingProcessNew"/>
    <dgm:cxn modelId="{354E25DD-E3AE-4C99-844D-C75DD6FFA656}" srcId="{AB8ED35B-F111-4B4F-A186-2D7747AC07DC}" destId="{C8E7FF36-886B-451E-A9A8-01DB58114059}" srcOrd="2" destOrd="0" parTransId="{028442DE-4118-4021-9664-C257C0D3BE1E}" sibTransId="{079E9087-84A7-4A33-A958-A001FA31AECC}"/>
    <dgm:cxn modelId="{CAC7A2E3-AA0D-4EF2-81BE-7CAC96187426}" type="presOf" srcId="{0FC86EEC-D070-4E18-B0DD-CF45EDC26759}" destId="{B3A50ED5-5D44-4390-A757-045C145CB116}" srcOrd="0" destOrd="0" presId="urn:microsoft.com/office/officeart/2016/7/layout/RepeatingBendingProcessNew"/>
    <dgm:cxn modelId="{E0D479ED-4DF5-4998-93C6-2C24E8F9F893}" type="presOf" srcId="{9425033C-B2E4-462A-9496-0350F8F7D526}" destId="{61C2E0A8-8C44-4686-AC1E-F3743226D037}" srcOrd="0" destOrd="0" presId="urn:microsoft.com/office/officeart/2016/7/layout/RepeatingBendingProcessNew"/>
    <dgm:cxn modelId="{508BF9F7-DEF6-4555-B257-8F4F235A3FCD}" type="presOf" srcId="{EC116553-2574-49BE-A97E-006BE70EFEBD}" destId="{10F9EF53-3A7D-4FB2-9EEA-1C5ACE5FC809}" srcOrd="0" destOrd="0" presId="urn:microsoft.com/office/officeart/2016/7/layout/RepeatingBendingProcessNew"/>
    <dgm:cxn modelId="{B28D0AEE-545E-4072-B852-B34655D85D97}" type="presParOf" srcId="{68A24C88-43AA-4ACB-AA59-F7100B7B2AAD}" destId="{1F30B438-8392-4AD9-921B-92F31D8BD6A0}" srcOrd="0" destOrd="0" presId="urn:microsoft.com/office/officeart/2016/7/layout/RepeatingBendingProcessNew"/>
    <dgm:cxn modelId="{3613729E-9CFC-431D-95ED-14B0AEA2946F}" type="presParOf" srcId="{68A24C88-43AA-4ACB-AA59-F7100B7B2AAD}" destId="{B3A50ED5-5D44-4390-A757-045C145CB116}" srcOrd="1" destOrd="0" presId="urn:microsoft.com/office/officeart/2016/7/layout/RepeatingBendingProcessNew"/>
    <dgm:cxn modelId="{860388CE-FC6C-4B49-9479-440951A2CB0F}" type="presParOf" srcId="{B3A50ED5-5D44-4390-A757-045C145CB116}" destId="{1C171F18-0EAB-4778-91D6-A70C7F1B0E11}" srcOrd="0" destOrd="0" presId="urn:microsoft.com/office/officeart/2016/7/layout/RepeatingBendingProcessNew"/>
    <dgm:cxn modelId="{BAAAE408-DB88-4FAB-B109-61DF5A3DAEC1}" type="presParOf" srcId="{68A24C88-43AA-4ACB-AA59-F7100B7B2AAD}" destId="{C2C63E0D-EAE3-4D4D-88E0-0CC5AADFCD82}" srcOrd="2" destOrd="0" presId="urn:microsoft.com/office/officeart/2016/7/layout/RepeatingBendingProcessNew"/>
    <dgm:cxn modelId="{FDC7B56A-4001-44A8-8DA1-0474B8AA8AD2}" type="presParOf" srcId="{68A24C88-43AA-4ACB-AA59-F7100B7B2AAD}" destId="{A3C8EA51-548C-431D-B291-4AB5D36E7096}" srcOrd="3" destOrd="0" presId="urn:microsoft.com/office/officeart/2016/7/layout/RepeatingBendingProcessNew"/>
    <dgm:cxn modelId="{0F56ED5F-BBDF-462A-B957-78F6BD90917C}" type="presParOf" srcId="{A3C8EA51-548C-431D-B291-4AB5D36E7096}" destId="{E3D4EC3A-F8CA-462C-9B0B-76DA8E8015D0}" srcOrd="0" destOrd="0" presId="urn:microsoft.com/office/officeart/2016/7/layout/RepeatingBendingProcessNew"/>
    <dgm:cxn modelId="{60883ED4-3EA3-48CF-8761-5ED65A3458E2}" type="presParOf" srcId="{68A24C88-43AA-4ACB-AA59-F7100B7B2AAD}" destId="{14851DE4-7774-443A-B320-0B71306C398C}" srcOrd="4" destOrd="0" presId="urn:microsoft.com/office/officeart/2016/7/layout/RepeatingBendingProcessNew"/>
    <dgm:cxn modelId="{2597D90B-CD88-40EB-82FA-80E6E4F4B59A}" type="presParOf" srcId="{68A24C88-43AA-4ACB-AA59-F7100B7B2AAD}" destId="{7D194C44-CC63-47D0-B20B-4CD6F972682D}" srcOrd="5" destOrd="0" presId="urn:microsoft.com/office/officeart/2016/7/layout/RepeatingBendingProcessNew"/>
    <dgm:cxn modelId="{738E3D99-2B8A-4949-8503-BC60C04D7F66}" type="presParOf" srcId="{7D194C44-CC63-47D0-B20B-4CD6F972682D}" destId="{8BC94D62-AA9B-439E-8B6B-52691BE17BC5}" srcOrd="0" destOrd="0" presId="urn:microsoft.com/office/officeart/2016/7/layout/RepeatingBendingProcessNew"/>
    <dgm:cxn modelId="{23BCCB5C-99B1-4C50-BDE7-66419FE4345F}" type="presParOf" srcId="{68A24C88-43AA-4ACB-AA59-F7100B7B2AAD}" destId="{10F9EF53-3A7D-4FB2-9EEA-1C5ACE5FC809}" srcOrd="6" destOrd="0" presId="urn:microsoft.com/office/officeart/2016/7/layout/RepeatingBendingProcessNew"/>
    <dgm:cxn modelId="{BE68B371-C2CB-4E4D-A3EF-A5B03E2A8855}" type="presParOf" srcId="{68A24C88-43AA-4ACB-AA59-F7100B7B2AAD}" destId="{A20D4FBF-DF15-4199-9F74-5B87A0EC668A}" srcOrd="7" destOrd="0" presId="urn:microsoft.com/office/officeart/2016/7/layout/RepeatingBendingProcessNew"/>
    <dgm:cxn modelId="{25B1BCCA-4A5E-456E-B42C-D29E6B011749}" type="presParOf" srcId="{A20D4FBF-DF15-4199-9F74-5B87A0EC668A}" destId="{AC50263E-8CDA-4815-8D07-7AE3C27CE6A3}" srcOrd="0" destOrd="0" presId="urn:microsoft.com/office/officeart/2016/7/layout/RepeatingBendingProcessNew"/>
    <dgm:cxn modelId="{1B5B9D71-9AB9-4428-850E-8DA99F9F65AF}" type="presParOf" srcId="{68A24C88-43AA-4ACB-AA59-F7100B7B2AAD}" destId="{03EBA1EF-CC52-4802-B3FA-C37B4C193141}" srcOrd="8" destOrd="0" presId="urn:microsoft.com/office/officeart/2016/7/layout/RepeatingBendingProcessNew"/>
    <dgm:cxn modelId="{19110A49-A1CD-4A67-BC0D-9C50A0C99158}" type="presParOf" srcId="{68A24C88-43AA-4ACB-AA59-F7100B7B2AAD}" destId="{61C2E0A8-8C44-4686-AC1E-F3743226D037}" srcOrd="9" destOrd="0" presId="urn:microsoft.com/office/officeart/2016/7/layout/RepeatingBendingProcessNew"/>
    <dgm:cxn modelId="{35F6F287-BBE7-4FB6-B009-28579D0F5438}" type="presParOf" srcId="{61C2E0A8-8C44-4686-AC1E-F3743226D037}" destId="{3B3D4A09-ADCB-4FDC-B57F-22A56927670D}" srcOrd="0" destOrd="0" presId="urn:microsoft.com/office/officeart/2016/7/layout/RepeatingBendingProcessNew"/>
    <dgm:cxn modelId="{0AB86667-BE5D-44DA-B0FF-FF8027E69E31}" type="presParOf" srcId="{68A24C88-43AA-4ACB-AA59-F7100B7B2AAD}" destId="{1CF517EF-9AA3-4BCF-8C84-99FFB5A2238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C44BEE-11CD-4BD1-A5B7-6F1324BF80A0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D161084-D608-459C-B5CB-95035B1A52E6}">
      <dgm:prSet/>
      <dgm:spPr/>
      <dgm:t>
        <a:bodyPr/>
        <a:lstStyle/>
        <a:p>
          <a:r>
            <a:rPr lang="en-US" b="1" i="0"/>
            <a:t>Data Cleaning:</a:t>
          </a:r>
          <a:endParaRPr lang="en-US"/>
        </a:p>
      </dgm:t>
    </dgm:pt>
    <dgm:pt modelId="{F5B7FD5E-C4D2-4B47-8EA1-F0202E045915}" type="parTrans" cxnId="{DE7ED9CC-A6C5-4B18-A09A-633EBB6ED5D6}">
      <dgm:prSet/>
      <dgm:spPr/>
      <dgm:t>
        <a:bodyPr/>
        <a:lstStyle/>
        <a:p>
          <a:endParaRPr lang="en-US"/>
        </a:p>
      </dgm:t>
    </dgm:pt>
    <dgm:pt modelId="{0F947DE5-5C25-49EA-81FA-7A08C121A694}" type="sibTrans" cxnId="{DE7ED9CC-A6C5-4B18-A09A-633EBB6ED5D6}">
      <dgm:prSet/>
      <dgm:spPr/>
      <dgm:t>
        <a:bodyPr/>
        <a:lstStyle/>
        <a:p>
          <a:endParaRPr lang="en-US"/>
        </a:p>
      </dgm:t>
    </dgm:pt>
    <dgm:pt modelId="{72D3EA1D-6C19-456D-B333-64EA131346A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1"/>
            <a:t>Convert to lowercase:</a:t>
          </a:r>
          <a:r>
            <a:rPr lang="en-US" b="0" i="0"/>
            <a:t> Normalize text by converting all characters to lowercase.</a:t>
          </a:r>
        </a:p>
      </dgm:t>
    </dgm:pt>
    <dgm:pt modelId="{B499CA0C-41D4-4661-9729-4561DE41C954}" type="parTrans" cxnId="{762F94A8-037D-492F-9A45-79067B18688D}">
      <dgm:prSet/>
      <dgm:spPr/>
      <dgm:t>
        <a:bodyPr/>
        <a:lstStyle/>
        <a:p>
          <a:endParaRPr lang="en-US"/>
        </a:p>
      </dgm:t>
    </dgm:pt>
    <dgm:pt modelId="{94C2B2BA-2123-4917-A076-760F5D6D7DB4}" type="sibTrans" cxnId="{762F94A8-037D-492F-9A45-79067B18688D}">
      <dgm:prSet/>
      <dgm:spPr/>
      <dgm:t>
        <a:bodyPr/>
        <a:lstStyle/>
        <a:p>
          <a:endParaRPr lang="en-US"/>
        </a:p>
      </dgm:t>
    </dgm:pt>
    <dgm:pt modelId="{3EFAA37A-93A3-432C-94FE-994763F91B0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1"/>
            <a:t>Remove URLs:</a:t>
          </a:r>
          <a:r>
            <a:rPr lang="en-US" b="0" i="0"/>
            <a:t> Eliminate web links from the text data.</a:t>
          </a:r>
        </a:p>
      </dgm:t>
    </dgm:pt>
    <dgm:pt modelId="{EDC41DAF-AC9C-4D1C-92C8-453C32DF707D}" type="parTrans" cxnId="{3E7A893F-F987-43C4-A2C0-7323334E5280}">
      <dgm:prSet/>
      <dgm:spPr/>
      <dgm:t>
        <a:bodyPr/>
        <a:lstStyle/>
        <a:p>
          <a:endParaRPr lang="en-US"/>
        </a:p>
      </dgm:t>
    </dgm:pt>
    <dgm:pt modelId="{6C0273E4-7841-4DB7-9DEC-8909398FCDC4}" type="sibTrans" cxnId="{3E7A893F-F987-43C4-A2C0-7323334E5280}">
      <dgm:prSet/>
      <dgm:spPr/>
      <dgm:t>
        <a:bodyPr/>
        <a:lstStyle/>
        <a:p>
          <a:endParaRPr lang="en-US"/>
        </a:p>
      </dgm:t>
    </dgm:pt>
    <dgm:pt modelId="{8347E26D-2748-4D90-B951-6A6471F6C76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1"/>
            <a:t>Remove user mentions:</a:t>
          </a:r>
          <a:r>
            <a:rPr lang="en-US" b="0" i="0"/>
            <a:t> Exclude mentions of other users or handles in the text.</a:t>
          </a:r>
        </a:p>
      </dgm:t>
    </dgm:pt>
    <dgm:pt modelId="{AB360DF8-E609-4B9D-A4C7-52A1D3517EB4}" type="parTrans" cxnId="{87564E25-75E4-4A09-BA0C-17CC403D10A3}">
      <dgm:prSet/>
      <dgm:spPr/>
      <dgm:t>
        <a:bodyPr/>
        <a:lstStyle/>
        <a:p>
          <a:endParaRPr lang="en-US"/>
        </a:p>
      </dgm:t>
    </dgm:pt>
    <dgm:pt modelId="{9ABA5060-DF14-479F-AF18-C4A16F6DBCD6}" type="sibTrans" cxnId="{87564E25-75E4-4A09-BA0C-17CC403D10A3}">
      <dgm:prSet/>
      <dgm:spPr/>
      <dgm:t>
        <a:bodyPr/>
        <a:lstStyle/>
        <a:p>
          <a:endParaRPr lang="en-US"/>
        </a:p>
      </dgm:t>
    </dgm:pt>
    <dgm:pt modelId="{BE482F94-E530-4C65-92FF-10EF992F7B4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1"/>
            <a:t>Remove special characters, numbers, and punctuation:</a:t>
          </a:r>
          <a:r>
            <a:rPr lang="en-US" b="0" i="0"/>
            <a:t> Cleanse the text by removing non-alphabetic characters, digits, and punctuation marks.</a:t>
          </a:r>
        </a:p>
      </dgm:t>
    </dgm:pt>
    <dgm:pt modelId="{3859A2EE-28C2-4F2B-A795-98AF47133A4B}" type="parTrans" cxnId="{4F1B81D9-A007-455C-A0AF-2B4917AA7798}">
      <dgm:prSet/>
      <dgm:spPr/>
      <dgm:t>
        <a:bodyPr/>
        <a:lstStyle/>
        <a:p>
          <a:endParaRPr lang="en-US"/>
        </a:p>
      </dgm:t>
    </dgm:pt>
    <dgm:pt modelId="{93D2BD83-774B-4A17-9357-0A2BF60399B5}" type="sibTrans" cxnId="{4F1B81D9-A007-455C-A0AF-2B4917AA7798}">
      <dgm:prSet/>
      <dgm:spPr/>
      <dgm:t>
        <a:bodyPr/>
        <a:lstStyle/>
        <a:p>
          <a:endParaRPr lang="en-US"/>
        </a:p>
      </dgm:t>
    </dgm:pt>
    <dgm:pt modelId="{54372082-B544-4393-BB80-747DB2CCAD3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1"/>
            <a:t>Replace multiple white spaces with a single space:</a:t>
          </a:r>
          <a:r>
            <a:rPr lang="en-US" b="0" i="0"/>
            <a:t> Ensure consistent spacing by replacing consecutive white spaces with a single space.</a:t>
          </a:r>
        </a:p>
      </dgm:t>
    </dgm:pt>
    <dgm:pt modelId="{C41A5F45-DBC1-43F8-B7E1-2E926B421317}" type="parTrans" cxnId="{4D9CC115-D44F-4B86-A0F3-63599D5BD50C}">
      <dgm:prSet/>
      <dgm:spPr/>
      <dgm:t>
        <a:bodyPr/>
        <a:lstStyle/>
        <a:p>
          <a:endParaRPr lang="en-US"/>
        </a:p>
      </dgm:t>
    </dgm:pt>
    <dgm:pt modelId="{3A06EE1E-5A5F-4FCB-9181-903511ED2A90}" type="sibTrans" cxnId="{4D9CC115-D44F-4B86-A0F3-63599D5BD50C}">
      <dgm:prSet/>
      <dgm:spPr/>
      <dgm:t>
        <a:bodyPr/>
        <a:lstStyle/>
        <a:p>
          <a:endParaRPr lang="en-US"/>
        </a:p>
      </dgm:t>
    </dgm:pt>
    <dgm:pt modelId="{ECC3CEA8-E9B0-41B0-B30F-3553BE60092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Tokenizing:</a:t>
          </a:r>
          <a:endParaRPr lang="en-US" b="0" i="0"/>
        </a:p>
      </dgm:t>
    </dgm:pt>
    <dgm:pt modelId="{C80C4FD0-902D-4291-A167-6F40705E9302}" type="parTrans" cxnId="{0BBFE2CB-7C94-480E-B6E6-705673A610B3}">
      <dgm:prSet/>
      <dgm:spPr/>
      <dgm:t>
        <a:bodyPr/>
        <a:lstStyle/>
        <a:p>
          <a:endParaRPr lang="en-US"/>
        </a:p>
      </dgm:t>
    </dgm:pt>
    <dgm:pt modelId="{41C33C5F-EB2A-46BB-9133-B917620A2637}" type="sibTrans" cxnId="{0BBFE2CB-7C94-480E-B6E6-705673A610B3}">
      <dgm:prSet/>
      <dgm:spPr/>
      <dgm:t>
        <a:bodyPr/>
        <a:lstStyle/>
        <a:p>
          <a:endParaRPr lang="en-US"/>
        </a:p>
      </dgm:t>
    </dgm:pt>
    <dgm:pt modelId="{92A1BAD1-AA46-4CF5-85F4-4183E9EDA3B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1"/>
            <a:t>Removal of stop words:</a:t>
          </a:r>
          <a:r>
            <a:rPr lang="en-US" b="0" i="0"/>
            <a:t> Enhance analysis by eliminating common words (stop words) that do not contribute significantly to the overall meaning.</a:t>
          </a:r>
        </a:p>
      </dgm:t>
    </dgm:pt>
    <dgm:pt modelId="{BBFB0D7D-38E8-455A-9AE0-36F426EBAD07}" type="parTrans" cxnId="{CE881B0F-1749-4D1C-A872-5C5440F08518}">
      <dgm:prSet/>
      <dgm:spPr/>
      <dgm:t>
        <a:bodyPr/>
        <a:lstStyle/>
        <a:p>
          <a:endParaRPr lang="en-US"/>
        </a:p>
      </dgm:t>
    </dgm:pt>
    <dgm:pt modelId="{8D8A3261-38C3-4B3B-9E7B-EF1D51BD165D}" type="sibTrans" cxnId="{CE881B0F-1749-4D1C-A872-5C5440F08518}">
      <dgm:prSet/>
      <dgm:spPr/>
      <dgm:t>
        <a:bodyPr/>
        <a:lstStyle/>
        <a:p>
          <a:endParaRPr lang="en-US"/>
        </a:p>
      </dgm:t>
    </dgm:pt>
    <dgm:pt modelId="{BF3277D3-7205-43E2-AC48-B92BDE841B7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1"/>
            <a:t>Stemming:</a:t>
          </a:r>
          <a:r>
            <a:rPr lang="en-US" b="0" i="0"/>
            <a:t> Simplify words to their root form for more effective analysis.</a:t>
          </a:r>
        </a:p>
      </dgm:t>
    </dgm:pt>
    <dgm:pt modelId="{2BFCEDB2-2BB3-41DC-A673-19A462A166FD}" type="parTrans" cxnId="{90D8F751-600D-4490-AB65-8CE41C9B023B}">
      <dgm:prSet/>
      <dgm:spPr/>
      <dgm:t>
        <a:bodyPr/>
        <a:lstStyle/>
        <a:p>
          <a:endParaRPr lang="en-US"/>
        </a:p>
      </dgm:t>
    </dgm:pt>
    <dgm:pt modelId="{03B0A5B6-0E60-44A5-B818-32B34FA87650}" type="sibTrans" cxnId="{90D8F751-600D-4490-AB65-8CE41C9B023B}">
      <dgm:prSet/>
      <dgm:spPr/>
      <dgm:t>
        <a:bodyPr/>
        <a:lstStyle/>
        <a:p>
          <a:endParaRPr lang="en-US"/>
        </a:p>
      </dgm:t>
    </dgm:pt>
    <dgm:pt modelId="{80AF4024-77C5-49A5-8DA5-89DDE5E5732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1"/>
            <a:t>Lemmatization:</a:t>
          </a:r>
          <a:r>
            <a:rPr lang="en-US" b="0" i="0"/>
            <a:t> Reduce words to their base or dictionary form, improving text normalization and analysis.</a:t>
          </a:r>
        </a:p>
      </dgm:t>
    </dgm:pt>
    <dgm:pt modelId="{0AC8EEC7-C4E0-4BDE-A776-2AE854C7E60F}" type="parTrans" cxnId="{78D9B15E-81F4-4B7E-8D1B-5B72169B205B}">
      <dgm:prSet/>
      <dgm:spPr/>
      <dgm:t>
        <a:bodyPr/>
        <a:lstStyle/>
        <a:p>
          <a:endParaRPr lang="en-US"/>
        </a:p>
      </dgm:t>
    </dgm:pt>
    <dgm:pt modelId="{B596870D-30B4-4433-A6E5-D40BBCED565E}" type="sibTrans" cxnId="{78D9B15E-81F4-4B7E-8D1B-5B72169B205B}">
      <dgm:prSet/>
      <dgm:spPr/>
      <dgm:t>
        <a:bodyPr/>
        <a:lstStyle/>
        <a:p>
          <a:endParaRPr lang="en-US"/>
        </a:p>
      </dgm:t>
    </dgm:pt>
    <dgm:pt modelId="{8FB21911-DF95-4BB3-ACC8-A17EBCC08E23}">
      <dgm:prSet/>
      <dgm:spPr/>
      <dgm:t>
        <a:bodyPr/>
        <a:lstStyle/>
        <a:p>
          <a:pPr>
            <a:buFont typeface="+mj-lt"/>
            <a:buNone/>
          </a:pPr>
          <a:endParaRPr lang="en-US" b="0" i="0"/>
        </a:p>
      </dgm:t>
    </dgm:pt>
    <dgm:pt modelId="{BFBF5BBD-B661-464D-8AD6-3B7ED83B71A3}" type="parTrans" cxnId="{CF44ED80-82A8-44E8-9502-FDE0AD106527}">
      <dgm:prSet/>
      <dgm:spPr/>
      <dgm:t>
        <a:bodyPr/>
        <a:lstStyle/>
        <a:p>
          <a:endParaRPr lang="en-US"/>
        </a:p>
      </dgm:t>
    </dgm:pt>
    <dgm:pt modelId="{824E4152-23A9-4851-AEE5-C2B3C3032B86}" type="sibTrans" cxnId="{CF44ED80-82A8-44E8-9502-FDE0AD106527}">
      <dgm:prSet/>
      <dgm:spPr/>
      <dgm:t>
        <a:bodyPr/>
        <a:lstStyle/>
        <a:p>
          <a:endParaRPr lang="en-US"/>
        </a:p>
      </dgm:t>
    </dgm:pt>
    <dgm:pt modelId="{6F9ECCDC-4D5B-4F27-915E-45D86744940F}">
      <dgm:prSet/>
      <dgm:spPr/>
      <dgm:t>
        <a:bodyPr/>
        <a:lstStyle/>
        <a:p>
          <a:pPr>
            <a:buFont typeface="+mj-lt"/>
            <a:buAutoNum type="arabicPeriod"/>
          </a:pPr>
          <a:endParaRPr lang="en-US" b="0" i="0"/>
        </a:p>
      </dgm:t>
    </dgm:pt>
    <dgm:pt modelId="{E38D19EB-B013-4FED-A3F2-E2D8F134391B}" type="parTrans" cxnId="{B8497163-7E0C-4A87-B432-C0E284FBC31C}">
      <dgm:prSet/>
      <dgm:spPr/>
      <dgm:t>
        <a:bodyPr/>
        <a:lstStyle/>
        <a:p>
          <a:endParaRPr lang="en-US"/>
        </a:p>
      </dgm:t>
    </dgm:pt>
    <dgm:pt modelId="{94B3D283-3748-44A6-9781-684B5B6CBAFB}" type="sibTrans" cxnId="{B8497163-7E0C-4A87-B432-C0E284FBC31C}">
      <dgm:prSet/>
      <dgm:spPr/>
      <dgm:t>
        <a:bodyPr/>
        <a:lstStyle/>
        <a:p>
          <a:endParaRPr lang="en-US"/>
        </a:p>
      </dgm:t>
    </dgm:pt>
    <dgm:pt modelId="{876DD1CD-3B7F-46FC-BBF9-8945660E9F21}">
      <dgm:prSet/>
      <dgm:spPr/>
      <dgm:t>
        <a:bodyPr/>
        <a:lstStyle/>
        <a:p>
          <a:pPr>
            <a:buFont typeface="+mj-lt"/>
            <a:buAutoNum type="arabicPeriod"/>
          </a:pPr>
          <a:endParaRPr lang="en-US" b="0" i="0"/>
        </a:p>
      </dgm:t>
    </dgm:pt>
    <dgm:pt modelId="{60E2E6B7-25EA-4146-931A-8CE390F08C12}" type="parTrans" cxnId="{A7BF3EAF-9EB2-4330-B132-064F843AB310}">
      <dgm:prSet/>
      <dgm:spPr/>
      <dgm:t>
        <a:bodyPr/>
        <a:lstStyle/>
        <a:p>
          <a:endParaRPr lang="en-US"/>
        </a:p>
      </dgm:t>
    </dgm:pt>
    <dgm:pt modelId="{EE0B7B37-6A82-4A6A-8594-4F263DA4E448}" type="sibTrans" cxnId="{A7BF3EAF-9EB2-4330-B132-064F843AB310}">
      <dgm:prSet/>
      <dgm:spPr/>
      <dgm:t>
        <a:bodyPr/>
        <a:lstStyle/>
        <a:p>
          <a:endParaRPr lang="en-US"/>
        </a:p>
      </dgm:t>
    </dgm:pt>
    <dgm:pt modelId="{34448E38-EBFE-4F3D-8638-6562AB3801FD}" type="pres">
      <dgm:prSet presAssocID="{4DC44BEE-11CD-4BD1-A5B7-6F1324BF80A0}" presName="linear" presStyleCnt="0">
        <dgm:presLayoutVars>
          <dgm:dir/>
          <dgm:animLvl val="lvl"/>
          <dgm:resizeHandles val="exact"/>
        </dgm:presLayoutVars>
      </dgm:prSet>
      <dgm:spPr/>
    </dgm:pt>
    <dgm:pt modelId="{A9E9327A-04C2-4CB4-8573-EBBFDEC4329B}" type="pres">
      <dgm:prSet presAssocID="{AD161084-D608-459C-B5CB-95035B1A52E6}" presName="parentLin" presStyleCnt="0"/>
      <dgm:spPr/>
    </dgm:pt>
    <dgm:pt modelId="{26899C0D-EF6B-4662-AD66-4A7E0FD66DE8}" type="pres">
      <dgm:prSet presAssocID="{AD161084-D608-459C-B5CB-95035B1A52E6}" presName="parentLeftMargin" presStyleLbl="node1" presStyleIdx="0" presStyleCnt="2"/>
      <dgm:spPr/>
    </dgm:pt>
    <dgm:pt modelId="{10162789-3688-4295-80B9-9D32295E2283}" type="pres">
      <dgm:prSet presAssocID="{AD161084-D608-459C-B5CB-95035B1A52E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103DAF-A578-45AA-A6E9-99B9E37138F5}" type="pres">
      <dgm:prSet presAssocID="{AD161084-D608-459C-B5CB-95035B1A52E6}" presName="negativeSpace" presStyleCnt="0"/>
      <dgm:spPr/>
    </dgm:pt>
    <dgm:pt modelId="{111FE261-D2DB-426F-AACB-8FB407796940}" type="pres">
      <dgm:prSet presAssocID="{AD161084-D608-459C-B5CB-95035B1A52E6}" presName="childText" presStyleLbl="conFgAcc1" presStyleIdx="0" presStyleCnt="2">
        <dgm:presLayoutVars>
          <dgm:bulletEnabled val="1"/>
        </dgm:presLayoutVars>
      </dgm:prSet>
      <dgm:spPr/>
    </dgm:pt>
    <dgm:pt modelId="{C163450D-41BA-4C04-A292-442A4DD7F31A}" type="pres">
      <dgm:prSet presAssocID="{0F947DE5-5C25-49EA-81FA-7A08C121A694}" presName="spaceBetweenRectangles" presStyleCnt="0"/>
      <dgm:spPr/>
    </dgm:pt>
    <dgm:pt modelId="{960C06CE-C0FD-4969-A124-470EAD355DE2}" type="pres">
      <dgm:prSet presAssocID="{ECC3CEA8-E9B0-41B0-B30F-3553BE600920}" presName="parentLin" presStyleCnt="0"/>
      <dgm:spPr/>
    </dgm:pt>
    <dgm:pt modelId="{4CBF6B4F-E111-41DB-B30B-79F7E7B0E1B9}" type="pres">
      <dgm:prSet presAssocID="{ECC3CEA8-E9B0-41B0-B30F-3553BE600920}" presName="parentLeftMargin" presStyleLbl="node1" presStyleIdx="0" presStyleCnt="2"/>
      <dgm:spPr/>
    </dgm:pt>
    <dgm:pt modelId="{6FBFF542-3B6E-46FF-8380-E31219AD96A6}" type="pres">
      <dgm:prSet presAssocID="{ECC3CEA8-E9B0-41B0-B30F-3553BE60092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A610BD8-DCD8-4A70-A527-966DA32E7AB7}" type="pres">
      <dgm:prSet presAssocID="{ECC3CEA8-E9B0-41B0-B30F-3553BE600920}" presName="negativeSpace" presStyleCnt="0"/>
      <dgm:spPr/>
    </dgm:pt>
    <dgm:pt modelId="{D3B47425-BECB-40E6-8078-5D702319EF8A}" type="pres">
      <dgm:prSet presAssocID="{ECC3CEA8-E9B0-41B0-B30F-3553BE60092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795D401-74C0-4652-A8DF-4FC592906138}" type="presOf" srcId="{4DC44BEE-11CD-4BD1-A5B7-6F1324BF80A0}" destId="{34448E38-EBFE-4F3D-8638-6562AB3801FD}" srcOrd="0" destOrd="0" presId="urn:microsoft.com/office/officeart/2005/8/layout/list1"/>
    <dgm:cxn modelId="{A7EE0F03-86A6-43B8-879C-72D499836FD7}" type="presOf" srcId="{ECC3CEA8-E9B0-41B0-B30F-3553BE600920}" destId="{4CBF6B4F-E111-41DB-B30B-79F7E7B0E1B9}" srcOrd="0" destOrd="0" presId="urn:microsoft.com/office/officeart/2005/8/layout/list1"/>
    <dgm:cxn modelId="{121A040F-20E6-465B-821D-9CCC24D721F6}" type="presOf" srcId="{6F9ECCDC-4D5B-4F27-915E-45D86744940F}" destId="{111FE261-D2DB-426F-AACB-8FB407796940}" srcOrd="0" destOrd="0" presId="urn:microsoft.com/office/officeart/2005/8/layout/list1"/>
    <dgm:cxn modelId="{CE881B0F-1749-4D1C-A872-5C5440F08518}" srcId="{ECC3CEA8-E9B0-41B0-B30F-3553BE600920}" destId="{92A1BAD1-AA46-4CF5-85F4-4183E9EDA3BF}" srcOrd="1" destOrd="0" parTransId="{BBFB0D7D-38E8-455A-9AE0-36F426EBAD07}" sibTransId="{8D8A3261-38C3-4B3B-9E7B-EF1D51BD165D}"/>
    <dgm:cxn modelId="{DEF1E912-E73A-4858-A6B0-610A6942A605}" type="presOf" srcId="{AD161084-D608-459C-B5CB-95035B1A52E6}" destId="{10162789-3688-4295-80B9-9D32295E2283}" srcOrd="1" destOrd="0" presId="urn:microsoft.com/office/officeart/2005/8/layout/list1"/>
    <dgm:cxn modelId="{4D9CC115-D44F-4B86-A0F3-63599D5BD50C}" srcId="{AD161084-D608-459C-B5CB-95035B1A52E6}" destId="{54372082-B544-4393-BB80-747DB2CCAD3E}" srcOrd="5" destOrd="0" parTransId="{C41A5F45-DBC1-43F8-B7E1-2E926B421317}" sibTransId="{3A06EE1E-5A5F-4FCB-9181-903511ED2A90}"/>
    <dgm:cxn modelId="{260ECE16-80FC-4DB5-8388-29960B5AA24B}" type="presOf" srcId="{92A1BAD1-AA46-4CF5-85F4-4183E9EDA3BF}" destId="{D3B47425-BECB-40E6-8078-5D702319EF8A}" srcOrd="0" destOrd="1" presId="urn:microsoft.com/office/officeart/2005/8/layout/list1"/>
    <dgm:cxn modelId="{D7E5B523-7DBF-4116-9AF3-F99EBF928BE4}" type="presOf" srcId="{ECC3CEA8-E9B0-41B0-B30F-3553BE600920}" destId="{6FBFF542-3B6E-46FF-8380-E31219AD96A6}" srcOrd="1" destOrd="0" presId="urn:microsoft.com/office/officeart/2005/8/layout/list1"/>
    <dgm:cxn modelId="{87564E25-75E4-4A09-BA0C-17CC403D10A3}" srcId="{AD161084-D608-459C-B5CB-95035B1A52E6}" destId="{8347E26D-2748-4D90-B951-6A6471F6C761}" srcOrd="3" destOrd="0" parTransId="{AB360DF8-E609-4B9D-A4C7-52A1D3517EB4}" sibTransId="{9ABA5060-DF14-479F-AF18-C4A16F6DBCD6}"/>
    <dgm:cxn modelId="{26825E3F-1D46-4068-87B8-222C2F2F4E5E}" type="presOf" srcId="{8FB21911-DF95-4BB3-ACC8-A17EBCC08E23}" destId="{111FE261-D2DB-426F-AACB-8FB407796940}" srcOrd="0" destOrd="6" presId="urn:microsoft.com/office/officeart/2005/8/layout/list1"/>
    <dgm:cxn modelId="{3E7A893F-F987-43C4-A2C0-7323334E5280}" srcId="{AD161084-D608-459C-B5CB-95035B1A52E6}" destId="{3EFAA37A-93A3-432C-94FE-994763F91B08}" srcOrd="2" destOrd="0" parTransId="{EDC41DAF-AC9C-4D1C-92C8-453C32DF707D}" sibTransId="{6C0273E4-7841-4DB7-9DEC-8909398FCDC4}"/>
    <dgm:cxn modelId="{78D9B15E-81F4-4B7E-8D1B-5B72169B205B}" srcId="{ECC3CEA8-E9B0-41B0-B30F-3553BE600920}" destId="{80AF4024-77C5-49A5-8DA5-89DDE5E57329}" srcOrd="3" destOrd="0" parTransId="{0AC8EEC7-C4E0-4BDE-A776-2AE854C7E60F}" sibTransId="{B596870D-30B4-4433-A6E5-D40BBCED565E}"/>
    <dgm:cxn modelId="{94D63B63-4F2D-4A2E-A101-55CFC9E747C5}" type="presOf" srcId="{54372082-B544-4393-BB80-747DB2CCAD3E}" destId="{111FE261-D2DB-426F-AACB-8FB407796940}" srcOrd="0" destOrd="5" presId="urn:microsoft.com/office/officeart/2005/8/layout/list1"/>
    <dgm:cxn modelId="{B8497163-7E0C-4A87-B432-C0E284FBC31C}" srcId="{AD161084-D608-459C-B5CB-95035B1A52E6}" destId="{6F9ECCDC-4D5B-4F27-915E-45D86744940F}" srcOrd="0" destOrd="0" parTransId="{E38D19EB-B013-4FED-A3F2-E2D8F134391B}" sibTransId="{94B3D283-3748-44A6-9781-684B5B6CBAFB}"/>
    <dgm:cxn modelId="{1182F26A-57F2-40CC-AB7B-FEAAE271634C}" type="presOf" srcId="{AD161084-D608-459C-B5CB-95035B1A52E6}" destId="{26899C0D-EF6B-4662-AD66-4A7E0FD66DE8}" srcOrd="0" destOrd="0" presId="urn:microsoft.com/office/officeart/2005/8/layout/list1"/>
    <dgm:cxn modelId="{90D8F751-600D-4490-AB65-8CE41C9B023B}" srcId="{ECC3CEA8-E9B0-41B0-B30F-3553BE600920}" destId="{BF3277D3-7205-43E2-AC48-B92BDE841B73}" srcOrd="2" destOrd="0" parTransId="{2BFCEDB2-2BB3-41DC-A673-19A462A166FD}" sibTransId="{03B0A5B6-0E60-44A5-B818-32B34FA87650}"/>
    <dgm:cxn modelId="{32A05475-70DA-4C70-B631-6B0713B828B3}" type="presOf" srcId="{8347E26D-2748-4D90-B951-6A6471F6C761}" destId="{111FE261-D2DB-426F-AACB-8FB407796940}" srcOrd="0" destOrd="3" presId="urn:microsoft.com/office/officeart/2005/8/layout/list1"/>
    <dgm:cxn modelId="{9DCF2577-4137-433C-A7AC-807743BB66A2}" type="presOf" srcId="{72D3EA1D-6C19-456D-B333-64EA131346AA}" destId="{111FE261-D2DB-426F-AACB-8FB407796940}" srcOrd="0" destOrd="1" presId="urn:microsoft.com/office/officeart/2005/8/layout/list1"/>
    <dgm:cxn modelId="{EDE0BC7C-721C-4BC6-AE2B-33EFA244608C}" type="presOf" srcId="{3EFAA37A-93A3-432C-94FE-994763F91B08}" destId="{111FE261-D2DB-426F-AACB-8FB407796940}" srcOrd="0" destOrd="2" presId="urn:microsoft.com/office/officeart/2005/8/layout/list1"/>
    <dgm:cxn modelId="{CF44ED80-82A8-44E8-9502-FDE0AD106527}" srcId="{AD161084-D608-459C-B5CB-95035B1A52E6}" destId="{8FB21911-DF95-4BB3-ACC8-A17EBCC08E23}" srcOrd="6" destOrd="0" parTransId="{BFBF5BBD-B661-464D-8AD6-3B7ED83B71A3}" sibTransId="{824E4152-23A9-4851-AEE5-C2B3C3032B86}"/>
    <dgm:cxn modelId="{762F94A8-037D-492F-9A45-79067B18688D}" srcId="{AD161084-D608-459C-B5CB-95035B1A52E6}" destId="{72D3EA1D-6C19-456D-B333-64EA131346AA}" srcOrd="1" destOrd="0" parTransId="{B499CA0C-41D4-4661-9729-4561DE41C954}" sibTransId="{94C2B2BA-2123-4917-A076-760F5D6D7DB4}"/>
    <dgm:cxn modelId="{6F1AAEAA-A67A-43EE-90CB-21ADC4C0E72C}" type="presOf" srcId="{BE482F94-E530-4C65-92FF-10EF992F7B4A}" destId="{111FE261-D2DB-426F-AACB-8FB407796940}" srcOrd="0" destOrd="4" presId="urn:microsoft.com/office/officeart/2005/8/layout/list1"/>
    <dgm:cxn modelId="{A7BF3EAF-9EB2-4330-B132-064F843AB310}" srcId="{ECC3CEA8-E9B0-41B0-B30F-3553BE600920}" destId="{876DD1CD-3B7F-46FC-BBF9-8945660E9F21}" srcOrd="0" destOrd="0" parTransId="{60E2E6B7-25EA-4146-931A-8CE390F08C12}" sibTransId="{EE0B7B37-6A82-4A6A-8594-4F263DA4E448}"/>
    <dgm:cxn modelId="{B656CFC0-9375-4697-A618-4A6826644144}" type="presOf" srcId="{80AF4024-77C5-49A5-8DA5-89DDE5E57329}" destId="{D3B47425-BECB-40E6-8078-5D702319EF8A}" srcOrd="0" destOrd="3" presId="urn:microsoft.com/office/officeart/2005/8/layout/list1"/>
    <dgm:cxn modelId="{BF4943C5-D230-405E-85DC-CBF3ECD0D427}" type="presOf" srcId="{876DD1CD-3B7F-46FC-BBF9-8945660E9F21}" destId="{D3B47425-BECB-40E6-8078-5D702319EF8A}" srcOrd="0" destOrd="0" presId="urn:microsoft.com/office/officeart/2005/8/layout/list1"/>
    <dgm:cxn modelId="{0BBFE2CB-7C94-480E-B6E6-705673A610B3}" srcId="{4DC44BEE-11CD-4BD1-A5B7-6F1324BF80A0}" destId="{ECC3CEA8-E9B0-41B0-B30F-3553BE600920}" srcOrd="1" destOrd="0" parTransId="{C80C4FD0-902D-4291-A167-6F40705E9302}" sibTransId="{41C33C5F-EB2A-46BB-9133-B917620A2637}"/>
    <dgm:cxn modelId="{DE7ED9CC-A6C5-4B18-A09A-633EBB6ED5D6}" srcId="{4DC44BEE-11CD-4BD1-A5B7-6F1324BF80A0}" destId="{AD161084-D608-459C-B5CB-95035B1A52E6}" srcOrd="0" destOrd="0" parTransId="{F5B7FD5E-C4D2-4B47-8EA1-F0202E045915}" sibTransId="{0F947DE5-5C25-49EA-81FA-7A08C121A694}"/>
    <dgm:cxn modelId="{85EBAAD3-EFB6-4CDC-A326-74B0C6B93379}" type="presOf" srcId="{BF3277D3-7205-43E2-AC48-B92BDE841B73}" destId="{D3B47425-BECB-40E6-8078-5D702319EF8A}" srcOrd="0" destOrd="2" presId="urn:microsoft.com/office/officeart/2005/8/layout/list1"/>
    <dgm:cxn modelId="{4F1B81D9-A007-455C-A0AF-2B4917AA7798}" srcId="{AD161084-D608-459C-B5CB-95035B1A52E6}" destId="{BE482F94-E530-4C65-92FF-10EF992F7B4A}" srcOrd="4" destOrd="0" parTransId="{3859A2EE-28C2-4F2B-A795-98AF47133A4B}" sibTransId="{93D2BD83-774B-4A17-9357-0A2BF60399B5}"/>
    <dgm:cxn modelId="{1E6E6479-2B0E-46B3-BAEF-ADABFAE3AC2F}" type="presParOf" srcId="{34448E38-EBFE-4F3D-8638-6562AB3801FD}" destId="{A9E9327A-04C2-4CB4-8573-EBBFDEC4329B}" srcOrd="0" destOrd="0" presId="urn:microsoft.com/office/officeart/2005/8/layout/list1"/>
    <dgm:cxn modelId="{74B2D669-AB70-4C90-950F-B414331B981C}" type="presParOf" srcId="{A9E9327A-04C2-4CB4-8573-EBBFDEC4329B}" destId="{26899C0D-EF6B-4662-AD66-4A7E0FD66DE8}" srcOrd="0" destOrd="0" presId="urn:microsoft.com/office/officeart/2005/8/layout/list1"/>
    <dgm:cxn modelId="{94A56A50-7658-46DA-B5B8-1B742CA51F79}" type="presParOf" srcId="{A9E9327A-04C2-4CB4-8573-EBBFDEC4329B}" destId="{10162789-3688-4295-80B9-9D32295E2283}" srcOrd="1" destOrd="0" presId="urn:microsoft.com/office/officeart/2005/8/layout/list1"/>
    <dgm:cxn modelId="{F580956D-7406-4979-B224-11FC8A340548}" type="presParOf" srcId="{34448E38-EBFE-4F3D-8638-6562AB3801FD}" destId="{52103DAF-A578-45AA-A6E9-99B9E37138F5}" srcOrd="1" destOrd="0" presId="urn:microsoft.com/office/officeart/2005/8/layout/list1"/>
    <dgm:cxn modelId="{61CB3079-D798-4B6C-B6B2-20360927F28D}" type="presParOf" srcId="{34448E38-EBFE-4F3D-8638-6562AB3801FD}" destId="{111FE261-D2DB-426F-AACB-8FB407796940}" srcOrd="2" destOrd="0" presId="urn:microsoft.com/office/officeart/2005/8/layout/list1"/>
    <dgm:cxn modelId="{B57C5A7D-6A07-4C4D-890A-3560C41FE639}" type="presParOf" srcId="{34448E38-EBFE-4F3D-8638-6562AB3801FD}" destId="{C163450D-41BA-4C04-A292-442A4DD7F31A}" srcOrd="3" destOrd="0" presId="urn:microsoft.com/office/officeart/2005/8/layout/list1"/>
    <dgm:cxn modelId="{3F72F432-6FEE-407A-B8D1-11C9B8AE11DC}" type="presParOf" srcId="{34448E38-EBFE-4F3D-8638-6562AB3801FD}" destId="{960C06CE-C0FD-4969-A124-470EAD355DE2}" srcOrd="4" destOrd="0" presId="urn:microsoft.com/office/officeart/2005/8/layout/list1"/>
    <dgm:cxn modelId="{A22743C9-64F0-46C6-9A1E-58153A456DE8}" type="presParOf" srcId="{960C06CE-C0FD-4969-A124-470EAD355DE2}" destId="{4CBF6B4F-E111-41DB-B30B-79F7E7B0E1B9}" srcOrd="0" destOrd="0" presId="urn:microsoft.com/office/officeart/2005/8/layout/list1"/>
    <dgm:cxn modelId="{0CCF96EA-AC36-4439-BBE3-6D5D5C2D3308}" type="presParOf" srcId="{960C06CE-C0FD-4969-A124-470EAD355DE2}" destId="{6FBFF542-3B6E-46FF-8380-E31219AD96A6}" srcOrd="1" destOrd="0" presId="urn:microsoft.com/office/officeart/2005/8/layout/list1"/>
    <dgm:cxn modelId="{4662E033-AF09-4822-8BFC-58EF331E0857}" type="presParOf" srcId="{34448E38-EBFE-4F3D-8638-6562AB3801FD}" destId="{FA610BD8-DCD8-4A70-A527-966DA32E7AB7}" srcOrd="5" destOrd="0" presId="urn:microsoft.com/office/officeart/2005/8/layout/list1"/>
    <dgm:cxn modelId="{24D19D59-267E-4088-AA12-D93D0839C3B1}" type="presParOf" srcId="{34448E38-EBFE-4F3D-8638-6562AB3801FD}" destId="{D3B47425-BECB-40E6-8078-5D702319EF8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D60D94-6C76-423E-847F-7A3AC0E16A9D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34D39B7-D826-443F-8640-E2EAB2A18844}">
      <dgm:prSet/>
      <dgm:spPr/>
      <dgm:t>
        <a:bodyPr/>
        <a:lstStyle/>
        <a:p>
          <a:r>
            <a:rPr lang="en-US"/>
            <a:t>Apply</a:t>
          </a:r>
        </a:p>
      </dgm:t>
    </dgm:pt>
    <dgm:pt modelId="{875DBFED-76B4-47C8-8D0C-BFCB73942F3F}" type="parTrans" cxnId="{33273216-0C7B-4ABA-8433-F784465DACE2}">
      <dgm:prSet/>
      <dgm:spPr/>
      <dgm:t>
        <a:bodyPr/>
        <a:lstStyle/>
        <a:p>
          <a:endParaRPr lang="en-US"/>
        </a:p>
      </dgm:t>
    </dgm:pt>
    <dgm:pt modelId="{B5593123-FBBC-4925-9B49-7037876F1BF3}" type="sibTrans" cxnId="{33273216-0C7B-4ABA-8433-F784465DACE2}">
      <dgm:prSet/>
      <dgm:spPr/>
      <dgm:t>
        <a:bodyPr/>
        <a:lstStyle/>
        <a:p>
          <a:endParaRPr lang="en-US"/>
        </a:p>
      </dgm:t>
    </dgm:pt>
    <dgm:pt modelId="{900CB1D4-E36C-4D72-8C34-DDE55EFFFC4F}">
      <dgm:prSet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Applied</a:t>
          </a:r>
          <a:r>
            <a:rPr lang="en-US"/>
            <a:t> SVM, Naive Bayes</a:t>
          </a:r>
          <a:r>
            <a:rPr lang="en-US">
              <a:latin typeface="Century Gothic" panose="020B0502020202020204"/>
            </a:rPr>
            <a:t> and Logistic Regression</a:t>
          </a:r>
          <a:r>
            <a:rPr lang="en-US"/>
            <a:t> models to compare performance</a:t>
          </a:r>
        </a:p>
      </dgm:t>
    </dgm:pt>
    <dgm:pt modelId="{8F52BAF8-7F26-49F4-A833-22365EE42DCE}" type="parTrans" cxnId="{D0A0A82F-A7C7-4B77-AEA3-5B2E63FEF954}">
      <dgm:prSet/>
      <dgm:spPr/>
      <dgm:t>
        <a:bodyPr/>
        <a:lstStyle/>
        <a:p>
          <a:endParaRPr lang="en-US"/>
        </a:p>
      </dgm:t>
    </dgm:pt>
    <dgm:pt modelId="{FA77A499-4513-4706-8AD6-12563EB44F4D}" type="sibTrans" cxnId="{D0A0A82F-A7C7-4B77-AEA3-5B2E63FEF954}">
      <dgm:prSet/>
      <dgm:spPr/>
      <dgm:t>
        <a:bodyPr/>
        <a:lstStyle/>
        <a:p>
          <a:endParaRPr lang="en-US"/>
        </a:p>
      </dgm:t>
    </dgm:pt>
    <dgm:pt modelId="{A0ED6600-B10F-48EA-B63A-D941A1445601}">
      <dgm:prSet/>
      <dgm:spPr/>
      <dgm:t>
        <a:bodyPr/>
        <a:lstStyle/>
        <a:p>
          <a:r>
            <a:rPr lang="en-US"/>
            <a:t>Use</a:t>
          </a:r>
        </a:p>
      </dgm:t>
    </dgm:pt>
    <dgm:pt modelId="{D4CB525E-9EC4-4660-875B-534BD6B3ECBF}" type="parTrans" cxnId="{FB72613D-52B0-46EF-B0CF-C962CEC0127F}">
      <dgm:prSet/>
      <dgm:spPr/>
      <dgm:t>
        <a:bodyPr/>
        <a:lstStyle/>
        <a:p>
          <a:endParaRPr lang="en-US"/>
        </a:p>
      </dgm:t>
    </dgm:pt>
    <dgm:pt modelId="{CD51E2D6-97DC-4F03-8552-753404CE9F54}" type="sibTrans" cxnId="{FB72613D-52B0-46EF-B0CF-C962CEC0127F}">
      <dgm:prSet/>
      <dgm:spPr/>
      <dgm:t>
        <a:bodyPr/>
        <a:lstStyle/>
        <a:p>
          <a:endParaRPr lang="en-US"/>
        </a:p>
      </dgm:t>
    </dgm:pt>
    <dgm:pt modelId="{472E0545-2A04-4F25-BC95-9ACEE5B0FD60}">
      <dgm:prSet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Used vectorizer, TF-IDF,</a:t>
          </a:r>
          <a:r>
            <a:rPr lang="en-US"/>
            <a:t> for hyperparameter tuning to optimize each model</a:t>
          </a:r>
        </a:p>
      </dgm:t>
    </dgm:pt>
    <dgm:pt modelId="{A17EC069-DBCE-4D23-ABC1-37D4909CB4FE}" type="parTrans" cxnId="{5C665C47-D2B3-4FC8-AFC0-891081DD8596}">
      <dgm:prSet/>
      <dgm:spPr/>
      <dgm:t>
        <a:bodyPr/>
        <a:lstStyle/>
        <a:p>
          <a:endParaRPr lang="en-US"/>
        </a:p>
      </dgm:t>
    </dgm:pt>
    <dgm:pt modelId="{F161EA4F-5042-4D92-91A7-059D57269197}" type="sibTrans" cxnId="{5C665C47-D2B3-4FC8-AFC0-891081DD8596}">
      <dgm:prSet/>
      <dgm:spPr/>
      <dgm:t>
        <a:bodyPr/>
        <a:lstStyle/>
        <a:p>
          <a:endParaRPr lang="en-US"/>
        </a:p>
      </dgm:t>
    </dgm:pt>
    <dgm:pt modelId="{83BAD536-B08F-4222-BF03-23078A085E27}">
      <dgm:prSet/>
      <dgm:spPr/>
      <dgm:t>
        <a:bodyPr/>
        <a:lstStyle/>
        <a:p>
          <a:r>
            <a:rPr lang="en-US"/>
            <a:t>Identify</a:t>
          </a:r>
        </a:p>
      </dgm:t>
    </dgm:pt>
    <dgm:pt modelId="{EBB4B2AF-EEC4-4147-9A8F-85CC56986370}" type="parTrans" cxnId="{02A7E433-2714-4876-847B-9E6D5067938E}">
      <dgm:prSet/>
      <dgm:spPr/>
      <dgm:t>
        <a:bodyPr/>
        <a:lstStyle/>
        <a:p>
          <a:endParaRPr lang="en-US"/>
        </a:p>
      </dgm:t>
    </dgm:pt>
    <dgm:pt modelId="{9DCCBC0E-F380-467E-95FA-F8A066BC597C}" type="sibTrans" cxnId="{02A7E433-2714-4876-847B-9E6D5067938E}">
      <dgm:prSet/>
      <dgm:spPr/>
      <dgm:t>
        <a:bodyPr/>
        <a:lstStyle/>
        <a:p>
          <a:endParaRPr lang="en-US"/>
        </a:p>
      </dgm:t>
    </dgm:pt>
    <dgm:pt modelId="{D0E57CEA-DD0A-4786-AD1B-9E6E423D6C3E}">
      <dgm:prSet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Identified</a:t>
          </a:r>
          <a:r>
            <a:rPr lang="en-US"/>
            <a:t> most effective model architecture</a:t>
          </a:r>
          <a:r>
            <a:rPr lang="en-US">
              <a:latin typeface="Century Gothic" panose="020B0502020202020204"/>
            </a:rPr>
            <a:t>: - Logistic Regression</a:t>
          </a:r>
          <a:endParaRPr lang="en-US"/>
        </a:p>
      </dgm:t>
    </dgm:pt>
    <dgm:pt modelId="{37053CEF-50B6-4AA9-AF57-FDFE6F63A19D}" type="parTrans" cxnId="{F2BAED56-BCB1-423A-8ECF-DC6F60FB478F}">
      <dgm:prSet/>
      <dgm:spPr/>
      <dgm:t>
        <a:bodyPr/>
        <a:lstStyle/>
        <a:p>
          <a:endParaRPr lang="en-US"/>
        </a:p>
      </dgm:t>
    </dgm:pt>
    <dgm:pt modelId="{3B185B26-6542-4F50-8C9A-5F4E9C8C8CFD}" type="sibTrans" cxnId="{F2BAED56-BCB1-423A-8ECF-DC6F60FB478F}">
      <dgm:prSet/>
      <dgm:spPr/>
      <dgm:t>
        <a:bodyPr/>
        <a:lstStyle/>
        <a:p>
          <a:endParaRPr lang="en-US"/>
        </a:p>
      </dgm:t>
    </dgm:pt>
    <dgm:pt modelId="{88B75586-8404-44C3-9410-FDCC5D5E3B88}" type="pres">
      <dgm:prSet presAssocID="{E2D60D94-6C76-423E-847F-7A3AC0E16A9D}" presName="Name0" presStyleCnt="0">
        <dgm:presLayoutVars>
          <dgm:dir/>
          <dgm:animLvl val="lvl"/>
          <dgm:resizeHandles val="exact"/>
        </dgm:presLayoutVars>
      </dgm:prSet>
      <dgm:spPr/>
    </dgm:pt>
    <dgm:pt modelId="{A7740A67-5EB2-46B4-AD03-D04668E40FAC}" type="pres">
      <dgm:prSet presAssocID="{634D39B7-D826-443F-8640-E2EAB2A18844}" presName="linNode" presStyleCnt="0"/>
      <dgm:spPr/>
    </dgm:pt>
    <dgm:pt modelId="{190DB4AE-26C0-4EEF-B5C8-517DFE15C0B3}" type="pres">
      <dgm:prSet presAssocID="{634D39B7-D826-443F-8640-E2EAB2A18844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6B4328F5-4AF7-41E9-B6A1-B9F36953D291}" type="pres">
      <dgm:prSet presAssocID="{634D39B7-D826-443F-8640-E2EAB2A18844}" presName="descendantText" presStyleLbl="alignAccFollowNode1" presStyleIdx="0" presStyleCnt="3">
        <dgm:presLayoutVars>
          <dgm:bulletEnabled/>
        </dgm:presLayoutVars>
      </dgm:prSet>
      <dgm:spPr/>
    </dgm:pt>
    <dgm:pt modelId="{27C44504-173A-4FA1-A8B3-42A0FB4148F6}" type="pres">
      <dgm:prSet presAssocID="{B5593123-FBBC-4925-9B49-7037876F1BF3}" presName="sp" presStyleCnt="0"/>
      <dgm:spPr/>
    </dgm:pt>
    <dgm:pt modelId="{D348140F-4D31-4C48-89EB-AFADC5AEB570}" type="pres">
      <dgm:prSet presAssocID="{A0ED6600-B10F-48EA-B63A-D941A1445601}" presName="linNode" presStyleCnt="0"/>
      <dgm:spPr/>
    </dgm:pt>
    <dgm:pt modelId="{27CD294E-C9B0-4169-95B0-1CDC3E103C24}" type="pres">
      <dgm:prSet presAssocID="{A0ED6600-B10F-48EA-B63A-D941A1445601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BDF597E4-CCBD-449E-80FF-D18F81CD7760}" type="pres">
      <dgm:prSet presAssocID="{A0ED6600-B10F-48EA-B63A-D941A1445601}" presName="descendantText" presStyleLbl="alignAccFollowNode1" presStyleIdx="1" presStyleCnt="3">
        <dgm:presLayoutVars>
          <dgm:bulletEnabled/>
        </dgm:presLayoutVars>
      </dgm:prSet>
      <dgm:spPr/>
    </dgm:pt>
    <dgm:pt modelId="{CC81EE63-2B08-4EEE-85F8-8031251EB493}" type="pres">
      <dgm:prSet presAssocID="{CD51E2D6-97DC-4F03-8552-753404CE9F54}" presName="sp" presStyleCnt="0"/>
      <dgm:spPr/>
    </dgm:pt>
    <dgm:pt modelId="{9C0BB6DF-D097-4A0B-A460-9FEE3079A675}" type="pres">
      <dgm:prSet presAssocID="{83BAD536-B08F-4222-BF03-23078A085E27}" presName="linNode" presStyleCnt="0"/>
      <dgm:spPr/>
    </dgm:pt>
    <dgm:pt modelId="{12883D69-F487-4780-BF02-1A5D2C4A3DA6}" type="pres">
      <dgm:prSet presAssocID="{83BAD536-B08F-4222-BF03-23078A085E27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0D146C5F-54AE-4352-8548-655E59866EB1}" type="pres">
      <dgm:prSet presAssocID="{83BAD536-B08F-4222-BF03-23078A085E27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33273216-0C7B-4ABA-8433-F784465DACE2}" srcId="{E2D60D94-6C76-423E-847F-7A3AC0E16A9D}" destId="{634D39B7-D826-443F-8640-E2EAB2A18844}" srcOrd="0" destOrd="0" parTransId="{875DBFED-76B4-47C8-8D0C-BFCB73942F3F}" sibTransId="{B5593123-FBBC-4925-9B49-7037876F1BF3}"/>
    <dgm:cxn modelId="{04A8071D-2634-4D24-B79A-49A041500889}" type="presOf" srcId="{83BAD536-B08F-4222-BF03-23078A085E27}" destId="{12883D69-F487-4780-BF02-1A5D2C4A3DA6}" srcOrd="0" destOrd="0" presId="urn:microsoft.com/office/officeart/2016/7/layout/VerticalSolidActionList"/>
    <dgm:cxn modelId="{6463C620-D4BB-4EB5-8505-F50F0FFD5B67}" type="presOf" srcId="{472E0545-2A04-4F25-BC95-9ACEE5B0FD60}" destId="{BDF597E4-CCBD-449E-80FF-D18F81CD7760}" srcOrd="0" destOrd="0" presId="urn:microsoft.com/office/officeart/2016/7/layout/VerticalSolidActionList"/>
    <dgm:cxn modelId="{D0A0A82F-A7C7-4B77-AEA3-5B2E63FEF954}" srcId="{634D39B7-D826-443F-8640-E2EAB2A18844}" destId="{900CB1D4-E36C-4D72-8C34-DDE55EFFFC4F}" srcOrd="0" destOrd="0" parTransId="{8F52BAF8-7F26-49F4-A833-22365EE42DCE}" sibTransId="{FA77A499-4513-4706-8AD6-12563EB44F4D}"/>
    <dgm:cxn modelId="{3391DC31-2E74-4489-AC97-87582D77A401}" type="presOf" srcId="{634D39B7-D826-443F-8640-E2EAB2A18844}" destId="{190DB4AE-26C0-4EEF-B5C8-517DFE15C0B3}" srcOrd="0" destOrd="0" presId="urn:microsoft.com/office/officeart/2016/7/layout/VerticalSolidActionList"/>
    <dgm:cxn modelId="{02A7E433-2714-4876-847B-9E6D5067938E}" srcId="{E2D60D94-6C76-423E-847F-7A3AC0E16A9D}" destId="{83BAD536-B08F-4222-BF03-23078A085E27}" srcOrd="2" destOrd="0" parTransId="{EBB4B2AF-EEC4-4147-9A8F-85CC56986370}" sibTransId="{9DCCBC0E-F380-467E-95FA-F8A066BC597C}"/>
    <dgm:cxn modelId="{FB72613D-52B0-46EF-B0CF-C962CEC0127F}" srcId="{E2D60D94-6C76-423E-847F-7A3AC0E16A9D}" destId="{A0ED6600-B10F-48EA-B63A-D941A1445601}" srcOrd="1" destOrd="0" parTransId="{D4CB525E-9EC4-4660-875B-534BD6B3ECBF}" sibTransId="{CD51E2D6-97DC-4F03-8552-753404CE9F54}"/>
    <dgm:cxn modelId="{826EE740-EB81-4F81-A807-51116D8B02A4}" type="presOf" srcId="{E2D60D94-6C76-423E-847F-7A3AC0E16A9D}" destId="{88B75586-8404-44C3-9410-FDCC5D5E3B88}" srcOrd="0" destOrd="0" presId="urn:microsoft.com/office/officeart/2016/7/layout/VerticalSolidActionList"/>
    <dgm:cxn modelId="{B7201264-0874-4BF5-8A94-E017139D6A77}" type="presOf" srcId="{D0E57CEA-DD0A-4786-AD1B-9E6E423D6C3E}" destId="{0D146C5F-54AE-4352-8548-655E59866EB1}" srcOrd="0" destOrd="0" presId="urn:microsoft.com/office/officeart/2016/7/layout/VerticalSolidActionList"/>
    <dgm:cxn modelId="{5C665C47-D2B3-4FC8-AFC0-891081DD8596}" srcId="{A0ED6600-B10F-48EA-B63A-D941A1445601}" destId="{472E0545-2A04-4F25-BC95-9ACEE5B0FD60}" srcOrd="0" destOrd="0" parTransId="{A17EC069-DBCE-4D23-ABC1-37D4909CB4FE}" sibTransId="{F161EA4F-5042-4D92-91A7-059D57269197}"/>
    <dgm:cxn modelId="{F2BAED56-BCB1-423A-8ECF-DC6F60FB478F}" srcId="{83BAD536-B08F-4222-BF03-23078A085E27}" destId="{D0E57CEA-DD0A-4786-AD1B-9E6E423D6C3E}" srcOrd="0" destOrd="0" parTransId="{37053CEF-50B6-4AA9-AF57-FDFE6F63A19D}" sibTransId="{3B185B26-6542-4F50-8C9A-5F4E9C8C8CFD}"/>
    <dgm:cxn modelId="{00D39EB9-1A30-4ABF-9986-85E8CC83F109}" type="presOf" srcId="{900CB1D4-E36C-4D72-8C34-DDE55EFFFC4F}" destId="{6B4328F5-4AF7-41E9-B6A1-B9F36953D291}" srcOrd="0" destOrd="0" presId="urn:microsoft.com/office/officeart/2016/7/layout/VerticalSolidActionList"/>
    <dgm:cxn modelId="{C880BCD6-59D2-45D1-A4ED-DC6B79994C90}" type="presOf" srcId="{A0ED6600-B10F-48EA-B63A-D941A1445601}" destId="{27CD294E-C9B0-4169-95B0-1CDC3E103C24}" srcOrd="0" destOrd="0" presId="urn:microsoft.com/office/officeart/2016/7/layout/VerticalSolidActionList"/>
    <dgm:cxn modelId="{ACC2C467-4AA5-4B10-BA86-CE2DB4FED11A}" type="presParOf" srcId="{88B75586-8404-44C3-9410-FDCC5D5E3B88}" destId="{A7740A67-5EB2-46B4-AD03-D04668E40FAC}" srcOrd="0" destOrd="0" presId="urn:microsoft.com/office/officeart/2016/7/layout/VerticalSolidActionList"/>
    <dgm:cxn modelId="{74CD2A9B-8ACE-4504-81DD-709E425E0863}" type="presParOf" srcId="{A7740A67-5EB2-46B4-AD03-D04668E40FAC}" destId="{190DB4AE-26C0-4EEF-B5C8-517DFE15C0B3}" srcOrd="0" destOrd="0" presId="urn:microsoft.com/office/officeart/2016/7/layout/VerticalSolidActionList"/>
    <dgm:cxn modelId="{EB477547-0665-48E3-9F16-C83510491061}" type="presParOf" srcId="{A7740A67-5EB2-46B4-AD03-D04668E40FAC}" destId="{6B4328F5-4AF7-41E9-B6A1-B9F36953D291}" srcOrd="1" destOrd="0" presId="urn:microsoft.com/office/officeart/2016/7/layout/VerticalSolidActionList"/>
    <dgm:cxn modelId="{7042732F-9C37-498D-A831-02E261F37065}" type="presParOf" srcId="{88B75586-8404-44C3-9410-FDCC5D5E3B88}" destId="{27C44504-173A-4FA1-A8B3-42A0FB4148F6}" srcOrd="1" destOrd="0" presId="urn:microsoft.com/office/officeart/2016/7/layout/VerticalSolidActionList"/>
    <dgm:cxn modelId="{0F5B926E-8394-4A9E-B2D5-8D6A6261FD07}" type="presParOf" srcId="{88B75586-8404-44C3-9410-FDCC5D5E3B88}" destId="{D348140F-4D31-4C48-89EB-AFADC5AEB570}" srcOrd="2" destOrd="0" presId="urn:microsoft.com/office/officeart/2016/7/layout/VerticalSolidActionList"/>
    <dgm:cxn modelId="{31D49757-85B6-4D11-8503-448D38488446}" type="presParOf" srcId="{D348140F-4D31-4C48-89EB-AFADC5AEB570}" destId="{27CD294E-C9B0-4169-95B0-1CDC3E103C24}" srcOrd="0" destOrd="0" presId="urn:microsoft.com/office/officeart/2016/7/layout/VerticalSolidActionList"/>
    <dgm:cxn modelId="{6079ADF5-0A06-40F8-AFDE-7D39C1120524}" type="presParOf" srcId="{D348140F-4D31-4C48-89EB-AFADC5AEB570}" destId="{BDF597E4-CCBD-449E-80FF-D18F81CD7760}" srcOrd="1" destOrd="0" presId="urn:microsoft.com/office/officeart/2016/7/layout/VerticalSolidActionList"/>
    <dgm:cxn modelId="{98E9B826-C5A6-450E-B8CE-B5A129A291D2}" type="presParOf" srcId="{88B75586-8404-44C3-9410-FDCC5D5E3B88}" destId="{CC81EE63-2B08-4EEE-85F8-8031251EB493}" srcOrd="3" destOrd="0" presId="urn:microsoft.com/office/officeart/2016/7/layout/VerticalSolidActionList"/>
    <dgm:cxn modelId="{460FCF66-FCEB-4ECA-9492-9EF2AC0C4FF7}" type="presParOf" srcId="{88B75586-8404-44C3-9410-FDCC5D5E3B88}" destId="{9C0BB6DF-D097-4A0B-A460-9FEE3079A675}" srcOrd="4" destOrd="0" presId="urn:microsoft.com/office/officeart/2016/7/layout/VerticalSolidActionList"/>
    <dgm:cxn modelId="{EE50FEE0-6666-4FE9-A88E-860BD5D25648}" type="presParOf" srcId="{9C0BB6DF-D097-4A0B-A460-9FEE3079A675}" destId="{12883D69-F487-4780-BF02-1A5D2C4A3DA6}" srcOrd="0" destOrd="0" presId="urn:microsoft.com/office/officeart/2016/7/layout/VerticalSolidActionList"/>
    <dgm:cxn modelId="{FE2166A4-41CE-41B9-895B-945AE51197A4}" type="presParOf" srcId="{9C0BB6DF-D097-4A0B-A460-9FEE3079A675}" destId="{0D146C5F-54AE-4352-8548-655E59866EB1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C912C-5D41-4008-A55C-CF38C3614317}">
      <dsp:nvSpPr>
        <dsp:cNvPr id="0" name=""/>
        <dsp:cNvSpPr/>
      </dsp:nvSpPr>
      <dsp:spPr>
        <a:xfrm>
          <a:off x="0" y="1786"/>
          <a:ext cx="51226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493F6-2D64-4264-9343-AF1C7AFE3430}">
      <dsp:nvSpPr>
        <dsp:cNvPr id="0" name=""/>
        <dsp:cNvSpPr/>
      </dsp:nvSpPr>
      <dsp:spPr>
        <a:xfrm>
          <a:off x="0" y="1786"/>
          <a:ext cx="5122606" cy="1218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Hate speech and cyberbullying on social media platforms like Twitter can normalize prejudice and cause psychological harm</a:t>
          </a:r>
          <a:endParaRPr lang="en-US" sz="1900" kern="1200"/>
        </a:p>
      </dsp:txBody>
      <dsp:txXfrm>
        <a:off x="0" y="1786"/>
        <a:ext cx="5122606" cy="1218372"/>
      </dsp:txXfrm>
    </dsp:sp>
    <dsp:sp modelId="{93C0DD14-F1B8-4315-935D-6890A60D4EC6}">
      <dsp:nvSpPr>
        <dsp:cNvPr id="0" name=""/>
        <dsp:cNvSpPr/>
      </dsp:nvSpPr>
      <dsp:spPr>
        <a:xfrm>
          <a:off x="0" y="1220158"/>
          <a:ext cx="51226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A345B-85A3-45A7-9668-57B907093F8C}">
      <dsp:nvSpPr>
        <dsp:cNvPr id="0" name=""/>
        <dsp:cNvSpPr/>
      </dsp:nvSpPr>
      <dsp:spPr>
        <a:xfrm>
          <a:off x="0" y="1220158"/>
          <a:ext cx="5122606" cy="1218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Our project aims to address this critical issue by developing a multi-model system to accurately detect online hate speech and cyberbullying</a:t>
          </a:r>
          <a:endParaRPr lang="en-US" sz="1900" kern="1200"/>
        </a:p>
      </dsp:txBody>
      <dsp:txXfrm>
        <a:off x="0" y="1220158"/>
        <a:ext cx="5122606" cy="1218372"/>
      </dsp:txXfrm>
    </dsp:sp>
    <dsp:sp modelId="{DCF46E04-6B60-4E36-8C4D-AA0183BCA581}">
      <dsp:nvSpPr>
        <dsp:cNvPr id="0" name=""/>
        <dsp:cNvSpPr/>
      </dsp:nvSpPr>
      <dsp:spPr>
        <a:xfrm>
          <a:off x="0" y="2438530"/>
          <a:ext cx="51226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846A0-C1CD-4FD6-8C36-3DC3B6A81E7D}">
      <dsp:nvSpPr>
        <dsp:cNvPr id="0" name=""/>
        <dsp:cNvSpPr/>
      </dsp:nvSpPr>
      <dsp:spPr>
        <a:xfrm>
          <a:off x="0" y="2438530"/>
          <a:ext cx="5122606" cy="1218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Focuses specifically on textual content on Twitter</a:t>
          </a:r>
          <a:endParaRPr lang="en-US" sz="1900" kern="1200"/>
        </a:p>
      </dsp:txBody>
      <dsp:txXfrm>
        <a:off x="0" y="2438530"/>
        <a:ext cx="5122606" cy="1218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12C24-4815-413E-B4F3-AC261288697C}">
      <dsp:nvSpPr>
        <dsp:cNvPr id="0" name=""/>
        <dsp:cNvSpPr/>
      </dsp:nvSpPr>
      <dsp:spPr>
        <a:xfrm>
          <a:off x="927904" y="248045"/>
          <a:ext cx="544218" cy="544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B6946-2059-4A98-A175-AAEA3574DE46}">
      <dsp:nvSpPr>
        <dsp:cNvPr id="0" name=""/>
        <dsp:cNvSpPr/>
      </dsp:nvSpPr>
      <dsp:spPr>
        <a:xfrm>
          <a:off x="595326" y="986880"/>
          <a:ext cx="1209375" cy="4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Addressing Growing Concerns</a:t>
          </a:r>
        </a:p>
      </dsp:txBody>
      <dsp:txXfrm>
        <a:off x="595326" y="986880"/>
        <a:ext cx="1209375" cy="483750"/>
      </dsp:txXfrm>
    </dsp:sp>
    <dsp:sp modelId="{B1643A5E-B371-40DE-8B61-4DFEA51689F2}">
      <dsp:nvSpPr>
        <dsp:cNvPr id="0" name=""/>
        <dsp:cNvSpPr/>
      </dsp:nvSpPr>
      <dsp:spPr>
        <a:xfrm>
          <a:off x="2348920" y="248045"/>
          <a:ext cx="544218" cy="544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796F6-07CB-4433-9B1C-65C4CB5FBF39}">
      <dsp:nvSpPr>
        <dsp:cNvPr id="0" name=""/>
        <dsp:cNvSpPr/>
      </dsp:nvSpPr>
      <dsp:spPr>
        <a:xfrm>
          <a:off x="2016342" y="986880"/>
          <a:ext cx="1209375" cy="4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Impact on Mental Well-being</a:t>
          </a:r>
        </a:p>
      </dsp:txBody>
      <dsp:txXfrm>
        <a:off x="2016342" y="986880"/>
        <a:ext cx="1209375" cy="483750"/>
      </dsp:txXfrm>
    </dsp:sp>
    <dsp:sp modelId="{A785CBD1-2953-4265-985C-8D87F909D1D0}">
      <dsp:nvSpPr>
        <dsp:cNvPr id="0" name=""/>
        <dsp:cNvSpPr/>
      </dsp:nvSpPr>
      <dsp:spPr>
        <a:xfrm>
          <a:off x="3769935" y="248045"/>
          <a:ext cx="544218" cy="5442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5B477-D6D8-4DC4-BC53-E579BEEE2D7D}">
      <dsp:nvSpPr>
        <dsp:cNvPr id="0" name=""/>
        <dsp:cNvSpPr/>
      </dsp:nvSpPr>
      <dsp:spPr>
        <a:xfrm>
          <a:off x="3437357" y="986880"/>
          <a:ext cx="1209375" cy="4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Impact on Mental Well-being</a:t>
          </a:r>
        </a:p>
      </dsp:txBody>
      <dsp:txXfrm>
        <a:off x="3437357" y="986880"/>
        <a:ext cx="1209375" cy="483750"/>
      </dsp:txXfrm>
    </dsp:sp>
    <dsp:sp modelId="{84D73C90-5C0B-44FA-B1AC-3E1E126E13E7}">
      <dsp:nvSpPr>
        <dsp:cNvPr id="0" name=""/>
        <dsp:cNvSpPr/>
      </dsp:nvSpPr>
      <dsp:spPr>
        <a:xfrm>
          <a:off x="5190951" y="248045"/>
          <a:ext cx="544218" cy="5442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76F9C-FF28-4CE0-A9A4-E7C9AB8462E1}">
      <dsp:nvSpPr>
        <dsp:cNvPr id="0" name=""/>
        <dsp:cNvSpPr/>
      </dsp:nvSpPr>
      <dsp:spPr>
        <a:xfrm>
          <a:off x="4858373" y="986880"/>
          <a:ext cx="1209375" cy="4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Technical Advancements</a:t>
          </a:r>
        </a:p>
      </dsp:txBody>
      <dsp:txXfrm>
        <a:off x="4858373" y="986880"/>
        <a:ext cx="1209375" cy="483750"/>
      </dsp:txXfrm>
    </dsp:sp>
    <dsp:sp modelId="{B1D44EFA-0F2B-4B2B-9C15-F0FB5561DF92}">
      <dsp:nvSpPr>
        <dsp:cNvPr id="0" name=""/>
        <dsp:cNvSpPr/>
      </dsp:nvSpPr>
      <dsp:spPr>
        <a:xfrm>
          <a:off x="1638412" y="1772973"/>
          <a:ext cx="544218" cy="5442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C879D-3175-4533-872E-6988373CACF3}">
      <dsp:nvSpPr>
        <dsp:cNvPr id="0" name=""/>
        <dsp:cNvSpPr/>
      </dsp:nvSpPr>
      <dsp:spPr>
        <a:xfrm>
          <a:off x="1305834" y="2511808"/>
          <a:ext cx="1209375" cy="4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Social Responsibility</a:t>
          </a:r>
        </a:p>
      </dsp:txBody>
      <dsp:txXfrm>
        <a:off x="1305834" y="2511808"/>
        <a:ext cx="1209375" cy="483750"/>
      </dsp:txXfrm>
    </dsp:sp>
    <dsp:sp modelId="{492A7DEC-BBF6-42C0-91ED-E3895524E133}">
      <dsp:nvSpPr>
        <dsp:cNvPr id="0" name=""/>
        <dsp:cNvSpPr/>
      </dsp:nvSpPr>
      <dsp:spPr>
        <a:xfrm>
          <a:off x="3059428" y="1772973"/>
          <a:ext cx="544218" cy="54421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CD17C-4723-4677-AF65-0C52579DF728}">
      <dsp:nvSpPr>
        <dsp:cNvPr id="0" name=""/>
        <dsp:cNvSpPr/>
      </dsp:nvSpPr>
      <dsp:spPr>
        <a:xfrm>
          <a:off x="2726850" y="2511808"/>
          <a:ext cx="1209375" cy="4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Contributing to Positive Online Culture</a:t>
          </a:r>
        </a:p>
      </dsp:txBody>
      <dsp:txXfrm>
        <a:off x="2726850" y="2511808"/>
        <a:ext cx="1209375" cy="483750"/>
      </dsp:txXfrm>
    </dsp:sp>
    <dsp:sp modelId="{CEB7BCFF-AEF6-42BC-BCFD-007E4190E150}">
      <dsp:nvSpPr>
        <dsp:cNvPr id="0" name=""/>
        <dsp:cNvSpPr/>
      </dsp:nvSpPr>
      <dsp:spPr>
        <a:xfrm>
          <a:off x="4480443" y="1772973"/>
          <a:ext cx="544218" cy="54421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EA3B7-0DB1-4F77-8798-F01E2E3E5B4F}">
      <dsp:nvSpPr>
        <dsp:cNvPr id="0" name=""/>
        <dsp:cNvSpPr/>
      </dsp:nvSpPr>
      <dsp:spPr>
        <a:xfrm>
          <a:off x="4147865" y="2511808"/>
          <a:ext cx="1209375" cy="4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Real-world Impact</a:t>
          </a:r>
        </a:p>
      </dsp:txBody>
      <dsp:txXfrm>
        <a:off x="4147865" y="2511808"/>
        <a:ext cx="1209375" cy="483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50ED5-5D44-4390-A757-045C145CB116}">
      <dsp:nvSpPr>
        <dsp:cNvPr id="0" name=""/>
        <dsp:cNvSpPr/>
      </dsp:nvSpPr>
      <dsp:spPr>
        <a:xfrm>
          <a:off x="3709914" y="669530"/>
          <a:ext cx="51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6349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4415" y="712516"/>
        <a:ext cx="27347" cy="5469"/>
      </dsp:txXfrm>
    </dsp:sp>
    <dsp:sp modelId="{1F30B438-8392-4AD9-921B-92F31D8BD6A0}">
      <dsp:nvSpPr>
        <dsp:cNvPr id="0" name=""/>
        <dsp:cNvSpPr/>
      </dsp:nvSpPr>
      <dsp:spPr>
        <a:xfrm>
          <a:off x="1333672" y="1838"/>
          <a:ext cx="2378042" cy="14268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26" tIns="122315" rIns="116526" bIns="12231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Load</a:t>
          </a:r>
          <a:r>
            <a:rPr lang="en-US" sz="2500" kern="1200">
              <a:latin typeface="Century Gothic" panose="020B0502020202020204"/>
            </a:rPr>
            <a:t> </a:t>
          </a:r>
          <a:endParaRPr lang="en-US" sz="2500" kern="1200"/>
        </a:p>
      </dsp:txBody>
      <dsp:txXfrm>
        <a:off x="1333672" y="1838"/>
        <a:ext cx="2378042" cy="1426825"/>
      </dsp:txXfrm>
    </dsp:sp>
    <dsp:sp modelId="{A3C8EA51-548C-431D-B291-4AB5D36E7096}">
      <dsp:nvSpPr>
        <dsp:cNvPr id="0" name=""/>
        <dsp:cNvSpPr/>
      </dsp:nvSpPr>
      <dsp:spPr>
        <a:xfrm>
          <a:off x="6634906" y="669530"/>
          <a:ext cx="51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6349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79407" y="712516"/>
        <a:ext cx="27347" cy="5469"/>
      </dsp:txXfrm>
    </dsp:sp>
    <dsp:sp modelId="{C2C63E0D-EAE3-4D4D-88E0-0CC5AADFCD82}">
      <dsp:nvSpPr>
        <dsp:cNvPr id="0" name=""/>
        <dsp:cNvSpPr/>
      </dsp:nvSpPr>
      <dsp:spPr>
        <a:xfrm>
          <a:off x="4258663" y="1838"/>
          <a:ext cx="2378042" cy="14268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26" tIns="122315" rIns="116526" bIns="12231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Preprocessing</a:t>
          </a:r>
        </a:p>
      </dsp:txBody>
      <dsp:txXfrm>
        <a:off x="4258663" y="1838"/>
        <a:ext cx="2378042" cy="1426825"/>
      </dsp:txXfrm>
    </dsp:sp>
    <dsp:sp modelId="{7D194C44-CC63-47D0-B20B-4CD6F972682D}">
      <dsp:nvSpPr>
        <dsp:cNvPr id="0" name=""/>
        <dsp:cNvSpPr/>
      </dsp:nvSpPr>
      <dsp:spPr>
        <a:xfrm>
          <a:off x="2522693" y="1426863"/>
          <a:ext cx="5849983" cy="516349"/>
        </a:xfrm>
        <a:custGeom>
          <a:avLst/>
          <a:gdLst/>
          <a:ahLst/>
          <a:cxnLst/>
          <a:rect l="0" t="0" r="0" b="0"/>
          <a:pathLst>
            <a:path>
              <a:moveTo>
                <a:pt x="5849983" y="0"/>
              </a:moveTo>
              <a:lnTo>
                <a:pt x="5849983" y="275274"/>
              </a:lnTo>
              <a:lnTo>
                <a:pt x="0" y="275274"/>
              </a:lnTo>
              <a:lnTo>
                <a:pt x="0" y="516349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00797" y="1682303"/>
        <a:ext cx="293774" cy="5469"/>
      </dsp:txXfrm>
    </dsp:sp>
    <dsp:sp modelId="{14851DE4-7774-443A-B320-0B71306C398C}">
      <dsp:nvSpPr>
        <dsp:cNvPr id="0" name=""/>
        <dsp:cNvSpPr/>
      </dsp:nvSpPr>
      <dsp:spPr>
        <a:xfrm>
          <a:off x="7183655" y="1838"/>
          <a:ext cx="2378042" cy="14268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26" tIns="122315" rIns="116526" bIns="12231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Exploratory Data Analysis</a:t>
          </a:r>
        </a:p>
      </dsp:txBody>
      <dsp:txXfrm>
        <a:off x="7183655" y="1838"/>
        <a:ext cx="2378042" cy="1426825"/>
      </dsp:txXfrm>
    </dsp:sp>
    <dsp:sp modelId="{A20D4FBF-DF15-4199-9F74-5B87A0EC668A}">
      <dsp:nvSpPr>
        <dsp:cNvPr id="0" name=""/>
        <dsp:cNvSpPr/>
      </dsp:nvSpPr>
      <dsp:spPr>
        <a:xfrm>
          <a:off x="3709914" y="2643306"/>
          <a:ext cx="51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6349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4415" y="2686291"/>
        <a:ext cx="27347" cy="5469"/>
      </dsp:txXfrm>
    </dsp:sp>
    <dsp:sp modelId="{10F9EF53-3A7D-4FB2-9EEA-1C5ACE5FC809}">
      <dsp:nvSpPr>
        <dsp:cNvPr id="0" name=""/>
        <dsp:cNvSpPr/>
      </dsp:nvSpPr>
      <dsp:spPr>
        <a:xfrm>
          <a:off x="1333672" y="1975613"/>
          <a:ext cx="2378042" cy="14268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26" tIns="122315" rIns="116526" bIns="12231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Model Building</a:t>
          </a:r>
          <a:r>
            <a:rPr lang="en-US" sz="2500" kern="1200">
              <a:latin typeface="Century Gothic" panose="020B0502020202020204"/>
            </a:rPr>
            <a:t> </a:t>
          </a:r>
          <a:endParaRPr lang="en-US" sz="2500" kern="1200"/>
        </a:p>
      </dsp:txBody>
      <dsp:txXfrm>
        <a:off x="1333672" y="1975613"/>
        <a:ext cx="2378042" cy="1426825"/>
      </dsp:txXfrm>
    </dsp:sp>
    <dsp:sp modelId="{61C2E0A8-8C44-4686-AC1E-F3743226D037}">
      <dsp:nvSpPr>
        <dsp:cNvPr id="0" name=""/>
        <dsp:cNvSpPr/>
      </dsp:nvSpPr>
      <dsp:spPr>
        <a:xfrm>
          <a:off x="6634906" y="2643306"/>
          <a:ext cx="51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6349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79407" y="2686291"/>
        <a:ext cx="27347" cy="5469"/>
      </dsp:txXfrm>
    </dsp:sp>
    <dsp:sp modelId="{03EBA1EF-CC52-4802-B3FA-C37B4C193141}">
      <dsp:nvSpPr>
        <dsp:cNvPr id="0" name=""/>
        <dsp:cNvSpPr/>
      </dsp:nvSpPr>
      <dsp:spPr>
        <a:xfrm>
          <a:off x="4258663" y="1975613"/>
          <a:ext cx="2378042" cy="142682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26" tIns="122315" rIns="116526" bIns="12231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Evaluation</a:t>
          </a:r>
        </a:p>
      </dsp:txBody>
      <dsp:txXfrm>
        <a:off x="4258663" y="1975613"/>
        <a:ext cx="2378042" cy="1426825"/>
      </dsp:txXfrm>
    </dsp:sp>
    <dsp:sp modelId="{1CF517EF-9AA3-4BCF-8C84-99FFB5A22386}">
      <dsp:nvSpPr>
        <dsp:cNvPr id="0" name=""/>
        <dsp:cNvSpPr/>
      </dsp:nvSpPr>
      <dsp:spPr>
        <a:xfrm>
          <a:off x="7183655" y="1975613"/>
          <a:ext cx="2378042" cy="14268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26" tIns="122315" rIns="116526" bIns="12231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Interpretation of Results</a:t>
          </a:r>
        </a:p>
      </dsp:txBody>
      <dsp:txXfrm>
        <a:off x="7183655" y="1975613"/>
        <a:ext cx="2378042" cy="14268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FE261-D2DB-426F-AACB-8FB407796940}">
      <dsp:nvSpPr>
        <dsp:cNvPr id="0" name=""/>
        <dsp:cNvSpPr/>
      </dsp:nvSpPr>
      <dsp:spPr>
        <a:xfrm>
          <a:off x="0" y="182488"/>
          <a:ext cx="10895369" cy="183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602" tIns="229108" rIns="84560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endParaRPr lang="en-US" sz="1100" b="0" i="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100" b="0" i="1" kern="1200"/>
            <a:t>Convert to lowercase:</a:t>
          </a:r>
          <a:r>
            <a:rPr lang="en-US" sz="1100" b="0" i="0" kern="1200"/>
            <a:t> Normalize text by converting all characters to lowercase.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100" b="0" i="1" kern="1200"/>
            <a:t>Remove URLs:</a:t>
          </a:r>
          <a:r>
            <a:rPr lang="en-US" sz="1100" b="0" i="0" kern="1200"/>
            <a:t> Eliminate web links from the text data.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100" b="0" i="1" kern="1200"/>
            <a:t>Remove user mentions:</a:t>
          </a:r>
          <a:r>
            <a:rPr lang="en-US" sz="1100" b="0" i="0" kern="1200"/>
            <a:t> Exclude mentions of other users or handles in the text.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100" b="0" i="1" kern="1200"/>
            <a:t>Remove special characters, numbers, and punctuation:</a:t>
          </a:r>
          <a:r>
            <a:rPr lang="en-US" sz="1100" b="0" i="0" kern="1200"/>
            <a:t> Cleanse the text by removing non-alphabetic characters, digits, and punctuation marks.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100" b="0" i="1" kern="1200"/>
            <a:t>Replace multiple white spaces with a single space:</a:t>
          </a:r>
          <a:r>
            <a:rPr lang="en-US" sz="1100" b="0" i="0" kern="1200"/>
            <a:t> Ensure consistent spacing by replacing consecutive white spaces with a single space.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endParaRPr lang="en-US" sz="1100" b="0" i="0" kern="1200"/>
        </a:p>
      </dsp:txBody>
      <dsp:txXfrm>
        <a:off x="0" y="182488"/>
        <a:ext cx="10895369" cy="1836450"/>
      </dsp:txXfrm>
    </dsp:sp>
    <dsp:sp modelId="{10162789-3688-4295-80B9-9D32295E2283}">
      <dsp:nvSpPr>
        <dsp:cNvPr id="0" name=""/>
        <dsp:cNvSpPr/>
      </dsp:nvSpPr>
      <dsp:spPr>
        <a:xfrm>
          <a:off x="544768" y="20128"/>
          <a:ext cx="7626759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273" tIns="0" rIns="28827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Data Cleaning:</a:t>
          </a:r>
          <a:endParaRPr lang="en-US" sz="1100" kern="1200"/>
        </a:p>
      </dsp:txBody>
      <dsp:txXfrm>
        <a:off x="560620" y="35980"/>
        <a:ext cx="7595055" cy="293016"/>
      </dsp:txXfrm>
    </dsp:sp>
    <dsp:sp modelId="{D3B47425-BECB-40E6-8078-5D702319EF8A}">
      <dsp:nvSpPr>
        <dsp:cNvPr id="0" name=""/>
        <dsp:cNvSpPr/>
      </dsp:nvSpPr>
      <dsp:spPr>
        <a:xfrm>
          <a:off x="0" y="2240698"/>
          <a:ext cx="10895369" cy="1143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602" tIns="229108" rIns="84560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endParaRPr lang="en-US" sz="1100" b="0" i="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100" b="0" i="1" kern="1200"/>
            <a:t>Removal of stop words:</a:t>
          </a:r>
          <a:r>
            <a:rPr lang="en-US" sz="1100" b="0" i="0" kern="1200"/>
            <a:t> Enhance analysis by eliminating common words (stop words) that do not contribute significantly to the overall meaning.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100" b="0" i="1" kern="1200"/>
            <a:t>Stemming:</a:t>
          </a:r>
          <a:r>
            <a:rPr lang="en-US" sz="1100" b="0" i="0" kern="1200"/>
            <a:t> Simplify words to their root form for more effective analysis.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100" b="0" i="1" kern="1200"/>
            <a:t>Lemmatization:</a:t>
          </a:r>
          <a:r>
            <a:rPr lang="en-US" sz="1100" b="0" i="0" kern="1200"/>
            <a:t> Reduce words to their base or dictionary form, improving text normalization and analysis.</a:t>
          </a:r>
        </a:p>
      </dsp:txBody>
      <dsp:txXfrm>
        <a:off x="0" y="2240698"/>
        <a:ext cx="10895369" cy="1143450"/>
      </dsp:txXfrm>
    </dsp:sp>
    <dsp:sp modelId="{6FBFF542-3B6E-46FF-8380-E31219AD96A6}">
      <dsp:nvSpPr>
        <dsp:cNvPr id="0" name=""/>
        <dsp:cNvSpPr/>
      </dsp:nvSpPr>
      <dsp:spPr>
        <a:xfrm>
          <a:off x="544768" y="2078338"/>
          <a:ext cx="7626759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273" tIns="0" rIns="28827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100" b="1" i="0" kern="1200"/>
            <a:t>Tokenizing:</a:t>
          </a:r>
          <a:endParaRPr lang="en-US" sz="1100" b="0" i="0" kern="1200"/>
        </a:p>
      </dsp:txBody>
      <dsp:txXfrm>
        <a:off x="560620" y="2094190"/>
        <a:ext cx="7595055" cy="2930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328F5-4AF7-41E9-B6A1-B9F36953D291}">
      <dsp:nvSpPr>
        <dsp:cNvPr id="0" name=""/>
        <dsp:cNvSpPr/>
      </dsp:nvSpPr>
      <dsp:spPr>
        <a:xfrm>
          <a:off x="2179074" y="1063"/>
          <a:ext cx="8716296" cy="109043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120" tIns="276970" rIns="169120" bIns="27697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entury Gothic" panose="020B0502020202020204"/>
            </a:rPr>
            <a:t>Applied</a:t>
          </a:r>
          <a:r>
            <a:rPr lang="en-US" sz="1900" kern="1200"/>
            <a:t> SVM, Naive Bayes</a:t>
          </a:r>
          <a:r>
            <a:rPr lang="en-US" sz="1900" kern="1200">
              <a:latin typeface="Century Gothic" panose="020B0502020202020204"/>
            </a:rPr>
            <a:t> and Logistic Regression</a:t>
          </a:r>
          <a:r>
            <a:rPr lang="en-US" sz="1900" kern="1200"/>
            <a:t> models to compare performance</a:t>
          </a:r>
        </a:p>
      </dsp:txBody>
      <dsp:txXfrm>
        <a:off x="2179074" y="1063"/>
        <a:ext cx="8716296" cy="1090432"/>
      </dsp:txXfrm>
    </dsp:sp>
    <dsp:sp modelId="{190DB4AE-26C0-4EEF-B5C8-517DFE15C0B3}">
      <dsp:nvSpPr>
        <dsp:cNvPr id="0" name=""/>
        <dsp:cNvSpPr/>
      </dsp:nvSpPr>
      <dsp:spPr>
        <a:xfrm>
          <a:off x="0" y="1063"/>
          <a:ext cx="2179074" cy="10904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309" tIns="107710" rIns="115309" bIns="10771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Apply</a:t>
          </a:r>
        </a:p>
      </dsp:txBody>
      <dsp:txXfrm>
        <a:off x="0" y="1063"/>
        <a:ext cx="2179074" cy="1090432"/>
      </dsp:txXfrm>
    </dsp:sp>
    <dsp:sp modelId="{BDF597E4-CCBD-449E-80FF-D18F81CD7760}">
      <dsp:nvSpPr>
        <dsp:cNvPr id="0" name=""/>
        <dsp:cNvSpPr/>
      </dsp:nvSpPr>
      <dsp:spPr>
        <a:xfrm>
          <a:off x="2179074" y="1156922"/>
          <a:ext cx="8716296" cy="109043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120" tIns="276970" rIns="169120" bIns="27697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entury Gothic" panose="020B0502020202020204"/>
            </a:rPr>
            <a:t>Used vectorizer, TF-IDF,</a:t>
          </a:r>
          <a:r>
            <a:rPr lang="en-US" sz="1900" kern="1200"/>
            <a:t> for hyperparameter tuning to optimize each model</a:t>
          </a:r>
        </a:p>
      </dsp:txBody>
      <dsp:txXfrm>
        <a:off x="2179074" y="1156922"/>
        <a:ext cx="8716296" cy="1090432"/>
      </dsp:txXfrm>
    </dsp:sp>
    <dsp:sp modelId="{27CD294E-C9B0-4169-95B0-1CDC3E103C24}">
      <dsp:nvSpPr>
        <dsp:cNvPr id="0" name=""/>
        <dsp:cNvSpPr/>
      </dsp:nvSpPr>
      <dsp:spPr>
        <a:xfrm>
          <a:off x="0" y="1156922"/>
          <a:ext cx="2179074" cy="10904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309" tIns="107710" rIns="115309" bIns="10771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</a:t>
          </a:r>
        </a:p>
      </dsp:txBody>
      <dsp:txXfrm>
        <a:off x="0" y="1156922"/>
        <a:ext cx="2179074" cy="1090432"/>
      </dsp:txXfrm>
    </dsp:sp>
    <dsp:sp modelId="{0D146C5F-54AE-4352-8548-655E59866EB1}">
      <dsp:nvSpPr>
        <dsp:cNvPr id="0" name=""/>
        <dsp:cNvSpPr/>
      </dsp:nvSpPr>
      <dsp:spPr>
        <a:xfrm>
          <a:off x="2179074" y="2312780"/>
          <a:ext cx="8716296" cy="109043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120" tIns="276970" rIns="169120" bIns="27697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entury Gothic" panose="020B0502020202020204"/>
            </a:rPr>
            <a:t>Identified</a:t>
          </a:r>
          <a:r>
            <a:rPr lang="en-US" sz="1900" kern="1200"/>
            <a:t> most effective model architecture</a:t>
          </a:r>
          <a:r>
            <a:rPr lang="en-US" sz="1900" kern="1200">
              <a:latin typeface="Century Gothic" panose="020B0502020202020204"/>
            </a:rPr>
            <a:t>: - Logistic Regression</a:t>
          </a:r>
          <a:endParaRPr lang="en-US" sz="1900" kern="1200"/>
        </a:p>
      </dsp:txBody>
      <dsp:txXfrm>
        <a:off x="2179074" y="2312780"/>
        <a:ext cx="8716296" cy="1090432"/>
      </dsp:txXfrm>
    </dsp:sp>
    <dsp:sp modelId="{12883D69-F487-4780-BF02-1A5D2C4A3DA6}">
      <dsp:nvSpPr>
        <dsp:cNvPr id="0" name=""/>
        <dsp:cNvSpPr/>
      </dsp:nvSpPr>
      <dsp:spPr>
        <a:xfrm>
          <a:off x="0" y="2312780"/>
          <a:ext cx="2179074" cy="10904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309" tIns="107710" rIns="115309" bIns="10771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Identify</a:t>
          </a:r>
        </a:p>
      </dsp:txBody>
      <dsp:txXfrm>
        <a:off x="0" y="2312780"/>
        <a:ext cx="2179074" cy="1090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8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6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59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7935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34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98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83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86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7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3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7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5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4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8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2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4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65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  <p:sldLayoutId id="214748395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knowlaw.in/index.php/2021/06/01/cyberbullying-deleterious-effect-advancement-technology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hyperlink" Target="https://dimpapp.gr/%CE%B4%CE%B9%CE%B1%CE%B4%CE%AF%CE%BA%CF%84%CF%85%CE%BF/%CE%B1%CF%83%CF%86%CE%AC%CE%BB%CE%B5%CE%B9%CE%B1-%CF%83%CF%84%CE%BF-%CE%B4%CE%B9%CE%B1%CE%B4%CE%AF%CE%BA%CF%84%CF%85%CE%BF/%CF%83%CE%B5%CF%81%CF%86%CE%AC%CF%81%CF%89%CE%B7%CE%B8%CE%B9%CE%BA%CE%AC/%CF%81%CE%B7%CF%84%CE%BF%CF%81%CE%B9%CE%BA%CE%AE%CE%BC%CE%AF%CF%83%CE%BF%CF%85%CF%82/" TargetMode="External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hyperlink" Target="https://creativecommons.org/licenses/by-nc/3.0/" TargetMode="External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edtechie.net/web-2-0/25-years-of-edtech-2006-web-2-0/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edtechie.net/web-2-0/25-years-of-edtech-2006-web-2-0/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F627D-5C9B-C674-6366-6C3BB78EB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EBEBEB"/>
                </a:solidFill>
              </a:rPr>
              <a:t>Multi-Model Social Media Hate Speech and Cyberbullying Detection </a:t>
            </a:r>
            <a:br>
              <a:rPr lang="en-US" sz="2600">
                <a:solidFill>
                  <a:srgbClr val="EBEBEB"/>
                </a:solidFill>
              </a:rPr>
            </a:br>
            <a:endParaRPr lang="en-US" sz="260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8D03-3E1C-995E-FA48-C31528F55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1. Aatman Patel</a:t>
            </a:r>
            <a:br>
              <a:rPr lang="en-US"/>
            </a:br>
            <a:r>
              <a:rPr lang="en-US">
                <a:solidFill>
                  <a:srgbClr val="FFFFFF"/>
                </a:solidFill>
              </a:rPr>
              <a:t>2. Darsh Shah</a:t>
            </a:r>
            <a:br>
              <a:rPr lang="en-US"/>
            </a:br>
            <a:r>
              <a:rPr lang="en-US">
                <a:solidFill>
                  <a:srgbClr val="FFFFFF"/>
                </a:solidFill>
              </a:rPr>
              <a:t>3. Hemil Shah</a:t>
            </a:r>
            <a:br>
              <a:rPr lang="en-US"/>
            </a:br>
            <a:r>
              <a:rPr lang="en-US">
                <a:solidFill>
                  <a:srgbClr val="FFFFFF"/>
                </a:solidFill>
              </a:rPr>
              <a:t>4. Pavan Pandya</a:t>
            </a:r>
            <a:br>
              <a:rPr lang="en-US"/>
            </a:br>
            <a:r>
              <a:rPr lang="en-US">
                <a:solidFill>
                  <a:srgbClr val="FFFFFF"/>
                </a:solidFill>
              </a:rPr>
              <a:t>5. </a:t>
            </a:r>
            <a:r>
              <a:rPr lang="en-US" err="1">
                <a:solidFill>
                  <a:srgbClr val="FFFFFF"/>
                </a:solidFill>
              </a:rPr>
              <a:t>Samruddha</a:t>
            </a:r>
            <a:r>
              <a:rPr lang="en-US">
                <a:solidFill>
                  <a:srgbClr val="FFFFFF"/>
                </a:solidFill>
              </a:rPr>
              <a:t> Deshmukh </a:t>
            </a:r>
            <a:endParaRPr lang="en-US"/>
          </a:p>
        </p:txBody>
      </p:sp>
      <p:sp>
        <p:nvSpPr>
          <p:cNvPr id="8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 descr="Network Technology Background">
            <a:extLst>
              <a:ext uri="{FF2B5EF4-FFF2-40B4-BE49-F238E27FC236}">
                <a16:creationId xmlns:a16="http://schemas.microsoft.com/office/drawing/2014/main" id="{DC2D0AEE-4BD4-CBCC-5C49-C9142E97FE4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5936" r="11907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8825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2864E-F4B2-C081-6353-98391121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EBEBEB"/>
                </a:solidFill>
                <a:effectLst/>
                <a:latin typeface="-apple-system"/>
              </a:rPr>
              <a:t>Data Preprocessing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8E23DB-14B4-30B8-1B9E-46D6F8FAC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999242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5172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10FBA-AB05-670E-9483-399A8FBC3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Exploratory Data Analysis</a:t>
            </a:r>
          </a:p>
        </p:txBody>
      </p:sp>
      <p:pic>
        <p:nvPicPr>
          <p:cNvPr id="11" name="Content Placeholder 10" descr="A close-up of words&#10;&#10;Description automatically generated">
            <a:extLst>
              <a:ext uri="{FF2B5EF4-FFF2-40B4-BE49-F238E27FC236}">
                <a16:creationId xmlns:a16="http://schemas.microsoft.com/office/drawing/2014/main" id="{91424044-C23F-4EE5-31F3-CB665165E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712" y="2084398"/>
            <a:ext cx="8946541" cy="1897320"/>
          </a:xfrm>
        </p:spPr>
      </p:pic>
      <p:pic>
        <p:nvPicPr>
          <p:cNvPr id="13" name="Picture 12" descr="A graph of a class distribution&#10;&#10;Description automatically generated">
            <a:extLst>
              <a:ext uri="{FF2B5EF4-FFF2-40B4-BE49-F238E27FC236}">
                <a16:creationId xmlns:a16="http://schemas.microsoft.com/office/drawing/2014/main" id="{F18A8CBE-73DA-B966-69B4-3EB123418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3937810"/>
            <a:ext cx="3733800" cy="2830479"/>
          </a:xfrm>
          <a:prstGeom prst="rect">
            <a:avLst/>
          </a:prstGeom>
        </p:spPr>
      </p:pic>
      <p:pic>
        <p:nvPicPr>
          <p:cNvPr id="15" name="Picture 14" descr="A diagram of a distribution of text lengths&#10;&#10;Description automatically generated">
            <a:extLst>
              <a:ext uri="{FF2B5EF4-FFF2-40B4-BE49-F238E27FC236}">
                <a16:creationId xmlns:a16="http://schemas.microsoft.com/office/drawing/2014/main" id="{F3F54F00-A1DC-DDFB-9E8B-3E1729C5B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00" y="4177539"/>
            <a:ext cx="3759200" cy="236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9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10FBA-AB05-670E-9483-399A8FBC3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Exploratory Data Analysis</a:t>
            </a: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9" name="Content Placeholder 8" descr="A graph of words in different colors&#10;&#10;Description automatically generated">
            <a:extLst>
              <a:ext uri="{FF2B5EF4-FFF2-40B4-BE49-F238E27FC236}">
                <a16:creationId xmlns:a16="http://schemas.microsoft.com/office/drawing/2014/main" id="{18E09819-A708-785C-95FE-25994BB72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598" y="2588913"/>
            <a:ext cx="5122606" cy="3436313"/>
          </a:xfrm>
        </p:spPr>
      </p:pic>
      <p:pic>
        <p:nvPicPr>
          <p:cNvPr id="7" name="Content Placeholder 6" descr="A graph of words in hate speech comments&#10;&#10;Description automatically generated">
            <a:extLst>
              <a:ext uri="{FF2B5EF4-FFF2-40B4-BE49-F238E27FC236}">
                <a16:creationId xmlns:a16="http://schemas.microsoft.com/office/drawing/2014/main" id="{0FDFA070-BA8E-1E9B-AC04-B9DA45DF4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2552995"/>
            <a:ext cx="5451627" cy="36525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14351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10FBA-AB05-670E-9483-399A8FBC3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Exploratory Data Analysis</a:t>
            </a: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27A3A0-FDA2-364B-0599-9F7312A44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" y="2750732"/>
            <a:ext cx="5770306" cy="2923586"/>
          </a:xfrm>
        </p:spPr>
      </p:pic>
      <p:pic>
        <p:nvPicPr>
          <p:cNvPr id="6" name="Picture 5" descr="A bar graph with different colored bars&#10;&#10;Description automatically generated">
            <a:extLst>
              <a:ext uri="{FF2B5EF4-FFF2-40B4-BE49-F238E27FC236}">
                <a16:creationId xmlns:a16="http://schemas.microsoft.com/office/drawing/2014/main" id="{0D286D1F-520C-E372-6D28-647BD5671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070" y="2738477"/>
            <a:ext cx="6131510" cy="311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69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10FBA-AB05-670E-9483-399A8FBC3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Exploratory Data Analysis</a:t>
            </a: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0A77A0-B962-47D6-A0AF-DE2961C99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644" y="2237870"/>
            <a:ext cx="7177585" cy="4484004"/>
          </a:xfrm>
        </p:spPr>
      </p:pic>
    </p:spTree>
    <p:extLst>
      <p:ext uri="{BB962C8B-B14F-4D97-AF65-F5344CB8AC3E}">
        <p14:creationId xmlns:p14="http://schemas.microsoft.com/office/powerpoint/2010/main" val="3440451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71D12-14CD-B2A7-9EE8-947E45CD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EBEBEB"/>
                </a:solidFill>
                <a:effectLst/>
                <a:latin typeface="-apple-system"/>
              </a:rPr>
              <a:t>Multi-Model Approaches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DF1D836-29FA-36B4-6414-4592CF4840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877985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9500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71D12-14CD-B2A7-9EE8-947E45CD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Multi-Model Approaches</a:t>
            </a:r>
            <a:endParaRPr lang="en-US" b="0" i="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3F578-92AD-07F7-4DB0-932EC2F2C7EC}"/>
              </a:ext>
            </a:extLst>
          </p:cNvPr>
          <p:cNvSpPr txBox="1"/>
          <p:nvPr/>
        </p:nvSpPr>
        <p:spPr>
          <a:xfrm>
            <a:off x="1103312" y="2763520"/>
            <a:ext cx="8946541" cy="34848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AutoNum type="romanUcPeriod"/>
            </a:pPr>
            <a:r>
              <a:rPr lang="en-US" sz="1500" dirty="0">
                <a:latin typeface="+mj-lt"/>
                <a:ea typeface="+mj-ea"/>
                <a:cs typeface="+mj-cs"/>
              </a:rPr>
              <a:t>Model training is a technique used to extract topics from large corpus of text.</a:t>
            </a:r>
            <a:endParaRPr lang="en-US" dirty="0">
              <a:ea typeface="+mj-ea"/>
              <a:cs typeface="+mj-cs"/>
            </a:endParaRPr>
          </a:p>
          <a:p>
            <a:pPr marL="342900" indent="-34290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AutoNum type="romanUcPeriod"/>
            </a:pPr>
            <a:r>
              <a:rPr lang="en-US" sz="1500" dirty="0">
                <a:latin typeface="+mj-lt"/>
                <a:ea typeface="+mj-ea"/>
                <a:cs typeface="+mj-cs"/>
              </a:rPr>
              <a:t>Topic modelling is used to identify the main theme present in hate speech and cyberbullying comments.</a:t>
            </a:r>
          </a:p>
          <a:p>
            <a:pPr marL="342900" indent="-34290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AutoNum type="romanUcPeriod"/>
            </a:pPr>
            <a:r>
              <a:rPr lang="en-US" sz="1500" dirty="0">
                <a:latin typeface="+mj-lt"/>
                <a:ea typeface="+mj-ea"/>
                <a:cs typeface="+mj-cs"/>
              </a:rPr>
              <a:t>Data is split into two parts: Train, test.</a:t>
            </a:r>
          </a:p>
          <a:p>
            <a:pPr marL="342900" indent="-342900" defTabSz="457200">
              <a:lnSpc>
                <a:spcPct val="90000"/>
              </a:lnSpc>
              <a:spcBef>
                <a:spcPts val="1000"/>
              </a:spcBef>
              <a:buClr>
                <a:srgbClr val="F7F7F7"/>
              </a:buClr>
              <a:buSzPct val="80000"/>
              <a:buAutoNum type="romanUcPeriod"/>
            </a:pPr>
            <a:r>
              <a:rPr lang="en-US" sz="1500" dirty="0">
                <a:latin typeface="+mj-lt"/>
                <a:ea typeface="+mj-ea"/>
                <a:cs typeface="+mj-cs"/>
              </a:rPr>
              <a:t>The data preparation function is used to prepare data using TensorFlow.</a:t>
            </a:r>
            <a:endParaRPr lang="en-US" dirty="0">
              <a:ea typeface="+mj-ea"/>
              <a:cs typeface="+mj-cs"/>
            </a:endParaRPr>
          </a:p>
          <a:p>
            <a:pPr marL="342900" indent="-34290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AutoNum type="romanUcPeriod"/>
            </a:pPr>
            <a:r>
              <a:rPr lang="en-US" sz="1500" dirty="0">
                <a:latin typeface="+mj-lt"/>
                <a:ea typeface="+mj-ea"/>
                <a:cs typeface="+mj-cs"/>
              </a:rPr>
              <a:t>TensorFlow creates a copy of the input dataset and extracts the target feature from it.</a:t>
            </a:r>
          </a:p>
          <a:p>
            <a:pPr marL="342900" indent="-34290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AutoNum type="romanUcPeriod"/>
            </a:pPr>
            <a:r>
              <a:rPr lang="en-US" sz="1500" dirty="0">
                <a:latin typeface="+mj-lt"/>
                <a:ea typeface="+mj-ea"/>
                <a:cs typeface="+mj-cs"/>
              </a:rPr>
              <a:t>The data is then shuffled to avoid bias.</a:t>
            </a:r>
          </a:p>
          <a:p>
            <a:pPr marL="342900" indent="-34290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AutoNum type="romanUcPeriod"/>
            </a:pPr>
            <a:r>
              <a:rPr lang="en-US" sz="1500" dirty="0" err="1">
                <a:latin typeface="+mj-lt"/>
                <a:ea typeface="+mj-ea"/>
                <a:cs typeface="+mj-cs"/>
              </a:rPr>
              <a:t>DS.batch</a:t>
            </a:r>
            <a:r>
              <a:rPr lang="en-US" sz="1500" dirty="0">
                <a:latin typeface="+mj-lt"/>
                <a:ea typeface="+mj-ea"/>
                <a:cs typeface="+mj-cs"/>
              </a:rPr>
              <a:t>() prefetches the data to optimize data loading.</a:t>
            </a:r>
          </a:p>
          <a:p>
            <a:pPr marL="342900" indent="-34290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AutoNum type="romanUcPeriod"/>
            </a:pPr>
            <a:r>
              <a:rPr lang="en-US" sz="1500" dirty="0">
                <a:latin typeface="+mj-lt"/>
                <a:ea typeface="+mj-ea"/>
                <a:cs typeface="+mj-cs"/>
              </a:rPr>
              <a:t>English Google News 7B corpus is used for text embedding techniques</a:t>
            </a:r>
          </a:p>
          <a:p>
            <a:pPr marL="342900" indent="-34290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AutoNum type="romanUcPeriod"/>
            </a:pPr>
            <a:r>
              <a:rPr lang="en-US" sz="1500" dirty="0">
                <a:latin typeface="+mj-lt"/>
                <a:ea typeface="+mj-ea"/>
                <a:cs typeface="+mj-cs"/>
              </a:rPr>
              <a:t>TensorFlow </a:t>
            </a:r>
            <a:r>
              <a:rPr lang="en-US" sz="1500" err="1">
                <a:latin typeface="+mj-lt"/>
                <a:ea typeface="+mj-ea"/>
                <a:cs typeface="+mj-cs"/>
              </a:rPr>
              <a:t>Keras</a:t>
            </a:r>
            <a:r>
              <a:rPr lang="en-US" sz="1500" dirty="0">
                <a:latin typeface="+mj-lt"/>
                <a:ea typeface="+mj-ea"/>
                <a:cs typeface="+mj-cs"/>
              </a:rPr>
              <a:t> sequential model is used for the model.</a:t>
            </a:r>
            <a:br>
              <a:rPr lang="en-US" sz="1500" dirty="0">
                <a:latin typeface="+mj-lt"/>
                <a:ea typeface="+mj-ea"/>
                <a:cs typeface="+mj-cs"/>
              </a:rPr>
            </a:br>
            <a:r>
              <a:rPr lang="en-US" sz="1500" b="1" dirty="0">
                <a:latin typeface="+mj-lt"/>
                <a:ea typeface="+mj-ea"/>
                <a:cs typeface="+mj-cs"/>
              </a:rPr>
              <a:t>INPROGRESS </a:t>
            </a:r>
          </a:p>
        </p:txBody>
      </p:sp>
    </p:spTree>
    <p:extLst>
      <p:ext uri="{BB962C8B-B14F-4D97-AF65-F5344CB8AC3E}">
        <p14:creationId xmlns:p14="http://schemas.microsoft.com/office/powerpoint/2010/main" val="958348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C4671-C6D9-783D-CD36-299FE14C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-apple-system"/>
              </a:rPr>
              <a:t>Feature Engineering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DF842-482A-3836-6543-57D7519C9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ea typeface="+mj-lt"/>
                <a:cs typeface="+mj-lt"/>
              </a:rPr>
              <a:t>Feature engineering is a critical step to enhance model understanding and performance.</a:t>
            </a:r>
            <a:endParaRPr lang="en-US">
              <a:latin typeface="-apple-system"/>
            </a:endParaRPr>
          </a:p>
          <a:p>
            <a:pPr>
              <a:buClr>
                <a:srgbClr val="F7F7F7"/>
              </a:buClr>
              <a:buFont typeface="Arial" panose="020B0604020202020204" pitchFamily="34" charset="0"/>
              <a:buChar char="•"/>
            </a:pPr>
            <a:r>
              <a:rPr lang="en-US">
                <a:latin typeface="-apple-system"/>
              </a:rPr>
              <a:t>Experimented</a:t>
            </a:r>
            <a:r>
              <a:rPr lang="en-US" b="0" i="0">
                <a:effectLst/>
                <a:latin typeface="-apple-system"/>
              </a:rPr>
              <a:t> with different </a:t>
            </a:r>
            <a:r>
              <a:rPr lang="en-US">
                <a:latin typeface="-apple-system"/>
              </a:rPr>
              <a:t>features</a:t>
            </a:r>
            <a:r>
              <a:rPr lang="en-US" b="0" i="0">
                <a:effectLst/>
                <a:latin typeface="-apple-system"/>
              </a:rPr>
              <a:t> </a:t>
            </a:r>
            <a:r>
              <a:rPr lang="en-US">
                <a:latin typeface="-apple-system"/>
              </a:rPr>
              <a:t>representation</a:t>
            </a:r>
            <a:r>
              <a:rPr lang="en-US" b="0" i="0">
                <a:effectLst/>
                <a:latin typeface="-apple-system"/>
              </a:rPr>
              <a:t> of </a:t>
            </a:r>
            <a:r>
              <a:rPr lang="en-US">
                <a:latin typeface="-apple-system"/>
              </a:rPr>
              <a:t>comments, such as: </a:t>
            </a:r>
            <a:endParaRPr lang="en-US"/>
          </a:p>
          <a:p>
            <a:pPr>
              <a:buClr>
                <a:srgbClr val="F7F7F7"/>
              </a:buCl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-apple-system"/>
              </a:rPr>
              <a:t>TF-IDF</a:t>
            </a:r>
            <a:r>
              <a:rPr lang="en-US">
                <a:latin typeface="-apple-system"/>
              </a:rPr>
              <a:t> vectorization:</a:t>
            </a:r>
          </a:p>
          <a:p>
            <a:pPr>
              <a:buClr>
                <a:srgbClr val="F7F7F7"/>
              </a:buClr>
              <a:buFont typeface="Arial" panose="020B0604020202020204" pitchFamily="34" charset="0"/>
              <a:buChar char="•"/>
            </a:pPr>
            <a:r>
              <a:rPr lang="en-US">
                <a:ea typeface="+mj-lt"/>
                <a:cs typeface="+mj-lt"/>
              </a:rPr>
              <a:t>Sentiment analysis using </a:t>
            </a:r>
            <a:r>
              <a:rPr lang="en-US" err="1">
                <a:ea typeface="+mj-lt"/>
                <a:cs typeface="+mj-lt"/>
              </a:rPr>
              <a:t>TextBlob</a:t>
            </a:r>
            <a:r>
              <a:rPr lang="en-US">
                <a:ea typeface="+mj-lt"/>
                <a:cs typeface="+mj-lt"/>
              </a:rPr>
              <a:t>, the sentiment polarity scores are added as features</a:t>
            </a:r>
            <a:endParaRPr lang="en-US"/>
          </a:p>
          <a:p>
            <a:pPr>
              <a:buClr>
                <a:srgbClr val="F7F7F7"/>
              </a:buClr>
              <a:buFont typeface="Arial" panose="020B0604020202020204" pitchFamily="34" charset="0"/>
              <a:buChar char="•"/>
            </a:pPr>
            <a:r>
              <a:rPr lang="en-US">
                <a:ea typeface="+mj-lt"/>
                <a:cs typeface="+mj-lt"/>
              </a:rPr>
              <a:t>Doc2Vec to embed the processed tweets into vectors and combines these vectors with TF-IDF features and sentiment polarity scores. </a:t>
            </a:r>
            <a:endParaRPr lang="en-US">
              <a:latin typeface="Century Gothic"/>
            </a:endParaRPr>
          </a:p>
          <a:p>
            <a:pPr>
              <a:buClr>
                <a:srgbClr val="F7F7F7"/>
              </a:buClr>
              <a:buFont typeface="Arial" panose="020B0604020202020204" pitchFamily="34" charset="0"/>
              <a:buChar char="•"/>
            </a:pPr>
            <a:endParaRPr lang="en-US" b="1">
              <a:latin typeface="-apple-system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5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0DE73-92FC-A176-12E4-27F64CDC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-apple-system"/>
              </a:rPr>
              <a:t>Evaluation &amp; Results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5431E-414A-9AF8-700B-B4200BE4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AutoNum type="arabicPeriod"/>
            </a:pPr>
            <a:r>
              <a:rPr lang="en-US">
                <a:latin typeface="-apple-system"/>
              </a:rPr>
              <a:t>Evaluated the</a:t>
            </a:r>
            <a:r>
              <a:rPr lang="en-US" b="0" i="0">
                <a:effectLst/>
                <a:latin typeface="-apple-system"/>
              </a:rPr>
              <a:t> models on </a:t>
            </a:r>
            <a:r>
              <a:rPr lang="en-US">
                <a:latin typeface="-apple-system"/>
              </a:rPr>
              <a:t>all the labeled</a:t>
            </a:r>
            <a:r>
              <a:rPr lang="en-US" b="0" i="0">
                <a:effectLst/>
                <a:latin typeface="-apple-system"/>
              </a:rPr>
              <a:t> test </a:t>
            </a:r>
            <a:r>
              <a:rPr lang="en-US">
                <a:latin typeface="-apple-system"/>
              </a:rPr>
              <a:t>of Logistic Regression, Support </a:t>
            </a:r>
            <a:r>
              <a:rPr lang="en-US">
                <a:latin typeface="-apple-system"/>
                <a:ea typeface="+mj-lt"/>
                <a:cs typeface="+mj-lt"/>
              </a:rPr>
              <a:t>Vector</a:t>
            </a:r>
            <a:r>
              <a:rPr lang="en-US">
                <a:latin typeface="-apple-system"/>
              </a:rPr>
              <a:t> Machines(SVM) and Naïve Bayes Models set</a:t>
            </a:r>
            <a:r>
              <a:rPr lang="en-US" b="0" i="0">
                <a:effectLst/>
                <a:latin typeface="-apple-system"/>
              </a:rPr>
              <a:t> using</a:t>
            </a:r>
            <a:r>
              <a:rPr lang="en-US">
                <a:latin typeface="-apple-system"/>
              </a:rPr>
              <a:t>:-</a:t>
            </a:r>
            <a:endParaRPr lang="en-US">
              <a:latin typeface="Century Gothic" panose="020B0502020202020204"/>
            </a:endParaRPr>
          </a:p>
          <a:p>
            <a:pPr>
              <a:buClr>
                <a:srgbClr val="F7F7F7"/>
              </a:buClr>
              <a:buAutoNum type="arabicPeriod"/>
            </a:pPr>
            <a:r>
              <a:rPr lang="en-US">
                <a:latin typeface="-apple-system"/>
              </a:rPr>
              <a:t>1. Accuracy with precision, Recall and F1-Measure.</a:t>
            </a:r>
            <a:endParaRPr lang="en-US">
              <a:latin typeface="Century Gothic" panose="020B0502020202020204"/>
            </a:endParaRPr>
          </a:p>
          <a:p>
            <a:pPr>
              <a:buClr>
                <a:srgbClr val="F7F7F7"/>
              </a:buClr>
              <a:buAutoNum type="arabicPeriod"/>
            </a:pPr>
            <a:r>
              <a:rPr lang="en-US">
                <a:latin typeface="-apple-system"/>
              </a:rPr>
              <a:t>2. </a:t>
            </a:r>
            <a:r>
              <a:rPr lang="en-US" b="0" i="0">
                <a:effectLst/>
                <a:latin typeface="-apple-system"/>
              </a:rPr>
              <a:t>ROC</a:t>
            </a:r>
            <a:r>
              <a:rPr lang="en-US">
                <a:latin typeface="-apple-system"/>
              </a:rPr>
              <a:t> AUC</a:t>
            </a:r>
            <a:r>
              <a:rPr lang="en-US" b="0" i="0">
                <a:effectLst/>
                <a:latin typeface="-apple-system"/>
              </a:rPr>
              <a:t> </a:t>
            </a:r>
            <a:r>
              <a:rPr lang="en-US">
                <a:latin typeface="-apple-system"/>
              </a:rPr>
              <a:t>:- Receiver Operating Characteristic Area Under the Curve</a:t>
            </a:r>
            <a:endParaRPr lang="en-US">
              <a:latin typeface="Century Gothic" panose="020B0502020202020204"/>
            </a:endParaRPr>
          </a:p>
          <a:p>
            <a:pPr>
              <a:buClr>
                <a:srgbClr val="F7F7F7"/>
              </a:buClr>
              <a:buAutoNum type="arabicPeriod"/>
            </a:pPr>
            <a:r>
              <a:rPr lang="en-US">
                <a:latin typeface="-apple-system"/>
              </a:rPr>
              <a:t>3. Confusion</a:t>
            </a:r>
            <a:r>
              <a:rPr lang="en-US" b="0" i="0">
                <a:effectLst/>
                <a:latin typeface="-apple-system"/>
              </a:rPr>
              <a:t> </a:t>
            </a:r>
            <a:r>
              <a:rPr lang="en-US">
                <a:latin typeface="-apple-system"/>
              </a:rPr>
              <a:t>Matrix</a:t>
            </a:r>
            <a:endParaRPr lang="en-US">
              <a:latin typeface="Century Gothic" panose="020B0502020202020204"/>
            </a:endParaRPr>
          </a:p>
          <a:p>
            <a:pPr marL="457200" indent="-457200">
              <a:buClr>
                <a:srgbClr val="F7F7F7"/>
              </a:buClr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27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71D12-14CD-B2A7-9EE8-947E45CD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latin typeface="-apple-system"/>
              </a:rPr>
              <a:t>Logistic Regression Model</a:t>
            </a:r>
            <a:r>
              <a:rPr lang="en-US" b="0" i="0">
                <a:solidFill>
                  <a:srgbClr val="EBEBEB"/>
                </a:solidFill>
                <a:effectLst/>
                <a:latin typeface="-apple-system"/>
              </a:rPr>
              <a:t> </a:t>
            </a:r>
            <a:r>
              <a:rPr lang="en-US">
                <a:solidFill>
                  <a:srgbClr val="EBEBEB"/>
                </a:solidFill>
                <a:latin typeface="-apple-system"/>
              </a:rPr>
              <a:t>Results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E3A1CDBC-2FD0-F386-8D36-3DF8CD1FC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52" y="2574679"/>
            <a:ext cx="4638907" cy="2080351"/>
          </a:xfrm>
          <a:prstGeom prst="rect">
            <a:avLst/>
          </a:prstGeom>
        </p:spPr>
      </p:pic>
      <p:pic>
        <p:nvPicPr>
          <p:cNvPr id="15" name="Picture 14" descr="A chart of a logistic regression&#10;&#10;Description automatically generated">
            <a:extLst>
              <a:ext uri="{FF2B5EF4-FFF2-40B4-BE49-F238E27FC236}">
                <a16:creationId xmlns:a16="http://schemas.microsoft.com/office/drawing/2014/main" id="{0B006D73-5789-6E6E-C91D-75F73396E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692" y="2374304"/>
            <a:ext cx="3003395" cy="2611196"/>
          </a:xfrm>
          <a:prstGeom prst="rect">
            <a:avLst/>
          </a:prstGeom>
        </p:spPr>
      </p:pic>
      <p:pic>
        <p:nvPicPr>
          <p:cNvPr id="16" name="Picture 15" descr="A line graph with orange line&#10;&#10;Description automatically generated">
            <a:extLst>
              <a:ext uri="{FF2B5EF4-FFF2-40B4-BE49-F238E27FC236}">
                <a16:creationId xmlns:a16="http://schemas.microsoft.com/office/drawing/2014/main" id="{0A026266-19D3-4ACC-774B-409111768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864" y="2411723"/>
            <a:ext cx="3474224" cy="253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36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51EA3-6356-80B9-2A4D-2385B765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  <a:latin typeface="-apple-system"/>
              </a:rPr>
              <a:t>Table of Contents </a:t>
            </a:r>
            <a:endParaRPr lang="en-US">
              <a:solidFill>
                <a:srgbClr val="FFFFFF"/>
              </a:solidFill>
              <a:latin typeface="-apple-system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F568D-C679-4087-C796-E7CB650F1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>
                <a:latin typeface="-apple-system"/>
              </a:rPr>
              <a:t>Introduction </a:t>
            </a:r>
            <a:endParaRPr lang="en-US">
              <a:latin typeface="-apple-system"/>
            </a:endParaRPr>
          </a:p>
          <a:p>
            <a:pPr marL="457200" indent="-457200">
              <a:lnSpc>
                <a:spcPct val="90000"/>
              </a:lnSpc>
              <a:buClr>
                <a:srgbClr val="F7F7F7"/>
              </a:buClr>
              <a:buAutoNum type="arabicPeriod"/>
            </a:pPr>
            <a:r>
              <a:rPr lang="en-US" dirty="0">
                <a:latin typeface="-apple-system"/>
              </a:rPr>
              <a:t>Significance</a:t>
            </a:r>
            <a:endParaRPr lang="en-US">
              <a:latin typeface="-apple-system"/>
            </a:endParaRPr>
          </a:p>
          <a:p>
            <a:pPr marL="457200" indent="-457200">
              <a:lnSpc>
                <a:spcPct val="90000"/>
              </a:lnSpc>
              <a:buClr>
                <a:srgbClr val="F7F7F7"/>
              </a:buClr>
              <a:buAutoNum type="arabicPeriod"/>
            </a:pPr>
            <a:r>
              <a:rPr lang="en-US" dirty="0">
                <a:latin typeface="-apple-system"/>
              </a:rPr>
              <a:t>Work Plan Breakdown</a:t>
            </a:r>
            <a:endParaRPr lang="en-US">
              <a:latin typeface="-apple-system"/>
            </a:endParaRPr>
          </a:p>
          <a:p>
            <a:pPr marL="457200" indent="-457200">
              <a:lnSpc>
                <a:spcPct val="90000"/>
              </a:lnSpc>
              <a:buClr>
                <a:srgbClr val="F7F7F7"/>
              </a:buClr>
              <a:buAutoNum type="arabicPeriod"/>
            </a:pPr>
            <a:r>
              <a:rPr lang="en-US" dirty="0">
                <a:latin typeface="-apple-system"/>
              </a:rPr>
              <a:t>Project Features</a:t>
            </a:r>
            <a:endParaRPr lang="en-US">
              <a:latin typeface="-apple-system"/>
            </a:endParaRPr>
          </a:p>
          <a:p>
            <a:pPr marL="457200" indent="-457200">
              <a:lnSpc>
                <a:spcPct val="90000"/>
              </a:lnSpc>
              <a:buClr>
                <a:srgbClr val="F7F7F7"/>
              </a:buClr>
              <a:buAutoNum type="arabicPeriod"/>
            </a:pPr>
            <a:r>
              <a:rPr lang="en-US" dirty="0">
                <a:latin typeface="-apple-system"/>
              </a:rPr>
              <a:t>Data Collection and Extraction</a:t>
            </a:r>
            <a:endParaRPr lang="en-US">
              <a:latin typeface="-apple-system"/>
            </a:endParaRPr>
          </a:p>
          <a:p>
            <a:pPr marL="457200" indent="-457200">
              <a:lnSpc>
                <a:spcPct val="90000"/>
              </a:lnSpc>
              <a:buClr>
                <a:srgbClr val="F7F7F7"/>
              </a:buClr>
              <a:buAutoNum type="arabicPeriod"/>
            </a:pPr>
            <a:r>
              <a:rPr lang="en-US" dirty="0">
                <a:latin typeface="-apple-system"/>
              </a:rPr>
              <a:t>Data Preprocessing</a:t>
            </a:r>
            <a:endParaRPr lang="en-US">
              <a:latin typeface="-apple-system"/>
            </a:endParaRPr>
          </a:p>
          <a:p>
            <a:pPr marL="457200" indent="-457200">
              <a:lnSpc>
                <a:spcPct val="90000"/>
              </a:lnSpc>
              <a:buClr>
                <a:srgbClr val="F7F7F7"/>
              </a:buClr>
              <a:buAutoNum type="arabicPeriod"/>
            </a:pPr>
            <a:r>
              <a:rPr lang="en-US" dirty="0">
                <a:latin typeface="-apple-system"/>
              </a:rPr>
              <a:t>Exploratory Data Analysis</a:t>
            </a:r>
            <a:endParaRPr lang="en-US">
              <a:latin typeface="-apple-system"/>
            </a:endParaRPr>
          </a:p>
          <a:p>
            <a:pPr marL="457200" indent="-457200">
              <a:lnSpc>
                <a:spcPct val="90000"/>
              </a:lnSpc>
              <a:buClr>
                <a:srgbClr val="F7F7F7"/>
              </a:buClr>
              <a:buAutoNum type="arabicPeriod"/>
            </a:pPr>
            <a:r>
              <a:rPr lang="en-US" dirty="0">
                <a:latin typeface="-apple-system"/>
              </a:rPr>
              <a:t>Multi-Model Approaches</a:t>
            </a:r>
            <a:endParaRPr lang="en-US">
              <a:latin typeface="-apple-system"/>
            </a:endParaRPr>
          </a:p>
          <a:p>
            <a:pPr marL="457200" indent="-457200">
              <a:lnSpc>
                <a:spcPct val="90000"/>
              </a:lnSpc>
              <a:buClr>
                <a:srgbClr val="F7F7F7"/>
              </a:buClr>
              <a:buAutoNum type="arabicPeriod"/>
            </a:pPr>
            <a:r>
              <a:rPr lang="en-US" dirty="0">
                <a:latin typeface="-apple-system"/>
              </a:rPr>
              <a:t>Feature Engineering</a:t>
            </a:r>
            <a:endParaRPr lang="en-US">
              <a:latin typeface="-apple-system"/>
            </a:endParaRPr>
          </a:p>
          <a:p>
            <a:pPr marL="457200" indent="-457200">
              <a:lnSpc>
                <a:spcPct val="90000"/>
              </a:lnSpc>
              <a:buClr>
                <a:srgbClr val="F7F7F7"/>
              </a:buClr>
              <a:buAutoNum type="arabicPeriod"/>
            </a:pPr>
            <a:r>
              <a:rPr lang="en-US" dirty="0">
                <a:latin typeface="-apple-system"/>
              </a:rPr>
              <a:t>Evaluation and results </a:t>
            </a:r>
            <a:endParaRPr lang="en-US">
              <a:latin typeface="-apple-system"/>
            </a:endParaRPr>
          </a:p>
          <a:p>
            <a:pPr marL="457200" indent="-457200">
              <a:lnSpc>
                <a:spcPct val="90000"/>
              </a:lnSpc>
              <a:buClr>
                <a:srgbClr val="F7F7F7"/>
              </a:buClr>
              <a:buAutoNum type="arabicPeriod"/>
            </a:pPr>
            <a:r>
              <a:rPr lang="en-US" dirty="0">
                <a:latin typeface="-apple-system"/>
              </a:rPr>
              <a:t>Conclusion</a:t>
            </a:r>
            <a:endParaRPr lang="en-US">
              <a:latin typeface="-apple-system"/>
            </a:endParaRPr>
          </a:p>
          <a:p>
            <a:pPr marL="457200" indent="-457200">
              <a:lnSpc>
                <a:spcPct val="90000"/>
              </a:lnSpc>
              <a:buClr>
                <a:srgbClr val="F7F7F7"/>
              </a:buClr>
              <a:buAutoNum type="arabicPeriod"/>
            </a:pPr>
            <a:endParaRPr lang="en-US">
              <a:latin typeface="-apple-system"/>
            </a:endParaRPr>
          </a:p>
          <a:p>
            <a:pPr marL="457200" indent="-457200">
              <a:lnSpc>
                <a:spcPct val="90000"/>
              </a:lnSpc>
              <a:buClr>
                <a:srgbClr val="F7F7F7"/>
              </a:buClr>
              <a:buAutoNum type="arabicPeriod"/>
            </a:pPr>
            <a:endParaRPr lang="en-US">
              <a:latin typeface="-apple-system"/>
            </a:endParaRPr>
          </a:p>
          <a:p>
            <a:pPr marL="457200" indent="-457200">
              <a:lnSpc>
                <a:spcPct val="90000"/>
              </a:lnSpc>
              <a:buClr>
                <a:srgbClr val="F7F7F7"/>
              </a:buClr>
              <a:buAutoNum type="arabicPeriod"/>
            </a:pPr>
            <a:endParaRPr lang="en-US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94071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71D12-14CD-B2A7-9EE8-947E45CD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10007958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latin typeface="-apple-system"/>
              </a:rPr>
              <a:t>Support Vector Machine(SVM) Model</a:t>
            </a:r>
            <a:r>
              <a:rPr lang="en-US" b="0" i="0">
                <a:solidFill>
                  <a:srgbClr val="EBEBEB"/>
                </a:solidFill>
                <a:effectLst/>
                <a:latin typeface="-apple-system"/>
              </a:rPr>
              <a:t> </a:t>
            </a:r>
            <a:r>
              <a:rPr lang="en-US">
                <a:solidFill>
                  <a:srgbClr val="EBEBEB"/>
                </a:solidFill>
                <a:latin typeface="-apple-system"/>
              </a:rPr>
              <a:t>Results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B9067F6F-FA97-9EC7-A8C0-1C7DDF5F2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53" y="2543083"/>
            <a:ext cx="5506223" cy="2310807"/>
          </a:xfrm>
          <a:prstGeom prst="rect">
            <a:avLst/>
          </a:prstGeom>
        </p:spPr>
      </p:pic>
      <p:pic>
        <p:nvPicPr>
          <p:cNvPr id="3" name="Picture 2" descr="A chart with numbers and labels&#10;&#10;Description automatically generated">
            <a:extLst>
              <a:ext uri="{FF2B5EF4-FFF2-40B4-BE49-F238E27FC236}">
                <a16:creationId xmlns:a16="http://schemas.microsoft.com/office/drawing/2014/main" id="{8B662A90-0341-1C2C-037F-1268BED04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253" y="2553962"/>
            <a:ext cx="2749394" cy="2394367"/>
          </a:xfrm>
          <a:prstGeom prst="rect">
            <a:avLst/>
          </a:prstGeom>
        </p:spPr>
      </p:pic>
      <p:pic>
        <p:nvPicPr>
          <p:cNvPr id="4" name="Picture 3" descr="A line graph with orange and black lines&#10;&#10;Description automatically generated">
            <a:extLst>
              <a:ext uri="{FF2B5EF4-FFF2-40B4-BE49-F238E27FC236}">
                <a16:creationId xmlns:a16="http://schemas.microsoft.com/office/drawing/2014/main" id="{39172F40-4655-A7C2-B356-65D2937E0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522" y="2548016"/>
            <a:ext cx="3152078" cy="230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43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71D12-14CD-B2A7-9EE8-947E45CD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latin typeface="-apple-system"/>
              </a:rPr>
              <a:t>Naïve Bayes Model</a:t>
            </a:r>
            <a:r>
              <a:rPr lang="en-US" b="0" i="0">
                <a:solidFill>
                  <a:srgbClr val="EBEBEB"/>
                </a:solidFill>
                <a:effectLst/>
                <a:latin typeface="-apple-system"/>
              </a:rPr>
              <a:t> </a:t>
            </a:r>
            <a:r>
              <a:rPr lang="en-US">
                <a:solidFill>
                  <a:srgbClr val="EBEBEB"/>
                </a:solidFill>
                <a:latin typeface="-apple-system"/>
              </a:rPr>
              <a:t>Results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248C9791-38FE-8428-7F6E-B01D104CB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1" y="2550376"/>
            <a:ext cx="4273396" cy="18439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19D161-B473-9B08-3427-3BD014541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521" y="2386694"/>
            <a:ext cx="3257395" cy="2840416"/>
          </a:xfrm>
          <a:prstGeom prst="rect">
            <a:avLst/>
          </a:prstGeom>
        </p:spPr>
      </p:pic>
      <p:pic>
        <p:nvPicPr>
          <p:cNvPr id="6" name="Picture 5" descr="A line graph with orange lines&#10;&#10;Description automatically generated">
            <a:extLst>
              <a:ext uri="{FF2B5EF4-FFF2-40B4-BE49-F238E27FC236}">
                <a16:creationId xmlns:a16="http://schemas.microsoft.com/office/drawing/2014/main" id="{DE67B935-1CD3-BF99-2FFD-EA48BE114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430309"/>
            <a:ext cx="3783980" cy="27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65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0DE73-92FC-A176-12E4-27F64CDC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-apple-system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5431E-414A-9AF8-700B-B4200BE4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Evaluate models on labeled test set using accuracy, ROC AUC, confusion matrix, other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Perform error analysis - what tweets are hardest to classify and why?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Report comparative results, propose enhancements &amp; future work</a:t>
            </a:r>
          </a:p>
          <a:p>
            <a:pPr marL="0" indent="0">
              <a:buNone/>
            </a:pPr>
            <a:r>
              <a:rPr lang="en-US" dirty="0"/>
              <a:t>SAMRUDDHA </a:t>
            </a:r>
          </a:p>
        </p:txBody>
      </p:sp>
    </p:spTree>
    <p:extLst>
      <p:ext uri="{BB962C8B-B14F-4D97-AF65-F5344CB8AC3E}">
        <p14:creationId xmlns:p14="http://schemas.microsoft.com/office/powerpoint/2010/main" val="374367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5D7B7-6BB9-7528-6DF9-F50394BCA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EBEBEB"/>
                </a:solidFill>
                <a:effectLst/>
                <a:latin typeface="-apple-system"/>
              </a:rPr>
              <a:t>Introduction</a:t>
            </a:r>
            <a:endParaRPr lang="en-US">
              <a:solidFill>
                <a:srgbClr val="EBEBEB"/>
              </a:solidFill>
            </a:endParaRPr>
          </a:p>
        </p:txBody>
      </p:sp>
      <p:sp useBgFill="1">
        <p:nvSpPr>
          <p:cNvPr id="125" name="Freeform: Shape 12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30" name="Picture 29" descr="A person holding a phone&#10;&#10;Description automatically generated">
            <a:extLst>
              <a:ext uri="{FF2B5EF4-FFF2-40B4-BE49-F238E27FC236}">
                <a16:creationId xmlns:a16="http://schemas.microsoft.com/office/drawing/2014/main" id="{AAE7A7F5-52FC-A242-9798-B8666C3275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67" b="23633"/>
          <a:stretch/>
        </p:blipFill>
        <p:spPr>
          <a:xfrm>
            <a:off x="6091916" y="2846020"/>
            <a:ext cx="5451627" cy="3066539"/>
          </a:xfrm>
          <a:prstGeom prst="rect">
            <a:avLst/>
          </a:prstGeom>
          <a:effectLst/>
        </p:spPr>
      </p:pic>
      <p:graphicFrame>
        <p:nvGraphicFramePr>
          <p:cNvPr id="83" name="Content Placeholder 2">
            <a:extLst>
              <a:ext uri="{FF2B5EF4-FFF2-40B4-BE49-F238E27FC236}">
                <a16:creationId xmlns:a16="http://schemas.microsoft.com/office/drawing/2014/main" id="{2ECB4678-1BF9-448C-837C-604BB4BE825D}"/>
              </a:ext>
            </a:extLst>
          </p:cNvPr>
          <p:cNvGraphicFramePr>
            <a:graphicFrameLocks/>
          </p:cNvGraphicFramePr>
          <p:nvPr/>
        </p:nvGraphicFramePr>
        <p:xfrm>
          <a:off x="648931" y="2548281"/>
          <a:ext cx="5122606" cy="3658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3E6AF9C-40C9-3468-8BD3-1743CADEDBA3}"/>
              </a:ext>
            </a:extLst>
          </p:cNvPr>
          <p:cNvSpPr txBox="1"/>
          <p:nvPr/>
        </p:nvSpPr>
        <p:spPr>
          <a:xfrm>
            <a:off x="13954769" y="7470130"/>
            <a:ext cx="154129" cy="136287"/>
          </a:xfrm>
          <a:prstGeom prst="rect">
            <a:avLst/>
          </a:prstGeom>
          <a:solidFill>
            <a:srgbClr val="000000"/>
          </a:solidFill>
        </p:spPr>
        <p:txBody>
          <a:bodyPr wrap="square" lIns="68580" tIns="34290" rIns="68580" bIns="34290" anchor="t">
            <a:spAutoFit/>
          </a:bodyPr>
          <a:lstStyle/>
          <a:p>
            <a:pPr algn="r" defTabSz="569214">
              <a:spcAft>
                <a:spcPts val="374"/>
              </a:spcAft>
            </a:pPr>
            <a:r>
              <a:rPr lang="en-US" sz="436">
                <a:solidFill>
                  <a:srgbClr val="FFFFFF"/>
                </a:solidFill>
              </a:rPr>
              <a:t>.</a:t>
            </a:r>
            <a:endParaRPr lang="en-US" sz="52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24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80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5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03630-A40D-9990-C290-26C7FA02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EBEBEB"/>
                </a:solidFill>
                <a:effectLst/>
                <a:latin typeface="-apple-system"/>
              </a:rPr>
              <a:t>Significance</a:t>
            </a:r>
            <a:endParaRPr lang="en-US">
              <a:solidFill>
                <a:srgbClr val="EBEBEB"/>
              </a:solidFill>
            </a:endParaRPr>
          </a:p>
        </p:txBody>
      </p:sp>
      <p:sp useBgFill="1">
        <p:nvSpPr>
          <p:cNvPr id="187" name="Freeform: Shape 186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176" name="Content Placeholder 175">
            <a:extLst>
              <a:ext uri="{FF2B5EF4-FFF2-40B4-BE49-F238E27FC236}">
                <a16:creationId xmlns:a16="http://schemas.microsoft.com/office/drawing/2014/main" id="{13A0BEFF-AC6A-3D4E-121B-6C65C8D47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04" name="Picture 103" descr="A red circle with black text&#10;&#10;Description automatically generated">
            <a:extLst>
              <a:ext uri="{FF2B5EF4-FFF2-40B4-BE49-F238E27FC236}">
                <a16:creationId xmlns:a16="http://schemas.microsoft.com/office/drawing/2014/main" id="{01BFAE37-D4D8-6AAC-5B83-ABD74FE4A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58816" y="2547109"/>
            <a:ext cx="3584727" cy="2407061"/>
          </a:xfrm>
          <a:prstGeom prst="rect">
            <a:avLst/>
          </a:prstGeom>
          <a:effectLst/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A324364-FE93-1491-C644-2DC70AC7D8E2}"/>
              </a:ext>
            </a:extLst>
          </p:cNvPr>
          <p:cNvSpPr txBox="1"/>
          <p:nvPr/>
        </p:nvSpPr>
        <p:spPr>
          <a:xfrm>
            <a:off x="8813308" y="5998715"/>
            <a:ext cx="2730235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45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graphicFrame>
        <p:nvGraphicFramePr>
          <p:cNvPr id="193" name="Content Placeholder 2">
            <a:extLst>
              <a:ext uri="{FF2B5EF4-FFF2-40B4-BE49-F238E27FC236}">
                <a16:creationId xmlns:a16="http://schemas.microsoft.com/office/drawing/2014/main" id="{BA9CAC56-2245-939C-C3F6-0F2DA7D63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069698"/>
              </p:ext>
            </p:extLst>
          </p:nvPr>
        </p:nvGraphicFramePr>
        <p:xfrm>
          <a:off x="650975" y="2493845"/>
          <a:ext cx="6663075" cy="3243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76354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57D7A-6746-2F1D-9121-BBBBCC02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EBEBEB"/>
                </a:solidFill>
                <a:effectLst/>
                <a:latin typeface="-apple-system"/>
              </a:rPr>
              <a:t>Work Plan Breakdown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0C128C-B59D-61B2-A41A-654BCBD609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40287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0578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C06DF-54D7-BFA2-2ADD-350B6252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EBEBEB"/>
                </a:solidFill>
                <a:effectLst/>
                <a:latin typeface="-apple-system"/>
              </a:rPr>
              <a:t>Project Features</a:t>
            </a:r>
            <a:endParaRPr lang="en-US">
              <a:solidFill>
                <a:srgbClr val="EBEBEB"/>
              </a:solidFill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D05A-B0C7-1CDD-3899-FC0AA4232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 vert="horz" lIns="68580" tIns="34290" rIns="68580" bIns="34290" rtlCol="0">
            <a:normAutofit/>
          </a:bodyPr>
          <a:lstStyle/>
          <a:p>
            <a:pPr marL="258128" indent="-25812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latin typeface="Century Gothic"/>
              </a:rPr>
              <a:t>Dataset: Twitter Hate Speech Detection dataset and  Cyberbullying Datasets from Kaggle containing over 500,000 comments (tweets, comments from various social media sites)labeled as offensive or not.</a:t>
            </a:r>
          </a:p>
          <a:p>
            <a:pPr marL="258128" indent="-258128">
              <a:lnSpc>
                <a:spcPct val="90000"/>
              </a:lnSpc>
              <a:buClr>
                <a:srgbClr val="8AD0D6"/>
              </a:buClr>
              <a:buFont typeface="Arial" panose="020B0604020202020204" pitchFamily="34" charset="0"/>
              <a:buChar char="•"/>
            </a:pPr>
            <a:endParaRPr lang="en-US" sz="1700">
              <a:latin typeface="Century Gothic"/>
            </a:endParaRPr>
          </a:p>
          <a:p>
            <a:pPr marL="258128" indent="-258128">
              <a:lnSpc>
                <a:spcPct val="90000"/>
              </a:lnSpc>
              <a:buClr>
                <a:srgbClr val="8AD0D6"/>
              </a:buClr>
              <a:buFont typeface="Arial" panose="020B0604020202020204" pitchFamily="34" charset="0"/>
              <a:buChar char="•"/>
            </a:pPr>
            <a:r>
              <a:rPr lang="en-US" sz="1700">
                <a:latin typeface="Century Gothic"/>
              </a:rPr>
              <a:t>Data Cleaning: Because the size of the data was very immense and imbalanced before preprocessing we cleaned, extracted and merged the data a bit and made it down to around 200,000 tweets and comments from 500,000.</a:t>
            </a:r>
          </a:p>
          <a:p>
            <a:pPr marL="258128" indent="-258128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>
              <a:latin typeface="Century Gothic"/>
            </a:endParaRPr>
          </a:p>
          <a:p>
            <a:pPr marL="258128" indent="-258128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>
              <a:latin typeface="-apple-system"/>
            </a:endParaRPr>
          </a:p>
          <a:p>
            <a:pPr marL="258128" indent="-258128">
              <a:lnSpc>
                <a:spcPct val="90000"/>
              </a:lnSpc>
            </a:pPr>
            <a:endParaRPr lang="en-US" sz="1700">
              <a:cs typeface="Arial" panose="020B0604020202020204"/>
            </a:endParaRPr>
          </a:p>
        </p:txBody>
      </p:sp>
      <p:pic>
        <p:nvPicPr>
          <p:cNvPr id="4" name="Picture 3" descr="A group of logos of different brands&#10;&#10;Description automatically generated">
            <a:extLst>
              <a:ext uri="{FF2B5EF4-FFF2-40B4-BE49-F238E27FC236}">
                <a16:creationId xmlns:a16="http://schemas.microsoft.com/office/drawing/2014/main" id="{BDF53FF3-CFC8-EB90-5A76-67727219F1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684"/>
          <a:stretch/>
        </p:blipFill>
        <p:spPr>
          <a:xfrm>
            <a:off x="6167463" y="2548281"/>
            <a:ext cx="5300532" cy="3662018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C3D49D-9EBB-99F2-1DD4-6002EAE75D2B}"/>
              </a:ext>
            </a:extLst>
          </p:cNvPr>
          <p:cNvSpPr txBox="1"/>
          <p:nvPr/>
        </p:nvSpPr>
        <p:spPr>
          <a:xfrm>
            <a:off x="8907679" y="6010244"/>
            <a:ext cx="2560316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45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144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C06DF-54D7-BFA2-2ADD-350B6252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EBEBEB"/>
                </a:solidFill>
                <a:effectLst/>
                <a:latin typeface="-apple-system"/>
              </a:rPr>
              <a:t>Project Features</a:t>
            </a:r>
            <a:endParaRPr lang="en-US">
              <a:solidFill>
                <a:srgbClr val="EBEBEB"/>
              </a:solidFill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D05A-B0C7-1CDD-3899-FC0AA4232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257810" indent="-257810">
              <a:lnSpc>
                <a:spcPct val="90000"/>
              </a:lnSpc>
              <a:buFont typeface="Arial,Sans-Serif" panose="020B0604020202020204" pitchFamily="34" charset="0"/>
              <a:buChar char="•"/>
            </a:pPr>
            <a:r>
              <a:rPr lang="en-US" sz="1700">
                <a:latin typeface="Century Gothic"/>
                <a:cs typeface="Arial"/>
              </a:rPr>
              <a:t>Data Preprocessing:</a:t>
            </a:r>
            <a:r>
              <a:rPr lang="en-US" sz="1700" b="0" i="0">
                <a:effectLst/>
                <a:latin typeface="Century Gothic"/>
                <a:cs typeface="Arial"/>
              </a:rPr>
              <a:t> </a:t>
            </a:r>
            <a:r>
              <a:rPr lang="en-US" sz="1700">
                <a:latin typeface="Century Gothic"/>
                <a:cs typeface="Arial"/>
              </a:rPr>
              <a:t>Lowercasing, removal of URLs/handles/hashtags/punctuation, spelling correction, lemmatization</a:t>
            </a:r>
            <a:endParaRPr lang="en-US"/>
          </a:p>
          <a:p>
            <a:pPr marL="257810" indent="-257810">
              <a:lnSpc>
                <a:spcPct val="90000"/>
              </a:lnSpc>
              <a:buClr>
                <a:srgbClr val="F7F7F7"/>
              </a:buClr>
              <a:buFont typeface="Arial,Sans-Serif" panose="020B0604020202020204" pitchFamily="34" charset="0"/>
              <a:buChar char="•"/>
            </a:pPr>
            <a:r>
              <a:rPr lang="en-US" sz="1700">
                <a:latin typeface="Century Gothic"/>
                <a:cs typeface="Arial"/>
              </a:rPr>
              <a:t>Models: SVM, Naive Bayes, Decision Trees,  Logistic Regression</a:t>
            </a:r>
          </a:p>
          <a:p>
            <a:pPr marL="257810" indent="-257810">
              <a:lnSpc>
                <a:spcPct val="90000"/>
              </a:lnSpc>
              <a:buClr>
                <a:srgbClr val="F7F7F7"/>
              </a:buClr>
              <a:buFont typeface="Arial,Sans-Serif" panose="020B0604020202020204" pitchFamily="34" charset="0"/>
              <a:buChar char="•"/>
            </a:pPr>
            <a:r>
              <a:rPr lang="en-US" sz="1700">
                <a:latin typeface="Century Gothic"/>
                <a:cs typeface="Arial"/>
              </a:rPr>
              <a:t>Features: N-grams, TF-IDF vectors, word embeddings like word2vec and </a:t>
            </a:r>
            <a:r>
              <a:rPr lang="en-US" sz="1700" err="1">
                <a:latin typeface="Century Gothic"/>
                <a:cs typeface="Arial"/>
              </a:rPr>
              <a:t>GloVe</a:t>
            </a:r>
            <a:r>
              <a:rPr lang="en-US" sz="1700">
                <a:latin typeface="Century Gothic"/>
                <a:cs typeface="Arial"/>
              </a:rPr>
              <a:t>, user metadata</a:t>
            </a:r>
          </a:p>
          <a:p>
            <a:pPr marL="257810" indent="-257810">
              <a:lnSpc>
                <a:spcPct val="90000"/>
              </a:lnSpc>
              <a:buClr>
                <a:srgbClr val="F7F7F7"/>
              </a:buClr>
              <a:buFont typeface="Arial,Sans-Serif" panose="020B0604020202020204" pitchFamily="34" charset="0"/>
              <a:buChar char="•"/>
            </a:pPr>
            <a:r>
              <a:rPr lang="en-US" sz="1700">
                <a:latin typeface="Century Gothic"/>
                <a:cs typeface="Arial"/>
              </a:rPr>
              <a:t>Evaluation Metrics: Accuracy, Precision, Recall, F1-Score, ROC AUC, Confusion Matrix</a:t>
            </a:r>
            <a:endParaRPr lang="en-US" sz="1700">
              <a:latin typeface="Century Gothic"/>
            </a:endParaRPr>
          </a:p>
          <a:p>
            <a:pPr marL="257810" indent="-25781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b="0" i="0">
              <a:effectLst/>
              <a:latin typeface="Century Gothic"/>
            </a:endParaRPr>
          </a:p>
          <a:p>
            <a:pPr marL="257810" indent="-25781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>
              <a:latin typeface="-apple-system"/>
            </a:endParaRPr>
          </a:p>
          <a:p>
            <a:pPr marL="257810" indent="-257810">
              <a:lnSpc>
                <a:spcPct val="90000"/>
              </a:lnSpc>
            </a:pPr>
            <a:endParaRPr lang="en-US" sz="1700">
              <a:cs typeface="Arial" panose="020B0604020202020204"/>
            </a:endParaRPr>
          </a:p>
        </p:txBody>
      </p:sp>
      <p:pic>
        <p:nvPicPr>
          <p:cNvPr id="4" name="Picture 3" descr="A group of logos of different brands&#10;&#10;Description automatically generated">
            <a:extLst>
              <a:ext uri="{FF2B5EF4-FFF2-40B4-BE49-F238E27FC236}">
                <a16:creationId xmlns:a16="http://schemas.microsoft.com/office/drawing/2014/main" id="{BDF53FF3-CFC8-EB90-5A76-67727219F1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684"/>
          <a:stretch/>
        </p:blipFill>
        <p:spPr>
          <a:xfrm>
            <a:off x="6167463" y="2548281"/>
            <a:ext cx="5300532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3351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0A95E-6326-EF0D-2A35-68140737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-apple-system"/>
              </a:rPr>
              <a:t>Data Collection</a:t>
            </a:r>
            <a:r>
              <a:rPr lang="en-US">
                <a:solidFill>
                  <a:srgbClr val="FFFFFF"/>
                </a:solidFill>
                <a:latin typeface="-apple-system"/>
              </a:rPr>
              <a:t> and Extraction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72174-7DD7-3D87-221C-76016E779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68580" tIns="34290" rIns="68580" bIns="34290" rtlCol="0" anchor="t">
            <a:normAutofit/>
          </a:bodyPr>
          <a:lstStyle/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>
                <a:latin typeface="Century Gothic"/>
              </a:rPr>
              <a:t>Collected over 500,000</a:t>
            </a:r>
            <a:r>
              <a:rPr lang="en-US" b="0" i="0">
                <a:effectLst/>
                <a:latin typeface="Century Gothic"/>
              </a:rPr>
              <a:t> tweets </a:t>
            </a:r>
            <a:r>
              <a:rPr lang="en-US">
                <a:latin typeface="Century Gothic"/>
              </a:rPr>
              <a:t>and comments from</a:t>
            </a:r>
            <a:r>
              <a:rPr lang="en-US" b="0" i="0">
                <a:effectLst/>
                <a:latin typeface="Century Gothic"/>
              </a:rPr>
              <a:t> Kaggle </a:t>
            </a:r>
            <a:r>
              <a:rPr lang="en-US">
                <a:latin typeface="Century Gothic"/>
              </a:rPr>
              <a:t>datasets</a:t>
            </a:r>
            <a:r>
              <a:rPr lang="en-US" b="0" i="0">
                <a:effectLst/>
                <a:latin typeface="Century Gothic"/>
              </a:rPr>
              <a:t> annotated as offensive or not based on criteria like directing hatred against a protected group</a:t>
            </a:r>
            <a:r>
              <a:rPr lang="en-US">
                <a:latin typeface="Century Gothic"/>
              </a:rPr>
              <a:t>.</a:t>
            </a:r>
            <a:endParaRPr lang="en-US"/>
          </a:p>
          <a:p>
            <a:pPr>
              <a:lnSpc>
                <a:spcPct val="90000"/>
              </a:lnSpc>
              <a:buClr>
                <a:srgbClr val="F7F7F7"/>
              </a:buClr>
              <a:buFont typeface="Wingdings" charset="2"/>
              <a:buChar char="v"/>
            </a:pPr>
            <a:endParaRPr lang="en-US">
              <a:latin typeface="Century Gothic"/>
            </a:endParaRPr>
          </a:p>
          <a:p>
            <a:pPr>
              <a:lnSpc>
                <a:spcPct val="90000"/>
              </a:lnSpc>
              <a:buClr>
                <a:srgbClr val="8AD0D6"/>
              </a:buClr>
              <a:buFont typeface="Wingdings" charset="2"/>
              <a:buChar char="v"/>
            </a:pPr>
            <a:r>
              <a:rPr lang="en-US">
                <a:latin typeface="Century Gothic"/>
              </a:rPr>
              <a:t>Dataset comprised of 10 different datasets like Twitter Hate Speech and Cyberbullying detections.</a:t>
            </a:r>
          </a:p>
          <a:p>
            <a:pPr>
              <a:lnSpc>
                <a:spcPct val="90000"/>
              </a:lnSpc>
              <a:buClr>
                <a:srgbClr val="8AD0D6"/>
              </a:buClr>
              <a:buFont typeface="Wingdings" charset="2"/>
              <a:buChar char="v"/>
            </a:pPr>
            <a:endParaRPr lang="en-US"/>
          </a:p>
          <a:p>
            <a:pPr>
              <a:lnSpc>
                <a:spcPct val="90000"/>
              </a:lnSpc>
              <a:buClr>
                <a:srgbClr val="8AD0D6"/>
              </a:buClr>
              <a:buFont typeface="Wingdings" charset="2"/>
              <a:buChar char="v"/>
            </a:pPr>
            <a:r>
              <a:rPr lang="en-US"/>
              <a:t>After collecting and analyzing the datasets, found some differences and imbalance in ratio of classes between datasets.</a:t>
            </a:r>
          </a:p>
          <a:p>
            <a:pPr>
              <a:lnSpc>
                <a:spcPct val="90000"/>
              </a:lnSpc>
              <a:buClr>
                <a:srgbClr val="8AD0D6"/>
              </a:buClr>
              <a:buFont typeface="Wingdings" charset="2"/>
              <a:buChar char="v"/>
            </a:pPr>
            <a:endParaRPr lang="en-US" sz="1600">
              <a:latin typeface="Century Gothic" panose="020B0502020202020204"/>
            </a:endParaRPr>
          </a:p>
          <a:p>
            <a:pPr>
              <a:lnSpc>
                <a:spcPct val="90000"/>
              </a:lnSpc>
              <a:buClr>
                <a:srgbClr val="8AD0D6"/>
              </a:buClr>
              <a:buFont typeface="Wingdings" charset="2"/>
              <a:buChar char="v"/>
            </a:pPr>
            <a:endParaRPr lang="en-US" sz="1600" b="0" i="0">
              <a:effectLst/>
              <a:latin typeface="Century Gothic"/>
            </a:endParaRPr>
          </a:p>
          <a:p>
            <a:pPr>
              <a:lnSpc>
                <a:spcPct val="90000"/>
              </a:lnSpc>
              <a:buClr>
                <a:srgbClr val="8AD0D6"/>
              </a:buClr>
              <a:buFont typeface="Wingdings" charset="2"/>
              <a:buChar char="v"/>
            </a:pPr>
            <a:endParaRPr lang="en-US" sz="1600"/>
          </a:p>
          <a:p>
            <a:pPr>
              <a:lnSpc>
                <a:spcPct val="90000"/>
              </a:lnSpc>
              <a:buFont typeface="Wingdings" charset="2"/>
              <a:buChar char="v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406941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D0BB7-7761-3BFC-95EB-BD3FB02B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Data Collection and Extraction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8DA8D-7A29-4541-7F59-640C9E230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68580" tIns="34290" rIns="68580" bIns="34290" rtlCol="0" anchor="t">
            <a:normAutofit/>
          </a:bodyPr>
          <a:lstStyle/>
          <a:p>
            <a:pPr>
              <a:lnSpc>
                <a:spcPct val="90000"/>
              </a:lnSpc>
              <a:buClr>
                <a:srgbClr val="F7F7F7"/>
              </a:buClr>
              <a:buFont typeface="Wingdings"/>
              <a:buChar char="Ø"/>
            </a:pPr>
            <a:r>
              <a:rPr lang="en-US">
                <a:ea typeface="+mj-lt"/>
                <a:cs typeface="+mj-lt"/>
              </a:rPr>
              <a:t>Extracted required columns, dropped some positive comments' rows randomly and renamed the feature names.</a:t>
            </a:r>
            <a:endParaRPr lang="en-US">
              <a:latin typeface="Century Gothic"/>
              <a:cs typeface="Arial"/>
            </a:endParaRPr>
          </a:p>
          <a:p>
            <a:pPr>
              <a:lnSpc>
                <a:spcPct val="90000"/>
              </a:lnSpc>
              <a:buClr>
                <a:srgbClr val="F7F7F7"/>
              </a:buClr>
              <a:buFont typeface="Wingdings"/>
              <a:buChar char="Ø"/>
            </a:pPr>
            <a:endParaRPr lang="en-US">
              <a:latin typeface="Century Gothic"/>
              <a:cs typeface="Arial"/>
            </a:endParaRPr>
          </a:p>
          <a:p>
            <a:pPr>
              <a:lnSpc>
                <a:spcPct val="90000"/>
              </a:lnSpc>
              <a:buClr>
                <a:srgbClr val="F7F7F7"/>
              </a:buClr>
              <a:buFont typeface="Wingdings"/>
              <a:buChar char="Ø"/>
            </a:pPr>
            <a:r>
              <a:rPr lang="en-US">
                <a:latin typeface="Century Gothic"/>
                <a:cs typeface="Arial"/>
              </a:rPr>
              <a:t>Finally Merged all the datasets into one final dataset, ready for the next step of Data Preprocessing.</a:t>
            </a:r>
            <a:endParaRPr lang="en-US"/>
          </a:p>
          <a:p>
            <a:pPr>
              <a:lnSpc>
                <a:spcPct val="90000"/>
              </a:lnSpc>
              <a:buClr>
                <a:srgbClr val="F7F7F7"/>
              </a:buClr>
              <a:buFont typeface="Wingdings"/>
              <a:buChar char="Ø"/>
            </a:pPr>
            <a:endParaRPr lang="en-US">
              <a:latin typeface="Century Gothic"/>
              <a:cs typeface="Arial"/>
            </a:endParaRPr>
          </a:p>
          <a:p>
            <a:pPr>
              <a:lnSpc>
                <a:spcPct val="90000"/>
              </a:lnSpc>
              <a:buClr>
                <a:srgbClr val="F7F7F7"/>
              </a:buClr>
              <a:buFont typeface="Wingdings"/>
              <a:buChar char="Ø"/>
            </a:pPr>
            <a:r>
              <a:rPr lang="en-US">
                <a:latin typeface="Century Gothic"/>
                <a:cs typeface="Arial"/>
              </a:rPr>
              <a:t>Will investigate collecting additional Twitter data through API if needed to improve model generalization</a:t>
            </a:r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0421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Ion</vt:lpstr>
      <vt:lpstr>Multi-Model Social Media Hate Speech and Cyberbullying Detection  </vt:lpstr>
      <vt:lpstr>Table of Contents </vt:lpstr>
      <vt:lpstr>Introduction</vt:lpstr>
      <vt:lpstr>Significance</vt:lpstr>
      <vt:lpstr>Work Plan Breakdown</vt:lpstr>
      <vt:lpstr>Project Features</vt:lpstr>
      <vt:lpstr>Project Features</vt:lpstr>
      <vt:lpstr>Data Collection and Extraction</vt:lpstr>
      <vt:lpstr>Data Collection and Extraction</vt:lpstr>
      <vt:lpstr>Data Preprocessing</vt:lpstr>
      <vt:lpstr>Exploratory Data Analysis</vt:lpstr>
      <vt:lpstr>Exploratory Data Analysis</vt:lpstr>
      <vt:lpstr>Exploratory Data Analysis</vt:lpstr>
      <vt:lpstr>Exploratory Data Analysis</vt:lpstr>
      <vt:lpstr>Multi-Model Approaches</vt:lpstr>
      <vt:lpstr>Multi-Model Approaches</vt:lpstr>
      <vt:lpstr>Feature Engineering</vt:lpstr>
      <vt:lpstr>Evaluation &amp; Results</vt:lpstr>
      <vt:lpstr>Logistic Regression Model Results</vt:lpstr>
      <vt:lpstr>Support Vector Machine(SVM) Model Results</vt:lpstr>
      <vt:lpstr>Naïve Bayes Model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Multi-Model Social Media Hate Speech and Cyberbullying Detection  </dc:title>
  <dc:creator>Samruddha Atul Deshmukh</dc:creator>
  <cp:revision>184</cp:revision>
  <dcterms:created xsi:type="dcterms:W3CDTF">2023-12-07T22:17:32Z</dcterms:created>
  <dcterms:modified xsi:type="dcterms:W3CDTF">2023-12-08T08:26:23Z</dcterms:modified>
</cp:coreProperties>
</file>