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2e3fb3e-2a32-4793-99f0-40a2583583f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516bc3dfad14890" /><Relationship Type="http://schemas.openxmlformats.org/officeDocument/2006/relationships/slideLayout" Target="/ppt/slideLayouts/slideLayout8.xml" Id="R9d4ddda4827a453b" /><Relationship Type="http://schemas.openxmlformats.org/officeDocument/2006/relationships/hyperlink" Target="https://app.powerbi.com/groups/me/reports/d2e3fb3e-2a32-4793-99f0-40a2583583fd/?pbi_source=PowerPoint" TargetMode="External" Id="RelId0" /><Relationship Type="http://schemas.openxmlformats.org/officeDocument/2006/relationships/image" Target="/ppt/media/image4.png" Id="imgId411300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project1@hr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3/10/2024 3:51:06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2/1/2024 11:36:53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ableEx ,tableEx ,areaChart ,areaChart ,areaChart ,actionButton ,pivotTable ,textbox ,card ,card ,card ,tableE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1300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