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FD276-CD60-A047-8900-49A57BE29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C0133-A026-19F3-1E11-1308319FC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0B93-B154-13F6-12D0-4B188692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3E38-222C-AE8A-9EFF-1A990AFB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80309-4731-D967-C2B7-AC9FBA02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DA81-D5F4-866E-5EC1-7C96F021E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EB768-0D08-5142-1CC8-EEA943964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B7F7F-5F21-4CBA-6C4D-2BD89DEB1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C8C1A-442B-C904-DCD0-87A5CC81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DC46-8BF5-34EC-EEDB-943B70AF8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1B7A4-46B7-9935-E65F-F39C507CE0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14C6C6-1467-5E71-B86F-D8B1C71AF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7F240-D45E-7117-F170-F2C62E72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E29A3-30DC-9B24-5E26-5EF1D3684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72E6-C878-361C-C5A7-7B2A19BC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26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33FD0-63E1-4ED6-D0B7-7495C52A4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58C9-D215-3355-7396-5A00F0683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C55C-6D58-150E-2012-0F3CF2E6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6944-0CAE-BFF5-F64C-B785F83CD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14BC8-225D-D6FA-10C8-7697D43EA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75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6A66-99FA-D557-D7F6-E37FCE6B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FF344-8723-8AC1-0AA5-B64CDC7C7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B3F1E-D936-77DC-3C2F-6D86E934E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CC31-EB3C-B3F7-C3CC-D9976F20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96636-31CF-877A-9393-B8C76A2E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744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7291-BCB5-8057-1943-259DF23D4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73EE8-7C6E-AF6E-5786-56B0AE24E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5AC11-FE1D-4B01-7C40-463806269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CD949-475E-31C5-13BB-EA1C6D436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02E6D-D149-334D-D25A-801097EE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C7438-67C0-5820-D4F0-BA9DC5F3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9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C7C77-7198-E50C-9E3D-6ECC9BE3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74932-A782-A440-5E9D-9B818D91E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7C37-0450-F4E7-B49E-EECE987C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973C1F-921F-20E0-329B-B2FA16FA8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2E37F-13ED-5585-0296-9171A9CEA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25EFC9-9F7A-AB92-BF3E-149419B2B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397FA-7D42-EABB-467C-10720F3BB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D2A01-6664-99CD-3E68-8AB22960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43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50C-CC38-0C40-01F8-00445138B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47C4C-47A3-6801-8A06-801BFF832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6C262-C4EA-E3B3-1D44-C20424FEA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9D6C1-96E6-D802-0D8E-D7BA8ED4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6447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C66D51-129A-BF9F-0602-5BFFCB0B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EC283-0CB5-36BB-BF19-424F111B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FF56C-821B-76AF-497C-7B4928F5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4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0884-5EE5-C2A0-4E98-9941B61E9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66B71-737F-4F2A-C6C2-E966DDEA5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E8229-12CC-10F9-41C7-462C5258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3AE62-68A6-9841-B124-D0FD8CF8A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E758E-3C2D-35A4-90B8-1F9C3AB4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C22C-8028-C76A-5F97-D00809DF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9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B7653-896F-140D-E64C-37E1CBCC8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8E5F0B-6EB2-87A9-62E8-F48BF4BA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2B7EB-DE32-F052-FC39-CC509C66C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65BB6-35E0-914C-9A7D-33642677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0D383-8AC7-395D-7BFD-D9002234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B58A5-143A-DA3B-31A0-9B266B0A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19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2B9EB2-F420-E44F-0DE7-E0FE224CA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A3BC-E503-4171-BBF3-59209DDBF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26A7-EC6D-DB5E-ECD6-60C6DC05B9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952DF-A045-437C-8B6D-DAE7F4F2BBF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E622-623D-5760-BADF-ACFD04B9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F32F5-907F-229C-CE74-4A8E83EA5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2ED07-85DB-4B98-929F-F7E76E94B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0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96988-A691-7DEA-9CE3-AA8DE539D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Welcome to NoSQL Databases!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7C9610-CA89-B49A-BB1D-CB8A69463C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NoSQL vs. relational databases.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schema-less data and flexibility.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Preview Azure Cosmos DB and Python. </a:t>
            </a:r>
          </a:p>
        </p:txBody>
      </p:sp>
    </p:spTree>
    <p:extLst>
      <p:ext uri="{BB962C8B-B14F-4D97-AF65-F5344CB8AC3E}">
        <p14:creationId xmlns:p14="http://schemas.microsoft.com/office/powerpoint/2010/main" val="2713414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D77A4-9D94-77EC-82B6-881B8751C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CAP Theorem Basics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27305E-7C51-3749-310E-28684B93DB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Consistency: All nodes see same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Availability: System always responds.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 Tolerance: Handles network splits. </a:t>
            </a:r>
          </a:p>
        </p:txBody>
      </p:sp>
    </p:spTree>
    <p:extLst>
      <p:ext uri="{BB962C8B-B14F-4D97-AF65-F5344CB8AC3E}">
        <p14:creationId xmlns:p14="http://schemas.microsoft.com/office/powerpoint/2010/main" val="2614524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64DD2-9AA7-9D30-32FE-FA0C0909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CAP in NoSQL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A41FA4-ACA7-73FD-D1E7-6CA73A6AA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CP: Strong consistency (e.g., MongoDB).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AP: High availability (e.g., Cassandra).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Cosmos DB: Tunable (Strong to Eventual).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 to networking: Partitions need VNet reliability. </a:t>
            </a:r>
          </a:p>
        </p:txBody>
      </p:sp>
    </p:spTree>
    <p:extLst>
      <p:ext uri="{BB962C8B-B14F-4D97-AF65-F5344CB8AC3E}">
        <p14:creationId xmlns:p14="http://schemas.microsoft.com/office/powerpoint/2010/main" val="12725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EB43F-6C50-F17F-534E-1D4919194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What is NoSQL?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1C8927-1D5E-7DE7-0BC0-A2182E6E1E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Non-relational, distributed, scalable databases.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unstructured/variable data (e.g., social posts).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Evolved for web-scale apps (2000s: MongoDB, Cassandra).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Azure tie-in: Cosmos DB (multi-model NoSQL). </a:t>
            </a:r>
          </a:p>
        </p:txBody>
      </p:sp>
    </p:spTree>
    <p:extLst>
      <p:ext uri="{BB962C8B-B14F-4D97-AF65-F5344CB8AC3E}">
        <p14:creationId xmlns:p14="http://schemas.microsoft.com/office/powerpoint/2010/main" val="2850550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A472-8860-D9D7-27F5-D154531D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Why NoSQL?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113169-E16D-ED72-9F49-5BA619479E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Flexible schemas: No rigid tables.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Horizontal scaling: Add servers easily.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big data, IoT, real-time apps.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Tie to networking: VNet for secure access. </a:t>
            </a:r>
          </a:p>
        </p:txBody>
      </p:sp>
    </p:spTree>
    <p:extLst>
      <p:ext uri="{BB962C8B-B14F-4D97-AF65-F5344CB8AC3E}">
        <p14:creationId xmlns:p14="http://schemas.microsoft.com/office/powerpoint/2010/main" val="130826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5EC0-4FD2-8F4F-D67E-D3AC7782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Azure Cosmos DB Intro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1E7D48-9CAC-96A6-3A6A-5C3A1C1F95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managed, globally distributed NoSQL.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Multi-model: Document, key-value, graph.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99.999% SLA, auto-indexing. </a:t>
            </a:r>
          </a:p>
        </p:txBody>
      </p:sp>
    </p:spTree>
    <p:extLst>
      <p:ext uri="{BB962C8B-B14F-4D97-AF65-F5344CB8AC3E}">
        <p14:creationId xmlns:p14="http://schemas.microsoft.com/office/powerpoint/2010/main" val="3833505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56AE-D8F1-32CF-4649-02A06258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Schema-Less and Variable Schema Data</a:t>
            </a:r>
            <a:br>
              <a:rPr lang="en-US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118719-5050-29EB-4E4A-0297E73B6E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schema flexibility in NoSQL.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with relational schemas. </a:t>
            </a:r>
          </a:p>
        </p:txBody>
      </p:sp>
    </p:spTree>
    <p:extLst>
      <p:ext uri="{BB962C8B-B14F-4D97-AF65-F5344CB8AC3E}">
        <p14:creationId xmlns:p14="http://schemas.microsoft.com/office/powerpoint/2010/main" val="2803334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F765-5DEC-37EE-6085-E8C3CEF21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Schema-Less Explained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8ECF39-467F-CB69-165B-BE61497C07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fixed schema: Vary fields per record.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User {name, age} → {name, hobbies}.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Pros: Faster dev, no migrations.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Cons: Query complexity (no joins). </a:t>
            </a:r>
          </a:p>
        </p:txBody>
      </p:sp>
    </p:spTree>
    <p:extLst>
      <p:ext uri="{BB962C8B-B14F-4D97-AF65-F5344CB8AC3E}">
        <p14:creationId xmlns:p14="http://schemas.microsoft.com/office/powerpoint/2010/main" val="237017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EB99-7D59-DCDB-1A81-C526DE73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Real-World Use Cases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19867A-3798-34AB-1C32-FD37312CC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media: Variable post formats (text, video).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E-commerce: Products with unique attributes.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IoT: Sensor data with dynamic fields.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Visual: Example JSON: { "product": "Laptop", "RAM": "16GB" } vs. { "product": "Book", "author": "Jane" }. </a:t>
            </a:r>
          </a:p>
        </p:txBody>
      </p:sp>
    </p:spTree>
    <p:extLst>
      <p:ext uri="{BB962C8B-B14F-4D97-AF65-F5344CB8AC3E}">
        <p14:creationId xmlns:p14="http://schemas.microsoft.com/office/powerpoint/2010/main" val="3318425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98DF-7F01-B7A8-12BF-ACB920BB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/>
              </a:rPr>
              <a:t>Demo – Schema Evolution in Cosmos</a:t>
            </a:r>
            <a:br>
              <a:rPr lang="it-IT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A42664-D01E-8E10-6697-40B78B33A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Cosmos account (Core SQL API).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Insert varied documents in Data Explorer.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 flexible fields with SQL. </a:t>
            </a:r>
          </a:p>
        </p:txBody>
      </p:sp>
    </p:spTree>
    <p:extLst>
      <p:ext uri="{BB962C8B-B14F-4D97-AF65-F5344CB8AC3E}">
        <p14:creationId xmlns:p14="http://schemas.microsoft.com/office/powerpoint/2010/main" val="213145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0A63D-32D6-6AAA-07B3-B20B7357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The CAP Theorem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A0EAD0-D35B-E9E8-F72A-FEE5E275A9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Consistency, Availability, Partition Tolerance.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CAP to NoSQL databases.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Demo: Cosmos DB consistency levels. </a:t>
            </a:r>
          </a:p>
        </p:txBody>
      </p:sp>
    </p:spTree>
    <p:extLst>
      <p:ext uri="{BB962C8B-B14F-4D97-AF65-F5344CB8AC3E}">
        <p14:creationId xmlns:p14="http://schemas.microsoft.com/office/powerpoint/2010/main" val="1711611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380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Welcome to NoSQL Databases! </vt:lpstr>
      <vt:lpstr>What is NoSQL? </vt:lpstr>
      <vt:lpstr>Why NoSQL? </vt:lpstr>
      <vt:lpstr>Azure Cosmos DB Intro </vt:lpstr>
      <vt:lpstr>Schema-Less and Variable Schema Data </vt:lpstr>
      <vt:lpstr>Schema-Less Explained </vt:lpstr>
      <vt:lpstr>Real-World Use Cases </vt:lpstr>
      <vt:lpstr>Demo – Schema Evolution in Cosmos </vt:lpstr>
      <vt:lpstr>The CAP Theorem </vt:lpstr>
      <vt:lpstr>CAP Theorem Basics </vt:lpstr>
      <vt:lpstr>CAP in NoSQL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GS</dc:creator>
  <cp:lastModifiedBy>Pavan GS</cp:lastModifiedBy>
  <cp:revision>2</cp:revision>
  <dcterms:created xsi:type="dcterms:W3CDTF">2025-10-06T10:53:56Z</dcterms:created>
  <dcterms:modified xsi:type="dcterms:W3CDTF">2025-10-06T12:04:25Z</dcterms:modified>
</cp:coreProperties>
</file>