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9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1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E83D-AA7A-4BA0-84F2-D52DAEE332EE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E5E5-A826-4DD1-923D-DE3E750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Synapse Analytics?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Synapse = Enterprise analytics service combining big data and data warehousing.</a:t>
            </a:r>
          </a:p>
          <a:p>
            <a:r>
              <a:rPr lang="en-US" dirty="0" smtClean="0"/>
              <a:t>Enables querying both relational &amp; non-relational data.</a:t>
            </a:r>
          </a:p>
          <a:p>
            <a:r>
              <a:rPr lang="en-US" dirty="0" smtClean="0"/>
              <a:t>Unified experience for ingestion, preparation, management, and serving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86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Serverless and provisioned querying</a:t>
            </a:r>
          </a:p>
          <a:p>
            <a:r>
              <a:rPr lang="en-IN" dirty="0" smtClean="0"/>
              <a:t>Integrated Spark engine</a:t>
            </a:r>
          </a:p>
          <a:p>
            <a:r>
              <a:rPr lang="en-IN" dirty="0" smtClean="0"/>
              <a:t>Deep integration with Azure Data Lake Storage (ADLS2)</a:t>
            </a:r>
          </a:p>
          <a:p>
            <a:r>
              <a:rPr lang="en-IN" dirty="0" smtClean="0"/>
              <a:t>Built-in data integration (Synapse Pipelines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81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Synapse Architecture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Synapse Studio</a:t>
            </a:r>
            <a:r>
              <a:rPr lang="en-IN" dirty="0" smtClean="0"/>
              <a:t>: Web interface</a:t>
            </a:r>
          </a:p>
          <a:p>
            <a:r>
              <a:rPr lang="en-IN" b="1" dirty="0" smtClean="0"/>
              <a:t>Data Integration</a:t>
            </a:r>
            <a:r>
              <a:rPr lang="en-IN" dirty="0" smtClean="0"/>
              <a:t>: Synapse Pipelines (SSIS-like)</a:t>
            </a:r>
          </a:p>
          <a:p>
            <a:r>
              <a:rPr lang="en-IN" b="1" dirty="0" smtClean="0"/>
              <a:t>Data Storage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SQL Pool</a:t>
            </a:r>
            <a:r>
              <a:rPr lang="en-IN" dirty="0" smtClean="0"/>
              <a:t> (dedicated/</a:t>
            </a:r>
            <a:r>
              <a:rPr lang="en-IN" dirty="0" err="1" smtClean="0"/>
              <a:t>serverless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Spark Pool</a:t>
            </a:r>
            <a:endParaRPr lang="en-IN" dirty="0" smtClean="0"/>
          </a:p>
          <a:p>
            <a:r>
              <a:rPr lang="en-IN" b="1" dirty="0" smtClean="0"/>
              <a:t>Data Lake (ADLS Gen2)</a:t>
            </a:r>
            <a:endParaRPr lang="en-IN" dirty="0" smtClean="0"/>
          </a:p>
          <a:p>
            <a:r>
              <a:rPr lang="en-IN" b="1" dirty="0" smtClean="0"/>
              <a:t>Security</a:t>
            </a:r>
            <a:r>
              <a:rPr lang="en-IN" dirty="0" smtClean="0"/>
              <a:t>: RBAC, column-level, row-level, managed identities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24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Variants in Synapse Analytics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00141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Variant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Dedicated SQL Pool (formerly SQL DW)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Pre-provisioned compute for big data warehousing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Large-scale data warehousing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Serverless SQL Pool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On-demand querying using pay-per-query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queries on files in ADLS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Spark Pool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Apache Spark runtime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 Learning, Data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Synapse Pipelines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integration (ETL/ELT) 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Orchestrating workflows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Tables in Synapse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20181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Table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Internal Table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Stored inside SQL pool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performance, used in dedicated pools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External Table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Metadata-only, data stored externally (e.g., in ADLS)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both SQL </a:t>
                      </a:r>
                      <a:r>
                        <a:rPr lang="en-US" dirty="0" err="1"/>
                        <a:t>Serverless</a:t>
                      </a:r>
                      <a:r>
                        <a:rPr lang="en-US" dirty="0"/>
                        <a:t> and Spark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Temporary Table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Available during 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for intermediate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What?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Recommended 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BI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Serverless SQL Pool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Big Data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Spark Pool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ETL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Synapse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Predictive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Spark + </a:t>
                      </a:r>
                      <a:r>
                        <a:rPr lang="en-IN" dirty="0" err="1"/>
                        <a:t>MLflow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Structured Warehousing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Dedicated SQL Pool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5302" y="1600201"/>
          <a:ext cx="7833396" cy="4525961"/>
        </p:xfrm>
        <a:graphic>
          <a:graphicData uri="http://schemas.openxmlformats.org/drawingml/2006/table">
            <a:tbl>
              <a:tblPr/>
              <a:tblGrid>
                <a:gridCol w="2611132"/>
                <a:gridCol w="2611132"/>
                <a:gridCol w="2611132"/>
              </a:tblGrid>
              <a:tr h="348151">
                <a:tc>
                  <a:txBody>
                    <a:bodyPr/>
                    <a:lstStyle/>
                    <a:p>
                      <a:r>
                        <a:rPr lang="en-IN" sz="1700"/>
                        <a:t>Feature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Synapse Pipelines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Azure Data Factory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IN" sz="1700" b="1"/>
                        <a:t>Integration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Native to Synapse Studio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Separate service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IN" sz="1700" b="1"/>
                        <a:t>UI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Unified with data warehouse, SQL, Spark, and monitoring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Standalone with broader integrations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IN" sz="1700" b="1"/>
                        <a:t>Spark Integration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Deep integration with Spark pools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Limited (requires manual compute linkage)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IN" sz="1700" b="1"/>
                        <a:t>Ideal For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End-to-end analytics pipelines in Synapse workspace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Complex, multi-source enterprise ETL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IN" sz="1700" b="1"/>
                        <a:t>Cost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Shared with Synapse workspace billing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Separate billing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IN" sz="1700" b="1"/>
                        <a:t>Best Use Case</a:t>
                      </a:r>
                      <a:endParaRPr lang="en-IN" sz="170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When working entirely inside Synapse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When integrating diverse Azure and non-Azure systems (SAP, Oracle, etc.)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336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Azure Synapse Analytics?</vt:lpstr>
      <vt:lpstr>Key Features:</vt:lpstr>
      <vt:lpstr>Synapse Architecture Overview</vt:lpstr>
      <vt:lpstr>Variants in Synapse Analytics</vt:lpstr>
      <vt:lpstr>Types of Tables in Synapse</vt:lpstr>
      <vt:lpstr>When to Use What?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Synapse Analytics?</dc:title>
  <dc:creator>admin</dc:creator>
  <cp:lastModifiedBy>admin</cp:lastModifiedBy>
  <cp:revision>6</cp:revision>
  <dcterms:created xsi:type="dcterms:W3CDTF">2025-05-28T04:08:40Z</dcterms:created>
  <dcterms:modified xsi:type="dcterms:W3CDTF">2025-10-10T12:48:27Z</dcterms:modified>
</cp:coreProperties>
</file>