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p>
          <a:p>
            <a:r>
              <a:rPr lang="en-US" sz="2000" b="1" dirty="0">
                <a:solidFill>
                  <a:schemeClr val="accent1">
                    <a:lumMod val="75000"/>
                  </a:schemeClr>
                </a:solidFill>
                <a:latin typeface="Arial"/>
                <a:cs typeface="Arial"/>
              </a:rPr>
              <a:t>College Name &amp; Department :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1.Cybersecurity &amp; Data Protection – </a:t>
            </a:r>
            <a:r>
              <a:rPr lang="en-US" sz="2000" dirty="0"/>
              <a:t>Used for covert communication, encryption, and anti-steganalysis techniques.</a:t>
            </a:r>
          </a:p>
          <a:p>
            <a:pPr marL="0" indent="0">
              <a:buNone/>
            </a:pPr>
            <a:r>
              <a:rPr lang="en-US" sz="2000" b="1" dirty="0"/>
              <a:t>2.Digital Forensics &amp; Law Enforcement – </a:t>
            </a:r>
            <a:r>
              <a:rPr lang="en-US" sz="2000" dirty="0"/>
              <a:t>Helps detect hidden data in criminal investigations.</a:t>
            </a:r>
          </a:p>
          <a:p>
            <a:pPr marL="0" indent="0">
              <a:buNone/>
            </a:pPr>
            <a:r>
              <a:rPr lang="en-US" sz="2000" b="1" dirty="0"/>
              <a:t>3.Blockchain &amp; Cryptography – </a:t>
            </a:r>
            <a:r>
              <a:rPr lang="en-US" sz="2000" dirty="0"/>
              <a:t>Enhances secure transactions and decentralized privacy.</a:t>
            </a:r>
          </a:p>
          <a:p>
            <a:pPr marL="0" indent="0">
              <a:buNone/>
            </a:pPr>
            <a:r>
              <a:rPr lang="en-US" sz="2000" b="1" dirty="0"/>
              <a:t>4.Future communication – </a:t>
            </a:r>
            <a:r>
              <a:rPr lang="en-US" sz="2000" dirty="0"/>
              <a:t>Enables secure messaging and convert data transmission.</a:t>
            </a:r>
            <a:endParaRPr lang="en-US" sz="2000" b="1" dirty="0"/>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232452"/>
            <a:ext cx="11029615" cy="4673324"/>
          </a:xfrm>
        </p:spPr>
        <p:txBody>
          <a:bodyPr>
            <a:normAutofit/>
          </a:bodyPr>
          <a:lstStyle/>
          <a:p>
            <a:pPr marL="0" indent="0">
              <a:buNone/>
            </a:pPr>
            <a:r>
              <a:rPr lang="en-US" sz="24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400" dirty="0"/>
          </a:p>
          <a:p>
            <a:pPr marL="0" indent="0">
              <a:buNone/>
            </a:pP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Used: </a:t>
            </a:r>
            <a:r>
              <a:rPr lang="en-IN" sz="2000" dirty="0"/>
              <a:t>open-cv and </a:t>
            </a:r>
            <a:r>
              <a:rPr lang="en-IN" sz="2000" dirty="0" err="1"/>
              <a:t>tkinter</a:t>
            </a:r>
            <a:r>
              <a:rPr lang="en-IN" sz="2000" dirty="0"/>
              <a:t>.</a:t>
            </a:r>
          </a:p>
          <a:p>
            <a:pPr marL="0" indent="0">
              <a:buNone/>
            </a:pPr>
            <a:r>
              <a:rPr lang="en-IN" sz="2000" b="1" dirty="0"/>
              <a:t>Modules Used:</a:t>
            </a:r>
            <a:r>
              <a:rPr lang="en-IN" sz="2000" dirty="0"/>
              <a:t> cv2 from open-cv, </a:t>
            </a:r>
            <a:r>
              <a:rPr lang="en-IN" sz="2000" dirty="0" err="1"/>
              <a:t>filedialog</a:t>
            </a:r>
            <a:r>
              <a:rPr lang="en-IN" sz="2000" dirty="0"/>
              <a:t> and </a:t>
            </a:r>
            <a:r>
              <a:rPr lang="en-IN" sz="2000" dirty="0" err="1"/>
              <a:t>messagebox</a:t>
            </a:r>
            <a:r>
              <a:rPr lang="en-IN" sz="2000" dirty="0"/>
              <a:t> from </a:t>
            </a:r>
            <a:r>
              <a:rPr lang="en-IN" sz="2000" dirty="0" err="1"/>
              <a:t>tkinter</a:t>
            </a:r>
            <a:r>
              <a:rPr lang="en-IN" sz="2000" dirty="0"/>
              <a:t>.</a:t>
            </a:r>
            <a:endParaRPr lang="en-IN" sz="2000" b="1" dirty="0"/>
          </a:p>
          <a:p>
            <a:pPr marL="0" indent="0">
              <a:buNone/>
            </a:pPr>
            <a:r>
              <a:rPr lang="en-IN" sz="2000" b="1" dirty="0"/>
              <a:t>Platform: </a:t>
            </a:r>
            <a:r>
              <a:rPr lang="en-IN" sz="2000" dirty="0"/>
              <a:t>Python idle.</a:t>
            </a:r>
            <a:endParaRPr lang="en-IN" sz="2000" b="1"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rPr>
              <a:t>1.LSB-Based Steganography — </a:t>
            </a:r>
            <a:r>
              <a:rPr lang="en-IN" sz="2000" dirty="0">
                <a:solidFill>
                  <a:srgbClr val="0F0F0F"/>
                </a:solidFill>
              </a:rPr>
              <a:t>Hides data in the Least Significant Bit , ensuring                                                     security without visible image changes.</a:t>
            </a:r>
          </a:p>
          <a:p>
            <a:pPr marL="0" indent="0">
              <a:buNone/>
            </a:pPr>
            <a:r>
              <a:rPr lang="en-IN" sz="2000" b="1" dirty="0">
                <a:solidFill>
                  <a:srgbClr val="0F0F0F"/>
                </a:solidFill>
              </a:rPr>
              <a:t>2.Lossless BMP Processing – </a:t>
            </a:r>
            <a:r>
              <a:rPr lang="en-IN" sz="2000" dirty="0">
                <a:solidFill>
                  <a:srgbClr val="0F0F0F"/>
                </a:solidFill>
              </a:rPr>
              <a:t>Works with uncompressed BMP images to maintain data integrity.</a:t>
            </a:r>
          </a:p>
          <a:p>
            <a:pPr marL="0" indent="0" algn="just">
              <a:buNone/>
            </a:pPr>
            <a:r>
              <a:rPr lang="en-IN" sz="2000" b="1" dirty="0">
                <a:solidFill>
                  <a:srgbClr val="0F0F0F"/>
                </a:solidFill>
              </a:rPr>
              <a:t>3.Simple CLI Interface – </a:t>
            </a:r>
            <a:r>
              <a:rPr lang="en-IN" sz="2000" dirty="0">
                <a:solidFill>
                  <a:srgbClr val="0F0F0F"/>
                </a:solidFill>
              </a:rPr>
              <a:t>Easy command-line usage for embedding and extracting data , ideal for automation.</a:t>
            </a:r>
          </a:p>
          <a:p>
            <a:pPr marL="0" indent="0" algn="just">
              <a:buNone/>
            </a:pPr>
            <a:endParaRPr lang="en-IN" sz="2000" b="1" dirty="0">
              <a:solidFill>
                <a:srgbClr val="0F0F0F"/>
              </a:solidFill>
            </a:endParaRPr>
          </a:p>
          <a:p>
            <a:pPr marL="0" indent="0">
              <a:buNone/>
            </a:pPr>
            <a:endParaRPr lang="en-IN"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sz="2000" b="1" dirty="0"/>
              <a:t>1.Cybersecurity Professionals – </a:t>
            </a:r>
            <a:r>
              <a:rPr lang="en-IN" sz="2000" dirty="0"/>
              <a:t>Use steganography for secure data transmission and covert communication.</a:t>
            </a:r>
          </a:p>
          <a:p>
            <a:pPr marL="0" indent="0">
              <a:buNone/>
            </a:pPr>
            <a:r>
              <a:rPr lang="en-IN" sz="2000" b="1" dirty="0"/>
              <a:t>2.Forensic Experts – </a:t>
            </a:r>
            <a:r>
              <a:rPr lang="en-IN" sz="2000" dirty="0"/>
              <a:t>Extract hidden information from images for digital investigations.</a:t>
            </a:r>
          </a:p>
          <a:p>
            <a:pPr marL="0" indent="0">
              <a:buNone/>
            </a:pPr>
            <a:r>
              <a:rPr lang="en-IN" sz="2000" b="1" dirty="0"/>
              <a:t>3.Government &amp; </a:t>
            </a:r>
            <a:r>
              <a:rPr lang="en-IN" sz="2000" b="1" dirty="0" err="1"/>
              <a:t>Defense</a:t>
            </a:r>
            <a:r>
              <a:rPr lang="en-IN" sz="2000" b="1" dirty="0"/>
              <a:t> Agencies – </a:t>
            </a:r>
            <a:r>
              <a:rPr lang="en-IN" sz="2000" dirty="0"/>
              <a:t>Securely embed sensitive data in images for intelligence and confidential operations.</a:t>
            </a:r>
          </a:p>
          <a:p>
            <a:pPr marL="0" indent="0">
              <a:buNone/>
            </a:pPr>
            <a:r>
              <a:rPr lang="en-IN" sz="2000" b="1" dirty="0"/>
              <a:t>4.Researchers &amp; Academics – </a:t>
            </a:r>
            <a:r>
              <a:rPr lang="en-IN" sz="2000" dirty="0"/>
              <a:t>Study and improve steganography techniques for data security and cryptography.</a:t>
            </a:r>
          </a:p>
          <a:p>
            <a:pPr marL="0" indent="0">
              <a:buNone/>
            </a:pPr>
            <a:r>
              <a:rPr lang="en-IN" sz="2000" b="1" dirty="0"/>
              <a:t>5.Privacy-Concious Users – </a:t>
            </a:r>
            <a:r>
              <a:rPr lang="en-IN" sz="2000" dirty="0"/>
              <a:t>Individuals who want to protect personal or confidential information from unauthorized access</a:t>
            </a:r>
            <a:endParaRPr lang="en-IN" sz="2000" b="1"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0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just">
              <a:buNone/>
            </a:pPr>
            <a:r>
              <a:rPr lang="en-IN" sz="16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600" b="1" dirty="0"/>
              <a:t>README</a:t>
            </a:r>
          </a:p>
          <a:p>
            <a:pPr marL="0" indent="0" algn="just">
              <a:buNone/>
            </a:pPr>
            <a:r>
              <a:rPr lang="en-IN" sz="1600" b="1" dirty="0">
                <a:latin typeface="Abadi Extra Light" panose="020B0204020104020204" pitchFamily="34" charset="0"/>
              </a:rPr>
              <a:t>  •</a:t>
            </a:r>
            <a:r>
              <a:rPr lang="en-IN" sz="1600" b="1" dirty="0"/>
              <a:t>Encrypted image</a:t>
            </a:r>
            <a:endParaRPr lang="en-IN" b="1"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472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26</cp:revision>
  <dcterms:created xsi:type="dcterms:W3CDTF">2021-05-26T16:50:10Z</dcterms:created>
  <dcterms:modified xsi:type="dcterms:W3CDTF">2025-02-26T01:29:24Z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