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D4C4B-D579-481F-BCEB-BFB9036D9AA1}" v="45" dt="2025-08-08T07:16:18.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0" autoAdjust="0"/>
    <p:restoredTop sz="94660"/>
  </p:normalViewPr>
  <p:slideViewPr>
    <p:cSldViewPr snapToGrid="0">
      <p:cViewPr varScale="1">
        <p:scale>
          <a:sx n="112" d="100"/>
          <a:sy n="112" d="100"/>
        </p:scale>
        <p:origin x="115"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Mk" userId="6b38462ec9f6d948" providerId="LiveId" clId="{38BD4C4B-D579-481F-BCEB-BFB9036D9AA1}"/>
    <pc:docChg chg="undo custSel addSld delSld modSld sldOrd">
      <pc:chgData name="Pavan Mk" userId="6b38462ec9f6d948" providerId="LiveId" clId="{38BD4C4B-D579-481F-BCEB-BFB9036D9AA1}" dt="2025-08-08T11:30:43.592" v="1150" actId="6549"/>
      <pc:docMkLst>
        <pc:docMk/>
      </pc:docMkLst>
      <pc:sldChg chg="modSp new mod">
        <pc:chgData name="Pavan Mk" userId="6b38462ec9f6d948" providerId="LiveId" clId="{38BD4C4B-D579-481F-BCEB-BFB9036D9AA1}" dt="2025-08-08T06:24:52.392" v="80" actId="1076"/>
        <pc:sldMkLst>
          <pc:docMk/>
          <pc:sldMk cId="2536545348" sldId="256"/>
        </pc:sldMkLst>
        <pc:spChg chg="mod">
          <ac:chgData name="Pavan Mk" userId="6b38462ec9f6d948" providerId="LiveId" clId="{38BD4C4B-D579-481F-BCEB-BFB9036D9AA1}" dt="2025-08-08T06:24:52.392" v="80" actId="1076"/>
          <ac:spMkLst>
            <pc:docMk/>
            <pc:sldMk cId="2536545348" sldId="256"/>
            <ac:spMk id="2" creationId="{3E2B2F8F-59E8-6219-8226-40AA56B7E38B}"/>
          </ac:spMkLst>
        </pc:spChg>
        <pc:spChg chg="mod">
          <ac:chgData name="Pavan Mk" userId="6b38462ec9f6d948" providerId="LiveId" clId="{38BD4C4B-D579-481F-BCEB-BFB9036D9AA1}" dt="2025-08-08T06:24:50.642" v="79" actId="1076"/>
          <ac:spMkLst>
            <pc:docMk/>
            <pc:sldMk cId="2536545348" sldId="256"/>
            <ac:spMk id="3" creationId="{62B83137-045E-ED8F-2738-8AE7C34B4946}"/>
          </ac:spMkLst>
        </pc:spChg>
      </pc:sldChg>
      <pc:sldChg chg="modSp new mod">
        <pc:chgData name="Pavan Mk" userId="6b38462ec9f6d948" providerId="LiveId" clId="{38BD4C4B-D579-481F-BCEB-BFB9036D9AA1}" dt="2025-08-08T06:37:41.610" v="97" actId="20577"/>
        <pc:sldMkLst>
          <pc:docMk/>
          <pc:sldMk cId="1857526196" sldId="257"/>
        </pc:sldMkLst>
        <pc:spChg chg="mod">
          <ac:chgData name="Pavan Mk" userId="6b38462ec9f6d948" providerId="LiveId" clId="{38BD4C4B-D579-481F-BCEB-BFB9036D9AA1}" dt="2025-08-08T06:37:41.610" v="97" actId="20577"/>
          <ac:spMkLst>
            <pc:docMk/>
            <pc:sldMk cId="1857526196" sldId="257"/>
            <ac:spMk id="2" creationId="{0EAF56F1-BA15-6011-7325-F0BE0EF80934}"/>
          </ac:spMkLst>
        </pc:spChg>
        <pc:spChg chg="mod">
          <ac:chgData name="Pavan Mk" userId="6b38462ec9f6d948" providerId="LiveId" clId="{38BD4C4B-D579-481F-BCEB-BFB9036D9AA1}" dt="2025-08-08T06:37:32.711" v="82"/>
          <ac:spMkLst>
            <pc:docMk/>
            <pc:sldMk cId="1857526196" sldId="257"/>
            <ac:spMk id="3" creationId="{D44F99BF-9284-041F-8295-7B7505ABE683}"/>
          </ac:spMkLst>
        </pc:spChg>
      </pc:sldChg>
      <pc:sldChg chg="addSp delSp modSp new mod">
        <pc:chgData name="Pavan Mk" userId="6b38462ec9f6d948" providerId="LiveId" clId="{38BD4C4B-D579-481F-BCEB-BFB9036D9AA1}" dt="2025-08-08T10:24:23.951" v="263" actId="20577"/>
        <pc:sldMkLst>
          <pc:docMk/>
          <pc:sldMk cId="4036553993" sldId="258"/>
        </pc:sldMkLst>
        <pc:spChg chg="mod">
          <ac:chgData name="Pavan Mk" userId="6b38462ec9f6d948" providerId="LiveId" clId="{38BD4C4B-D579-481F-BCEB-BFB9036D9AA1}" dt="2025-08-08T10:24:23.951" v="263" actId="20577"/>
          <ac:spMkLst>
            <pc:docMk/>
            <pc:sldMk cId="4036553993" sldId="258"/>
            <ac:spMk id="2" creationId="{E71D5E46-CC97-AB66-2A09-0E889BE98676}"/>
          </ac:spMkLst>
        </pc:spChg>
        <pc:spChg chg="del">
          <ac:chgData name="Pavan Mk" userId="6b38462ec9f6d948" providerId="LiveId" clId="{38BD4C4B-D579-481F-BCEB-BFB9036D9AA1}" dt="2025-08-08T06:38:47.982" v="107" actId="478"/>
          <ac:spMkLst>
            <pc:docMk/>
            <pc:sldMk cId="4036553993" sldId="258"/>
            <ac:spMk id="3" creationId="{71974E91-A3B9-AAB0-42D7-3EA92E968CA1}"/>
          </ac:spMkLst>
        </pc:spChg>
        <pc:picChg chg="add mod">
          <ac:chgData name="Pavan Mk" userId="6b38462ec9f6d948" providerId="LiveId" clId="{38BD4C4B-D579-481F-BCEB-BFB9036D9AA1}" dt="2025-08-08T07:11:15.522" v="135" actId="14100"/>
          <ac:picMkLst>
            <pc:docMk/>
            <pc:sldMk cId="4036553993" sldId="258"/>
            <ac:picMk id="5" creationId="{0E9D6BE4-C586-88E9-14F8-09837F536DFA}"/>
          </ac:picMkLst>
        </pc:picChg>
      </pc:sldChg>
      <pc:sldChg chg="modSp add mod ord">
        <pc:chgData name="Pavan Mk" userId="6b38462ec9f6d948" providerId="LiveId" clId="{38BD4C4B-D579-481F-BCEB-BFB9036D9AA1}" dt="2025-08-08T07:10:03.467" v="131" actId="20577"/>
        <pc:sldMkLst>
          <pc:docMk/>
          <pc:sldMk cId="1069065054" sldId="259"/>
        </pc:sldMkLst>
        <pc:spChg chg="mod">
          <ac:chgData name="Pavan Mk" userId="6b38462ec9f6d948" providerId="LiveId" clId="{38BD4C4B-D579-481F-BCEB-BFB9036D9AA1}" dt="2025-08-08T07:10:03.467" v="131" actId="20577"/>
          <ac:spMkLst>
            <pc:docMk/>
            <pc:sldMk cId="1069065054" sldId="259"/>
            <ac:spMk id="3" creationId="{125913F3-7326-BD13-A592-182DDD7D98A3}"/>
          </ac:spMkLst>
        </pc:spChg>
      </pc:sldChg>
      <pc:sldChg chg="addSp modSp add mod">
        <pc:chgData name="Pavan Mk" userId="6b38462ec9f6d948" providerId="LiveId" clId="{38BD4C4B-D579-481F-BCEB-BFB9036D9AA1}" dt="2025-08-08T10:24:49.976" v="298" actId="20577"/>
        <pc:sldMkLst>
          <pc:docMk/>
          <pc:sldMk cId="3378157919" sldId="260"/>
        </pc:sldMkLst>
        <pc:spChg chg="mod">
          <ac:chgData name="Pavan Mk" userId="6b38462ec9f6d948" providerId="LiveId" clId="{38BD4C4B-D579-481F-BCEB-BFB9036D9AA1}" dt="2025-08-08T10:24:49.976" v="298" actId="20577"/>
          <ac:spMkLst>
            <pc:docMk/>
            <pc:sldMk cId="3378157919" sldId="260"/>
            <ac:spMk id="2" creationId="{0821B67A-E161-D76C-962D-41A5CDB8B197}"/>
          </ac:spMkLst>
        </pc:spChg>
        <pc:picChg chg="add mod">
          <ac:chgData name="Pavan Mk" userId="6b38462ec9f6d948" providerId="LiveId" clId="{38BD4C4B-D579-481F-BCEB-BFB9036D9AA1}" dt="2025-08-08T07:11:38.550" v="139" actId="14100"/>
          <ac:picMkLst>
            <pc:docMk/>
            <pc:sldMk cId="3378157919" sldId="260"/>
            <ac:picMk id="4" creationId="{F4569F2A-3549-3D9B-F3DF-0B26833A18F9}"/>
          </ac:picMkLst>
        </pc:picChg>
      </pc:sldChg>
      <pc:sldChg chg="addSp modSp add mod">
        <pc:chgData name="Pavan Mk" userId="6b38462ec9f6d948" providerId="LiveId" clId="{38BD4C4B-D579-481F-BCEB-BFB9036D9AA1}" dt="2025-08-08T10:25:41.722" v="361" actId="313"/>
        <pc:sldMkLst>
          <pc:docMk/>
          <pc:sldMk cId="1880144451" sldId="261"/>
        </pc:sldMkLst>
        <pc:spChg chg="mod">
          <ac:chgData name="Pavan Mk" userId="6b38462ec9f6d948" providerId="LiveId" clId="{38BD4C4B-D579-481F-BCEB-BFB9036D9AA1}" dt="2025-08-08T10:25:41.722" v="361" actId="313"/>
          <ac:spMkLst>
            <pc:docMk/>
            <pc:sldMk cId="1880144451" sldId="261"/>
            <ac:spMk id="2" creationId="{F5CC2A0D-C090-3095-0C53-3128DAE3CACA}"/>
          </ac:spMkLst>
        </pc:spChg>
        <pc:picChg chg="add mod">
          <ac:chgData name="Pavan Mk" userId="6b38462ec9f6d948" providerId="LiveId" clId="{38BD4C4B-D579-481F-BCEB-BFB9036D9AA1}" dt="2025-08-08T07:11:47.897" v="143" actId="14100"/>
          <ac:picMkLst>
            <pc:docMk/>
            <pc:sldMk cId="1880144451" sldId="261"/>
            <ac:picMk id="4" creationId="{F55521C4-EA72-4794-8805-3BB96DC08AC2}"/>
          </ac:picMkLst>
        </pc:picChg>
      </pc:sldChg>
      <pc:sldChg chg="addSp modSp add mod">
        <pc:chgData name="Pavan Mk" userId="6b38462ec9f6d948" providerId="LiveId" clId="{38BD4C4B-D579-481F-BCEB-BFB9036D9AA1}" dt="2025-08-08T10:26:27.771" v="418" actId="20577"/>
        <pc:sldMkLst>
          <pc:docMk/>
          <pc:sldMk cId="2107606031" sldId="262"/>
        </pc:sldMkLst>
        <pc:spChg chg="mod">
          <ac:chgData name="Pavan Mk" userId="6b38462ec9f6d948" providerId="LiveId" clId="{38BD4C4B-D579-481F-BCEB-BFB9036D9AA1}" dt="2025-08-08T10:26:27.771" v="418" actId="20577"/>
          <ac:spMkLst>
            <pc:docMk/>
            <pc:sldMk cId="2107606031" sldId="262"/>
            <ac:spMk id="2" creationId="{AFC2BD58-F8F1-B2B6-9DE2-1EB9274C7164}"/>
          </ac:spMkLst>
        </pc:spChg>
        <pc:picChg chg="add mod">
          <ac:chgData name="Pavan Mk" userId="6b38462ec9f6d948" providerId="LiveId" clId="{38BD4C4B-D579-481F-BCEB-BFB9036D9AA1}" dt="2025-08-08T07:11:56.384" v="147" actId="14100"/>
          <ac:picMkLst>
            <pc:docMk/>
            <pc:sldMk cId="2107606031" sldId="262"/>
            <ac:picMk id="4" creationId="{D78E4F71-45A3-49D4-779D-8A27B46B6E0E}"/>
          </ac:picMkLst>
        </pc:picChg>
      </pc:sldChg>
      <pc:sldChg chg="addSp modSp add mod">
        <pc:chgData name="Pavan Mk" userId="6b38462ec9f6d948" providerId="LiveId" clId="{38BD4C4B-D579-481F-BCEB-BFB9036D9AA1}" dt="2025-08-08T10:26:57.167" v="450" actId="20577"/>
        <pc:sldMkLst>
          <pc:docMk/>
          <pc:sldMk cId="2144892625" sldId="263"/>
        </pc:sldMkLst>
        <pc:spChg chg="mod">
          <ac:chgData name="Pavan Mk" userId="6b38462ec9f6d948" providerId="LiveId" clId="{38BD4C4B-D579-481F-BCEB-BFB9036D9AA1}" dt="2025-08-08T10:26:57.167" v="450" actId="20577"/>
          <ac:spMkLst>
            <pc:docMk/>
            <pc:sldMk cId="2144892625" sldId="263"/>
            <ac:spMk id="2" creationId="{478C51B0-2518-38B1-F700-4EB7BB25EF7D}"/>
          </ac:spMkLst>
        </pc:spChg>
        <pc:picChg chg="add mod">
          <ac:chgData name="Pavan Mk" userId="6b38462ec9f6d948" providerId="LiveId" clId="{38BD4C4B-D579-481F-BCEB-BFB9036D9AA1}" dt="2025-08-08T07:12:04.724" v="151" actId="14100"/>
          <ac:picMkLst>
            <pc:docMk/>
            <pc:sldMk cId="2144892625" sldId="263"/>
            <ac:picMk id="4" creationId="{5FCBA5AC-A760-129B-5B78-FABBD3F13B0B}"/>
          </ac:picMkLst>
        </pc:picChg>
      </pc:sldChg>
      <pc:sldChg chg="addSp modSp add mod">
        <pc:chgData name="Pavan Mk" userId="6b38462ec9f6d948" providerId="LiveId" clId="{38BD4C4B-D579-481F-BCEB-BFB9036D9AA1}" dt="2025-08-08T10:27:27.176" v="490" actId="20577"/>
        <pc:sldMkLst>
          <pc:docMk/>
          <pc:sldMk cId="2827461286" sldId="264"/>
        </pc:sldMkLst>
        <pc:spChg chg="mod">
          <ac:chgData name="Pavan Mk" userId="6b38462ec9f6d948" providerId="LiveId" clId="{38BD4C4B-D579-481F-BCEB-BFB9036D9AA1}" dt="2025-08-08T10:27:27.176" v="490" actId="20577"/>
          <ac:spMkLst>
            <pc:docMk/>
            <pc:sldMk cId="2827461286" sldId="264"/>
            <ac:spMk id="2" creationId="{33B9ACBF-DAED-F47B-6204-2EF4796FA679}"/>
          </ac:spMkLst>
        </pc:spChg>
        <pc:picChg chg="add mod">
          <ac:chgData name="Pavan Mk" userId="6b38462ec9f6d948" providerId="LiveId" clId="{38BD4C4B-D579-481F-BCEB-BFB9036D9AA1}" dt="2025-08-08T07:12:12.898" v="155" actId="14100"/>
          <ac:picMkLst>
            <pc:docMk/>
            <pc:sldMk cId="2827461286" sldId="264"/>
            <ac:picMk id="4" creationId="{3BABA3F6-5994-3875-C2AE-C60D86F8AB9B}"/>
          </ac:picMkLst>
        </pc:picChg>
      </pc:sldChg>
      <pc:sldChg chg="addSp modSp add mod">
        <pc:chgData name="Pavan Mk" userId="6b38462ec9f6d948" providerId="LiveId" clId="{38BD4C4B-D579-481F-BCEB-BFB9036D9AA1}" dt="2025-08-08T10:29:51.138" v="536" actId="20577"/>
        <pc:sldMkLst>
          <pc:docMk/>
          <pc:sldMk cId="3720516605" sldId="265"/>
        </pc:sldMkLst>
        <pc:spChg chg="mod">
          <ac:chgData name="Pavan Mk" userId="6b38462ec9f6d948" providerId="LiveId" clId="{38BD4C4B-D579-481F-BCEB-BFB9036D9AA1}" dt="2025-08-08T10:29:51.138" v="536" actId="20577"/>
          <ac:spMkLst>
            <pc:docMk/>
            <pc:sldMk cId="3720516605" sldId="265"/>
            <ac:spMk id="2" creationId="{CEF795FF-6116-2B99-B61A-2D4B68D4469D}"/>
          </ac:spMkLst>
        </pc:spChg>
        <pc:picChg chg="add mod">
          <ac:chgData name="Pavan Mk" userId="6b38462ec9f6d948" providerId="LiveId" clId="{38BD4C4B-D579-481F-BCEB-BFB9036D9AA1}" dt="2025-08-08T07:12:20.286" v="159" actId="14100"/>
          <ac:picMkLst>
            <pc:docMk/>
            <pc:sldMk cId="3720516605" sldId="265"/>
            <ac:picMk id="4" creationId="{087AE7D9-DB5E-43FF-7F47-AD50DEDC50EA}"/>
          </ac:picMkLst>
        </pc:picChg>
      </pc:sldChg>
      <pc:sldChg chg="addSp modSp add mod">
        <pc:chgData name="Pavan Mk" userId="6b38462ec9f6d948" providerId="LiveId" clId="{38BD4C4B-D579-481F-BCEB-BFB9036D9AA1}" dt="2025-08-08T10:30:22.732" v="593" actId="20577"/>
        <pc:sldMkLst>
          <pc:docMk/>
          <pc:sldMk cId="70510017" sldId="266"/>
        </pc:sldMkLst>
        <pc:spChg chg="mod">
          <ac:chgData name="Pavan Mk" userId="6b38462ec9f6d948" providerId="LiveId" clId="{38BD4C4B-D579-481F-BCEB-BFB9036D9AA1}" dt="2025-08-08T10:30:22.732" v="593" actId="20577"/>
          <ac:spMkLst>
            <pc:docMk/>
            <pc:sldMk cId="70510017" sldId="266"/>
            <ac:spMk id="2" creationId="{21375A6D-792B-6E5A-8200-E9732F86124C}"/>
          </ac:spMkLst>
        </pc:spChg>
        <pc:picChg chg="add mod">
          <ac:chgData name="Pavan Mk" userId="6b38462ec9f6d948" providerId="LiveId" clId="{38BD4C4B-D579-481F-BCEB-BFB9036D9AA1}" dt="2025-08-08T07:12:29.089" v="163" actId="14100"/>
          <ac:picMkLst>
            <pc:docMk/>
            <pc:sldMk cId="70510017" sldId="266"/>
            <ac:picMk id="4" creationId="{6BBE5E0C-DC2A-F16D-4263-A2E48CF5E25F}"/>
          </ac:picMkLst>
        </pc:picChg>
      </pc:sldChg>
      <pc:sldChg chg="addSp modSp add mod">
        <pc:chgData name="Pavan Mk" userId="6b38462ec9f6d948" providerId="LiveId" clId="{38BD4C4B-D579-481F-BCEB-BFB9036D9AA1}" dt="2025-08-08T10:31:06.377" v="637" actId="20577"/>
        <pc:sldMkLst>
          <pc:docMk/>
          <pc:sldMk cId="3542128297" sldId="267"/>
        </pc:sldMkLst>
        <pc:spChg chg="mod">
          <ac:chgData name="Pavan Mk" userId="6b38462ec9f6d948" providerId="LiveId" clId="{38BD4C4B-D579-481F-BCEB-BFB9036D9AA1}" dt="2025-08-08T10:31:06.377" v="637" actId="20577"/>
          <ac:spMkLst>
            <pc:docMk/>
            <pc:sldMk cId="3542128297" sldId="267"/>
            <ac:spMk id="2" creationId="{C6FCD80B-9B1F-4669-3C3D-6C8399ED84E9}"/>
          </ac:spMkLst>
        </pc:spChg>
        <pc:picChg chg="add mod">
          <ac:chgData name="Pavan Mk" userId="6b38462ec9f6d948" providerId="LiveId" clId="{38BD4C4B-D579-481F-BCEB-BFB9036D9AA1}" dt="2025-08-08T07:12:36.716" v="167" actId="14100"/>
          <ac:picMkLst>
            <pc:docMk/>
            <pc:sldMk cId="3542128297" sldId="267"/>
            <ac:picMk id="4" creationId="{5C91A036-3ADC-02E0-FE59-C51C4C1E0D7F}"/>
          </ac:picMkLst>
        </pc:picChg>
      </pc:sldChg>
      <pc:sldChg chg="addSp modSp add mod">
        <pc:chgData name="Pavan Mk" userId="6b38462ec9f6d948" providerId="LiveId" clId="{38BD4C4B-D579-481F-BCEB-BFB9036D9AA1}" dt="2025-08-08T10:31:51.520" v="678" actId="20577"/>
        <pc:sldMkLst>
          <pc:docMk/>
          <pc:sldMk cId="1098676584" sldId="268"/>
        </pc:sldMkLst>
        <pc:spChg chg="mod">
          <ac:chgData name="Pavan Mk" userId="6b38462ec9f6d948" providerId="LiveId" clId="{38BD4C4B-D579-481F-BCEB-BFB9036D9AA1}" dt="2025-08-08T10:31:51.520" v="678" actId="20577"/>
          <ac:spMkLst>
            <pc:docMk/>
            <pc:sldMk cId="1098676584" sldId="268"/>
            <ac:spMk id="2" creationId="{C240A188-8FDA-AA86-36F7-83292E57CBEF}"/>
          </ac:spMkLst>
        </pc:spChg>
        <pc:picChg chg="add mod">
          <ac:chgData name="Pavan Mk" userId="6b38462ec9f6d948" providerId="LiveId" clId="{38BD4C4B-D579-481F-BCEB-BFB9036D9AA1}" dt="2025-08-08T07:12:51.845" v="174"/>
          <ac:picMkLst>
            <pc:docMk/>
            <pc:sldMk cId="1098676584" sldId="268"/>
            <ac:picMk id="4" creationId="{88F979C8-C3B9-6A40-A3C7-59013499359F}"/>
          </ac:picMkLst>
        </pc:picChg>
        <pc:picChg chg="add mod">
          <ac:chgData name="Pavan Mk" userId="6b38462ec9f6d948" providerId="LiveId" clId="{38BD4C4B-D579-481F-BCEB-BFB9036D9AA1}" dt="2025-08-08T07:13:16.161" v="193" actId="14100"/>
          <ac:picMkLst>
            <pc:docMk/>
            <pc:sldMk cId="1098676584" sldId="268"/>
            <ac:picMk id="6" creationId="{A2E251C5-F6EA-A9AB-A8C6-4C7B9CDA219D}"/>
          </ac:picMkLst>
        </pc:picChg>
      </pc:sldChg>
      <pc:sldChg chg="addSp modSp add mod">
        <pc:chgData name="Pavan Mk" userId="6b38462ec9f6d948" providerId="LiveId" clId="{38BD4C4B-D579-481F-BCEB-BFB9036D9AA1}" dt="2025-08-08T10:46:05.806" v="964" actId="313"/>
        <pc:sldMkLst>
          <pc:docMk/>
          <pc:sldMk cId="655698517" sldId="269"/>
        </pc:sldMkLst>
        <pc:spChg chg="mod">
          <ac:chgData name="Pavan Mk" userId="6b38462ec9f6d948" providerId="LiveId" clId="{38BD4C4B-D579-481F-BCEB-BFB9036D9AA1}" dt="2025-08-08T10:46:05.806" v="964" actId="313"/>
          <ac:spMkLst>
            <pc:docMk/>
            <pc:sldMk cId="655698517" sldId="269"/>
            <ac:spMk id="2" creationId="{8FFFAED9-FA05-DB60-D268-70B3D42B786F}"/>
          </ac:spMkLst>
        </pc:spChg>
        <pc:picChg chg="add mod">
          <ac:chgData name="Pavan Mk" userId="6b38462ec9f6d948" providerId="LiveId" clId="{38BD4C4B-D579-481F-BCEB-BFB9036D9AA1}" dt="2025-08-08T07:13:24.282" v="197" actId="14100"/>
          <ac:picMkLst>
            <pc:docMk/>
            <pc:sldMk cId="655698517" sldId="269"/>
            <ac:picMk id="4" creationId="{30D8E1A1-395A-517C-2B74-F166DEB19221}"/>
          </ac:picMkLst>
        </pc:picChg>
      </pc:sldChg>
      <pc:sldChg chg="addSp modSp add mod">
        <pc:chgData name="Pavan Mk" userId="6b38462ec9f6d948" providerId="LiveId" clId="{38BD4C4B-D579-481F-BCEB-BFB9036D9AA1}" dt="2025-08-08T10:46:01.895" v="963" actId="313"/>
        <pc:sldMkLst>
          <pc:docMk/>
          <pc:sldMk cId="4009175394" sldId="270"/>
        </pc:sldMkLst>
        <pc:spChg chg="mod">
          <ac:chgData name="Pavan Mk" userId="6b38462ec9f6d948" providerId="LiveId" clId="{38BD4C4B-D579-481F-BCEB-BFB9036D9AA1}" dt="2025-08-08T10:46:01.895" v="963" actId="313"/>
          <ac:spMkLst>
            <pc:docMk/>
            <pc:sldMk cId="4009175394" sldId="270"/>
            <ac:spMk id="2" creationId="{92BC0F0F-FCDD-21FA-87C0-CE7CF4FD0B5D}"/>
          </ac:spMkLst>
        </pc:spChg>
        <pc:picChg chg="add mod">
          <ac:chgData name="Pavan Mk" userId="6b38462ec9f6d948" providerId="LiveId" clId="{38BD4C4B-D579-481F-BCEB-BFB9036D9AA1}" dt="2025-08-08T07:13:34.132" v="201" actId="14100"/>
          <ac:picMkLst>
            <pc:docMk/>
            <pc:sldMk cId="4009175394" sldId="270"/>
            <ac:picMk id="4" creationId="{AA4D0D57-6774-1631-ED2B-F88F7778F15A}"/>
          </ac:picMkLst>
        </pc:picChg>
      </pc:sldChg>
      <pc:sldChg chg="addSp modSp add mod">
        <pc:chgData name="Pavan Mk" userId="6b38462ec9f6d948" providerId="LiveId" clId="{38BD4C4B-D579-481F-BCEB-BFB9036D9AA1}" dt="2025-08-08T10:45:58.382" v="962" actId="313"/>
        <pc:sldMkLst>
          <pc:docMk/>
          <pc:sldMk cId="4276803425" sldId="271"/>
        </pc:sldMkLst>
        <pc:spChg chg="mod">
          <ac:chgData name="Pavan Mk" userId="6b38462ec9f6d948" providerId="LiveId" clId="{38BD4C4B-D579-481F-BCEB-BFB9036D9AA1}" dt="2025-08-08T10:45:58.382" v="962" actId="313"/>
          <ac:spMkLst>
            <pc:docMk/>
            <pc:sldMk cId="4276803425" sldId="271"/>
            <ac:spMk id="2" creationId="{8B1A608F-9E31-6570-5D4D-1BCEA979BA7E}"/>
          </ac:spMkLst>
        </pc:spChg>
        <pc:picChg chg="add mod">
          <ac:chgData name="Pavan Mk" userId="6b38462ec9f6d948" providerId="LiveId" clId="{38BD4C4B-D579-481F-BCEB-BFB9036D9AA1}" dt="2025-08-08T07:13:43.121" v="205" actId="14100"/>
          <ac:picMkLst>
            <pc:docMk/>
            <pc:sldMk cId="4276803425" sldId="271"/>
            <ac:picMk id="4" creationId="{218B5301-2491-F629-592C-6842F7B8626E}"/>
          </ac:picMkLst>
        </pc:picChg>
      </pc:sldChg>
      <pc:sldChg chg="addSp modSp add mod">
        <pc:chgData name="Pavan Mk" userId="6b38462ec9f6d948" providerId="LiveId" clId="{38BD4C4B-D579-481F-BCEB-BFB9036D9AA1}" dt="2025-08-08T10:43:12.395" v="905" actId="20577"/>
        <pc:sldMkLst>
          <pc:docMk/>
          <pc:sldMk cId="3844835590" sldId="272"/>
        </pc:sldMkLst>
        <pc:spChg chg="mod">
          <ac:chgData name="Pavan Mk" userId="6b38462ec9f6d948" providerId="LiveId" clId="{38BD4C4B-D579-481F-BCEB-BFB9036D9AA1}" dt="2025-08-08T10:43:12.395" v="905" actId="20577"/>
          <ac:spMkLst>
            <pc:docMk/>
            <pc:sldMk cId="3844835590" sldId="272"/>
            <ac:spMk id="2" creationId="{4E083224-9D7E-B120-424C-1C4D0776AA66}"/>
          </ac:spMkLst>
        </pc:spChg>
        <pc:picChg chg="add mod">
          <ac:chgData name="Pavan Mk" userId="6b38462ec9f6d948" providerId="LiveId" clId="{38BD4C4B-D579-481F-BCEB-BFB9036D9AA1}" dt="2025-08-08T07:13:51.567" v="209" actId="14100"/>
          <ac:picMkLst>
            <pc:docMk/>
            <pc:sldMk cId="3844835590" sldId="272"/>
            <ac:picMk id="4" creationId="{E069F965-D58E-CC3A-D7D0-735B3390D1BC}"/>
          </ac:picMkLst>
        </pc:picChg>
      </pc:sldChg>
      <pc:sldChg chg="addSp modSp add mod">
        <pc:chgData name="Pavan Mk" userId="6b38462ec9f6d948" providerId="LiveId" clId="{38BD4C4B-D579-481F-BCEB-BFB9036D9AA1}" dt="2025-08-08T10:45:05.225" v="961" actId="313"/>
        <pc:sldMkLst>
          <pc:docMk/>
          <pc:sldMk cId="3157029769" sldId="273"/>
        </pc:sldMkLst>
        <pc:spChg chg="mod">
          <ac:chgData name="Pavan Mk" userId="6b38462ec9f6d948" providerId="LiveId" clId="{38BD4C4B-D579-481F-BCEB-BFB9036D9AA1}" dt="2025-08-08T10:45:05.225" v="961" actId="313"/>
          <ac:spMkLst>
            <pc:docMk/>
            <pc:sldMk cId="3157029769" sldId="273"/>
            <ac:spMk id="2" creationId="{A209AD0B-C3DB-ABAB-0B60-461E3164C8D3}"/>
          </ac:spMkLst>
        </pc:spChg>
        <pc:picChg chg="add mod">
          <ac:chgData name="Pavan Mk" userId="6b38462ec9f6d948" providerId="LiveId" clId="{38BD4C4B-D579-481F-BCEB-BFB9036D9AA1}" dt="2025-08-08T07:13:59.851" v="213" actId="14100"/>
          <ac:picMkLst>
            <pc:docMk/>
            <pc:sldMk cId="3157029769" sldId="273"/>
            <ac:picMk id="4" creationId="{80AFBBC4-9F01-7109-568E-3C6BFD80E5C9}"/>
          </ac:picMkLst>
        </pc:picChg>
      </pc:sldChg>
      <pc:sldChg chg="addSp modSp add mod">
        <pc:chgData name="Pavan Mk" userId="6b38462ec9f6d948" providerId="LiveId" clId="{38BD4C4B-D579-481F-BCEB-BFB9036D9AA1}" dt="2025-08-08T10:47:03.128" v="1010" actId="20577"/>
        <pc:sldMkLst>
          <pc:docMk/>
          <pc:sldMk cId="1603601049" sldId="274"/>
        </pc:sldMkLst>
        <pc:spChg chg="mod">
          <ac:chgData name="Pavan Mk" userId="6b38462ec9f6d948" providerId="LiveId" clId="{38BD4C4B-D579-481F-BCEB-BFB9036D9AA1}" dt="2025-08-08T10:47:03.128" v="1010" actId="20577"/>
          <ac:spMkLst>
            <pc:docMk/>
            <pc:sldMk cId="1603601049" sldId="274"/>
            <ac:spMk id="2" creationId="{73DDE5B4-5F97-CC4A-3D5B-981872F0367E}"/>
          </ac:spMkLst>
        </pc:spChg>
        <pc:picChg chg="add mod">
          <ac:chgData name="Pavan Mk" userId="6b38462ec9f6d948" providerId="LiveId" clId="{38BD4C4B-D579-481F-BCEB-BFB9036D9AA1}" dt="2025-08-08T07:14:12.360" v="217" actId="14100"/>
          <ac:picMkLst>
            <pc:docMk/>
            <pc:sldMk cId="1603601049" sldId="274"/>
            <ac:picMk id="4" creationId="{CC4D804E-1D34-398F-D0A5-2A636AA62B2A}"/>
          </ac:picMkLst>
        </pc:picChg>
      </pc:sldChg>
      <pc:sldChg chg="addSp modSp add mod">
        <pc:chgData name="Pavan Mk" userId="6b38462ec9f6d948" providerId="LiveId" clId="{38BD4C4B-D579-481F-BCEB-BFB9036D9AA1}" dt="2025-08-08T10:47:44.801" v="1067" actId="313"/>
        <pc:sldMkLst>
          <pc:docMk/>
          <pc:sldMk cId="821702978" sldId="275"/>
        </pc:sldMkLst>
        <pc:spChg chg="mod">
          <ac:chgData name="Pavan Mk" userId="6b38462ec9f6d948" providerId="LiveId" clId="{38BD4C4B-D579-481F-BCEB-BFB9036D9AA1}" dt="2025-08-08T10:47:44.801" v="1067" actId="313"/>
          <ac:spMkLst>
            <pc:docMk/>
            <pc:sldMk cId="821702978" sldId="275"/>
            <ac:spMk id="2" creationId="{9E9DE592-BCB7-EB3E-C3A2-32FD5E2DBDC6}"/>
          </ac:spMkLst>
        </pc:spChg>
        <pc:picChg chg="add mod">
          <ac:chgData name="Pavan Mk" userId="6b38462ec9f6d948" providerId="LiveId" clId="{38BD4C4B-D579-481F-BCEB-BFB9036D9AA1}" dt="2025-08-08T07:14:20.817" v="221" actId="14100"/>
          <ac:picMkLst>
            <pc:docMk/>
            <pc:sldMk cId="821702978" sldId="275"/>
            <ac:picMk id="4" creationId="{6516EEBF-4E4B-31C0-3374-FDAC41D577B4}"/>
          </ac:picMkLst>
        </pc:picChg>
      </pc:sldChg>
      <pc:sldChg chg="addSp modSp add mod">
        <pc:chgData name="Pavan Mk" userId="6b38462ec9f6d948" providerId="LiveId" clId="{38BD4C4B-D579-481F-BCEB-BFB9036D9AA1}" dt="2025-08-08T10:48:43.105" v="1134" actId="14100"/>
        <pc:sldMkLst>
          <pc:docMk/>
          <pc:sldMk cId="454677809" sldId="276"/>
        </pc:sldMkLst>
        <pc:spChg chg="mod">
          <ac:chgData name="Pavan Mk" userId="6b38462ec9f6d948" providerId="LiveId" clId="{38BD4C4B-D579-481F-BCEB-BFB9036D9AA1}" dt="2025-08-08T10:48:43.105" v="1134" actId="14100"/>
          <ac:spMkLst>
            <pc:docMk/>
            <pc:sldMk cId="454677809" sldId="276"/>
            <ac:spMk id="2" creationId="{4FD6C0A7-362A-4C1B-D5D7-EB96446DAFB0}"/>
          </ac:spMkLst>
        </pc:spChg>
        <pc:picChg chg="add mod">
          <ac:chgData name="Pavan Mk" userId="6b38462ec9f6d948" providerId="LiveId" clId="{38BD4C4B-D579-481F-BCEB-BFB9036D9AA1}" dt="2025-08-08T07:16:20.844" v="225" actId="14100"/>
          <ac:picMkLst>
            <pc:docMk/>
            <pc:sldMk cId="454677809" sldId="276"/>
            <ac:picMk id="4" creationId="{2E6A9821-D2F1-681E-B4B1-4430A1E9CCDF}"/>
          </ac:picMkLst>
        </pc:picChg>
      </pc:sldChg>
      <pc:sldChg chg="modSp add del mod">
        <pc:chgData name="Pavan Mk" userId="6b38462ec9f6d948" providerId="LiveId" clId="{38BD4C4B-D579-481F-BCEB-BFB9036D9AA1}" dt="2025-08-08T11:30:43.592" v="1150" actId="6549"/>
        <pc:sldMkLst>
          <pc:docMk/>
          <pc:sldMk cId="407710767" sldId="277"/>
        </pc:sldMkLst>
        <pc:spChg chg="mod">
          <ac:chgData name="Pavan Mk" userId="6b38462ec9f6d948" providerId="LiveId" clId="{38BD4C4B-D579-481F-BCEB-BFB9036D9AA1}" dt="2025-08-08T11:30:43.592" v="1150" actId="6549"/>
          <ac:spMkLst>
            <pc:docMk/>
            <pc:sldMk cId="407710767" sldId="277"/>
            <ac:spMk id="2" creationId="{7CA71573-FE01-315A-9990-AE29817B8F45}"/>
          </ac:spMkLst>
        </pc:spChg>
      </pc:sldChg>
      <pc:sldChg chg="add del">
        <pc:chgData name="Pavan Mk" userId="6b38462ec9f6d948" providerId="LiveId" clId="{38BD4C4B-D579-481F-BCEB-BFB9036D9AA1}" dt="2025-08-08T11:29:51.242" v="1135" actId="47"/>
        <pc:sldMkLst>
          <pc:docMk/>
          <pc:sldMk cId="2026750818" sldId="278"/>
        </pc:sldMkLst>
      </pc:sldChg>
      <pc:sldChg chg="add del">
        <pc:chgData name="Pavan Mk" userId="6b38462ec9f6d948" providerId="LiveId" clId="{38BD4C4B-D579-481F-BCEB-BFB9036D9AA1}" dt="2025-08-08T11:29:52.332" v="1136" actId="47"/>
        <pc:sldMkLst>
          <pc:docMk/>
          <pc:sldMk cId="286571391" sldId="279"/>
        </pc:sldMkLst>
      </pc:sldChg>
      <pc:sldChg chg="add del">
        <pc:chgData name="Pavan Mk" userId="6b38462ec9f6d948" providerId="LiveId" clId="{38BD4C4B-D579-481F-BCEB-BFB9036D9AA1}" dt="2025-08-08T11:29:52.740" v="1137" actId="47"/>
        <pc:sldMkLst>
          <pc:docMk/>
          <pc:sldMk cId="876981828" sldId="280"/>
        </pc:sldMkLst>
      </pc:sldChg>
      <pc:sldChg chg="add del">
        <pc:chgData name="Pavan Mk" userId="6b38462ec9f6d948" providerId="LiveId" clId="{38BD4C4B-D579-481F-BCEB-BFB9036D9AA1}" dt="2025-08-08T11:29:52.945" v="1138" actId="47"/>
        <pc:sldMkLst>
          <pc:docMk/>
          <pc:sldMk cId="482851428" sldId="281"/>
        </pc:sldMkLst>
      </pc:sldChg>
      <pc:sldChg chg="add del">
        <pc:chgData name="Pavan Mk" userId="6b38462ec9f6d948" providerId="LiveId" clId="{38BD4C4B-D579-481F-BCEB-BFB9036D9AA1}" dt="2025-08-08T11:29:53.131" v="1139" actId="47"/>
        <pc:sldMkLst>
          <pc:docMk/>
          <pc:sldMk cId="1420318691" sldId="282"/>
        </pc:sldMkLst>
      </pc:sldChg>
      <pc:sldChg chg="add del">
        <pc:chgData name="Pavan Mk" userId="6b38462ec9f6d948" providerId="LiveId" clId="{38BD4C4B-D579-481F-BCEB-BFB9036D9AA1}" dt="2025-08-08T11:29:53.317" v="1140" actId="47"/>
        <pc:sldMkLst>
          <pc:docMk/>
          <pc:sldMk cId="3856216227"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A7C20-FB2D-2C4A-D07F-C3C853512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07209D-D1E7-299B-B38E-7D2004F6E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FDEA51-3EDD-6582-1EC5-D691CE7371F6}"/>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56EF9D57-7BD3-B429-177D-7573916CE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378410-35D8-DF43-8DD2-E4507360EB0C}"/>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64359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967-575D-9CCC-BBD6-3BED24A9D3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A9DC3-58DE-2088-347E-7D1A94CD0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699B8-493E-5FEC-83F3-6B88334B2B7C}"/>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6245FFE5-634F-60F0-30F7-E280F9F61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17B22-65A7-B5C4-71EA-08CE9283500E}"/>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679859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31F1C-1E4E-20D5-D701-526CCC26E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23E9EF-D001-0990-3C70-6164D3437C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306463-B443-8FB8-FD9E-5A89020DF479}"/>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A06716AA-BE00-05FB-C18B-BCEF7EFE3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CB008-FF71-5B6D-0FFE-42D5B40EA594}"/>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107412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C56E-E03E-D83A-1FFB-91DD9919B3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9834DE-A41C-A462-9159-C4DBB3C07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0C38D-DA97-F065-8B9E-025CC88DB4E0}"/>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B3853B1A-4D44-8B7B-3CF5-EDBBF395D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71AE9-2574-40FC-74EE-BA20C274E0EB}"/>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819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42E5-E07F-80C7-D0D5-1B3225242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41BDA0-53DE-1F62-2BA2-CDB4A16996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9A988-7AA9-31DE-988E-F2F906F24F5D}"/>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91804177-197F-6474-5D6F-32B8E4096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231B5A-EF9B-F833-A55A-033B25083204}"/>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45573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F28D-DCC5-C847-61CB-74528E44F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22D4D-52CA-44AC-EF9F-4BECF1B523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03B20-BF65-3EF5-75E5-3496267A69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21B34A-909A-731C-1A61-05A5BA5CD332}"/>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6" name="Footer Placeholder 5">
            <a:extLst>
              <a:ext uri="{FF2B5EF4-FFF2-40B4-BE49-F238E27FC236}">
                <a16:creationId xmlns:a16="http://schemas.microsoft.com/office/drawing/2014/main" id="{F0982DC9-9472-CBC5-143A-5F2CE0F37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0E25F-23E6-3AAE-BB22-8D0BD63BAB9E}"/>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119134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A9AE-F732-5760-F783-121B5EDE63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564DF7-BF10-5B2D-44BF-5C1A8F596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E6252-A6E5-2A77-C5AC-C28686C93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3587D4-F9E6-DA02-B3BA-2F5045DB5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2AEA9-3640-F616-FA6F-4CAF29548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2014A2-4871-A93B-B122-502DE005D776}"/>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8" name="Footer Placeholder 7">
            <a:extLst>
              <a:ext uri="{FF2B5EF4-FFF2-40B4-BE49-F238E27FC236}">
                <a16:creationId xmlns:a16="http://schemas.microsoft.com/office/drawing/2014/main" id="{BAA6D4B3-B41D-449A-5DFA-4AA8EFFF56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4C2091-55C4-C83C-5413-8277D5EE48C5}"/>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78847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6B6B-C325-E829-21C5-6730EBBF01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F9B8BF-D8E5-A1F8-F136-CDD346AEDB8D}"/>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4" name="Footer Placeholder 3">
            <a:extLst>
              <a:ext uri="{FF2B5EF4-FFF2-40B4-BE49-F238E27FC236}">
                <a16:creationId xmlns:a16="http://schemas.microsoft.com/office/drawing/2014/main" id="{40F644F9-D890-02E1-8975-4E4B5E9513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1B3F960-2826-EDCC-4CDD-C66BAD25D101}"/>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44102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6E72E-8436-247B-AFA4-E174234775BC}"/>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3" name="Footer Placeholder 2">
            <a:extLst>
              <a:ext uri="{FF2B5EF4-FFF2-40B4-BE49-F238E27FC236}">
                <a16:creationId xmlns:a16="http://schemas.microsoft.com/office/drawing/2014/main" id="{7B1F785A-ACA6-F588-0A12-B9E719F7DD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C2FAC7-31D9-CCE6-01C4-B9A3A2BFF368}"/>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120719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EE4DD-CCBC-CEE5-843E-693414992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CAA332-998E-9958-0679-B49C93002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B07E2A-FE09-8B0F-BD8E-968DEFDBF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2B1ED-5969-F31E-2A29-1595382FF43A}"/>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6" name="Footer Placeholder 5">
            <a:extLst>
              <a:ext uri="{FF2B5EF4-FFF2-40B4-BE49-F238E27FC236}">
                <a16:creationId xmlns:a16="http://schemas.microsoft.com/office/drawing/2014/main" id="{7F738AA5-052C-4742-AAFF-92D7E6C5D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0F515-A465-F7E3-C39F-664FE171A862}"/>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063705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988E-3F7D-6535-66B0-B18CB17C6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2AFB41-5235-17EC-A84E-D21D51F69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6A2567-4464-CCDA-9836-73BA706C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CFB53-CD1F-ECF2-F8A6-E5EF404C7B57}"/>
              </a:ext>
            </a:extLst>
          </p:cNvPr>
          <p:cNvSpPr>
            <a:spLocks noGrp="1"/>
          </p:cNvSpPr>
          <p:nvPr>
            <p:ph type="dt" sz="half" idx="10"/>
          </p:nvPr>
        </p:nvSpPr>
        <p:spPr/>
        <p:txBody>
          <a:bodyPr/>
          <a:lstStyle/>
          <a:p>
            <a:fld id="{ACA904B6-ABE2-4328-96E4-878DD880AE1C}" type="datetimeFigureOut">
              <a:rPr lang="en-IN" smtClean="0"/>
              <a:t>08-08-2025</a:t>
            </a:fld>
            <a:endParaRPr lang="en-IN"/>
          </a:p>
        </p:txBody>
      </p:sp>
      <p:sp>
        <p:nvSpPr>
          <p:cNvPr id="6" name="Footer Placeholder 5">
            <a:extLst>
              <a:ext uri="{FF2B5EF4-FFF2-40B4-BE49-F238E27FC236}">
                <a16:creationId xmlns:a16="http://schemas.microsoft.com/office/drawing/2014/main" id="{6484D692-B4F7-101C-27C2-9536F56EB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6036FA-490C-D8B0-CDEA-E644CB11346F}"/>
              </a:ext>
            </a:extLst>
          </p:cNvPr>
          <p:cNvSpPr>
            <a:spLocks noGrp="1"/>
          </p:cNvSpPr>
          <p:nvPr>
            <p:ph type="sldNum" sz="quarter" idx="12"/>
          </p:nvPr>
        </p:nvSpPr>
        <p:spPr/>
        <p:txBody>
          <a:bodyPr/>
          <a:lstStyle/>
          <a:p>
            <a:fld id="{357953BE-EF57-416D-A73C-FC3F3A433363}" type="slidenum">
              <a:rPr lang="en-IN" smtClean="0"/>
              <a:t>‹#›</a:t>
            </a:fld>
            <a:endParaRPr lang="en-IN"/>
          </a:p>
        </p:txBody>
      </p:sp>
    </p:spTree>
    <p:extLst>
      <p:ext uri="{BB962C8B-B14F-4D97-AF65-F5344CB8AC3E}">
        <p14:creationId xmlns:p14="http://schemas.microsoft.com/office/powerpoint/2010/main" val="250923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43311-80A9-8C9D-A51E-A9D6CBF77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61E22E-8674-0C8A-1EE3-B33A6D1A7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791C4-4B21-DEDD-5762-4548BE75C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A904B6-ABE2-4328-96E4-878DD880AE1C}" type="datetimeFigureOut">
              <a:rPr lang="en-IN" smtClean="0"/>
              <a:t>08-08-2025</a:t>
            </a:fld>
            <a:endParaRPr lang="en-IN"/>
          </a:p>
        </p:txBody>
      </p:sp>
      <p:sp>
        <p:nvSpPr>
          <p:cNvPr id="5" name="Footer Placeholder 4">
            <a:extLst>
              <a:ext uri="{FF2B5EF4-FFF2-40B4-BE49-F238E27FC236}">
                <a16:creationId xmlns:a16="http://schemas.microsoft.com/office/drawing/2014/main" id="{3524872F-21B7-CB22-58D1-A03F4561A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60AB206-8773-4478-625A-40AAD6612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953BE-EF57-416D-A73C-FC3F3A433363}" type="slidenum">
              <a:rPr lang="en-IN" smtClean="0"/>
              <a:t>‹#›</a:t>
            </a:fld>
            <a:endParaRPr lang="en-IN"/>
          </a:p>
        </p:txBody>
      </p:sp>
    </p:spTree>
    <p:extLst>
      <p:ext uri="{BB962C8B-B14F-4D97-AF65-F5344CB8AC3E}">
        <p14:creationId xmlns:p14="http://schemas.microsoft.com/office/powerpoint/2010/main" val="347145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2F8F-59E8-6219-8226-40AA56B7E38B}"/>
              </a:ext>
            </a:extLst>
          </p:cNvPr>
          <p:cNvSpPr>
            <a:spLocks noGrp="1"/>
          </p:cNvSpPr>
          <p:nvPr>
            <p:ph type="ctrTitle"/>
          </p:nvPr>
        </p:nvSpPr>
        <p:spPr>
          <a:xfrm>
            <a:off x="1524000" y="1041400"/>
            <a:ext cx="9144000" cy="2387600"/>
          </a:xfrm>
        </p:spPr>
        <p:txBody>
          <a:bodyPr>
            <a:normAutofit fontScale="90000"/>
          </a:bodyPr>
          <a:lstStyle/>
          <a:p>
            <a:r>
              <a:rPr lang="en-US" dirty="0"/>
              <a:t>Exploring Customer Behavior Through Database Analysis : SQL Case Study</a:t>
            </a:r>
            <a:endParaRPr lang="en-IN" dirty="0"/>
          </a:p>
        </p:txBody>
      </p:sp>
      <p:sp>
        <p:nvSpPr>
          <p:cNvPr id="3" name="Subtitle 2">
            <a:extLst>
              <a:ext uri="{FF2B5EF4-FFF2-40B4-BE49-F238E27FC236}">
                <a16:creationId xmlns:a16="http://schemas.microsoft.com/office/drawing/2014/main" id="{62B83137-045E-ED8F-2738-8AE7C34B4946}"/>
              </a:ext>
            </a:extLst>
          </p:cNvPr>
          <p:cNvSpPr>
            <a:spLocks noGrp="1"/>
          </p:cNvSpPr>
          <p:nvPr>
            <p:ph type="subTitle" idx="1"/>
          </p:nvPr>
        </p:nvSpPr>
        <p:spPr>
          <a:xfrm>
            <a:off x="1524000" y="4079875"/>
            <a:ext cx="9144000" cy="1655762"/>
          </a:xfrm>
        </p:spPr>
        <p:txBody>
          <a:bodyPr/>
          <a:lstStyle/>
          <a:p>
            <a:r>
              <a:rPr lang="en-US" dirty="0"/>
              <a:t>Data Driven Insights from Customer Behavior data</a:t>
            </a:r>
          </a:p>
          <a:p>
            <a:r>
              <a:rPr lang="en-US" dirty="0"/>
              <a:t>Presented by Pavan kulkarni </a:t>
            </a:r>
          </a:p>
          <a:p>
            <a:r>
              <a:rPr lang="en-US" dirty="0"/>
              <a:t>Batch number CX-127feb</a:t>
            </a:r>
          </a:p>
          <a:p>
            <a:endParaRPr lang="en-IN" dirty="0"/>
          </a:p>
        </p:txBody>
      </p:sp>
    </p:spTree>
    <p:extLst>
      <p:ext uri="{BB962C8B-B14F-4D97-AF65-F5344CB8AC3E}">
        <p14:creationId xmlns:p14="http://schemas.microsoft.com/office/powerpoint/2010/main" val="253654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71D4-6572-CC19-AE46-26BEA44F9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795FF-6116-2B99-B61A-2D4B68D4469D}"/>
              </a:ext>
            </a:extLst>
          </p:cNvPr>
          <p:cNvSpPr>
            <a:spLocks noGrp="1"/>
          </p:cNvSpPr>
          <p:nvPr>
            <p:ph type="title"/>
          </p:nvPr>
        </p:nvSpPr>
        <p:spPr>
          <a:xfrm>
            <a:off x="0" y="0"/>
            <a:ext cx="12192000" cy="799163"/>
          </a:xfrm>
        </p:spPr>
        <p:txBody>
          <a:bodyPr/>
          <a:lstStyle/>
          <a:p>
            <a:r>
              <a:rPr lang="en-IN" dirty="0"/>
              <a:t>The most popular product among gold users</a:t>
            </a:r>
          </a:p>
        </p:txBody>
      </p:sp>
      <p:pic>
        <p:nvPicPr>
          <p:cNvPr id="4" name="Picture 3" descr="A computer screen with a white screen&#10;&#10;AI-generated content may be incorrect.">
            <a:extLst>
              <a:ext uri="{FF2B5EF4-FFF2-40B4-BE49-F238E27FC236}">
                <a16:creationId xmlns:a16="http://schemas.microsoft.com/office/drawing/2014/main" id="{087AE7D9-DB5E-43FF-7F47-AD50DEDC5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372051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74BE4-376E-FE05-F737-7A9E163FD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75A6D-792B-6E5A-8200-E9732F86124C}"/>
              </a:ext>
            </a:extLst>
          </p:cNvPr>
          <p:cNvSpPr>
            <a:spLocks noGrp="1"/>
          </p:cNvSpPr>
          <p:nvPr>
            <p:ph type="title"/>
          </p:nvPr>
        </p:nvSpPr>
        <p:spPr>
          <a:xfrm>
            <a:off x="0" y="0"/>
            <a:ext cx="10515600" cy="799163"/>
          </a:xfrm>
        </p:spPr>
        <p:txBody>
          <a:bodyPr/>
          <a:lstStyle/>
          <a:p>
            <a:r>
              <a:rPr lang="en-IN" dirty="0"/>
              <a:t>Total revenue generated year wise</a:t>
            </a:r>
          </a:p>
        </p:txBody>
      </p:sp>
      <p:pic>
        <p:nvPicPr>
          <p:cNvPr id="4" name="Picture 3" descr="A computer screen with text&#10;&#10;AI-generated content may be incorrect.">
            <a:extLst>
              <a:ext uri="{FF2B5EF4-FFF2-40B4-BE49-F238E27FC236}">
                <a16:creationId xmlns:a16="http://schemas.microsoft.com/office/drawing/2014/main" id="{6BBE5E0C-DC2A-F16D-4263-A2E48CF5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7051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EA529-DB50-35F5-714D-73760FEAE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CD80B-9B1F-4669-3C3D-6C8399ED84E9}"/>
              </a:ext>
            </a:extLst>
          </p:cNvPr>
          <p:cNvSpPr>
            <a:spLocks noGrp="1"/>
          </p:cNvSpPr>
          <p:nvPr>
            <p:ph type="title"/>
          </p:nvPr>
        </p:nvSpPr>
        <p:spPr>
          <a:xfrm>
            <a:off x="0" y="0"/>
            <a:ext cx="10515600" cy="799163"/>
          </a:xfrm>
        </p:spPr>
        <p:txBody>
          <a:bodyPr/>
          <a:lstStyle/>
          <a:p>
            <a:r>
              <a:rPr lang="en-IN" dirty="0"/>
              <a:t>Sales revenue percentage change over years</a:t>
            </a:r>
          </a:p>
        </p:txBody>
      </p:sp>
      <p:pic>
        <p:nvPicPr>
          <p:cNvPr id="4" name="Picture 3" descr="A screenshot of a computer&#10;&#10;AI-generated content may be incorrect.">
            <a:extLst>
              <a:ext uri="{FF2B5EF4-FFF2-40B4-BE49-F238E27FC236}">
                <a16:creationId xmlns:a16="http://schemas.microsoft.com/office/drawing/2014/main" id="{5C91A036-3ADC-02E0-FE59-C51C4C1E0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354212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53AA8-2F53-2FD9-31D1-BE198293C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0A188-8FDA-AA86-36F7-83292E57CBEF}"/>
              </a:ext>
            </a:extLst>
          </p:cNvPr>
          <p:cNvSpPr>
            <a:spLocks noGrp="1"/>
          </p:cNvSpPr>
          <p:nvPr>
            <p:ph type="title"/>
          </p:nvPr>
        </p:nvSpPr>
        <p:spPr>
          <a:xfrm>
            <a:off x="0" y="0"/>
            <a:ext cx="10515600" cy="799163"/>
          </a:xfrm>
        </p:spPr>
        <p:txBody>
          <a:bodyPr/>
          <a:lstStyle/>
          <a:p>
            <a:r>
              <a:rPr lang="en-IN" dirty="0"/>
              <a:t>Number of orders by each Gold users</a:t>
            </a:r>
          </a:p>
        </p:txBody>
      </p:sp>
      <p:pic>
        <p:nvPicPr>
          <p:cNvPr id="6" name="Picture 5" descr="A screenshot of a computer&#10;&#10;AI-generated content may be incorrect.">
            <a:extLst>
              <a:ext uri="{FF2B5EF4-FFF2-40B4-BE49-F238E27FC236}">
                <a16:creationId xmlns:a16="http://schemas.microsoft.com/office/drawing/2014/main" id="{A2E251C5-F6EA-A9AB-A8C6-4C7B9CDA2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109867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CF37-4B9F-07BB-7080-2372522E2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FAED9-FA05-DB60-D268-70B3D42B786F}"/>
              </a:ext>
            </a:extLst>
          </p:cNvPr>
          <p:cNvSpPr>
            <a:spLocks noGrp="1"/>
          </p:cNvSpPr>
          <p:nvPr>
            <p:ph type="title"/>
          </p:nvPr>
        </p:nvSpPr>
        <p:spPr>
          <a:xfrm>
            <a:off x="0" y="0"/>
            <a:ext cx="10515600" cy="799163"/>
          </a:xfrm>
        </p:spPr>
        <p:txBody>
          <a:bodyPr/>
          <a:lstStyle/>
          <a:p>
            <a:r>
              <a:rPr lang="en-IN" dirty="0"/>
              <a:t>Total amount spend by each customer </a:t>
            </a:r>
          </a:p>
        </p:txBody>
      </p:sp>
      <p:pic>
        <p:nvPicPr>
          <p:cNvPr id="4" name="Picture 3" descr="A screenshot of a computer&#10;&#10;AI-generated content may be incorrect.">
            <a:extLst>
              <a:ext uri="{FF2B5EF4-FFF2-40B4-BE49-F238E27FC236}">
                <a16:creationId xmlns:a16="http://schemas.microsoft.com/office/drawing/2014/main" id="{30D8E1A1-395A-517C-2B74-F166DEB19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65569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B23BA-97E3-9A4F-FCDE-6E463E2370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C0F0F-FCDD-21FA-87C0-CE7CF4FD0B5D}"/>
              </a:ext>
            </a:extLst>
          </p:cNvPr>
          <p:cNvSpPr>
            <a:spLocks noGrp="1"/>
          </p:cNvSpPr>
          <p:nvPr>
            <p:ph type="title"/>
          </p:nvPr>
        </p:nvSpPr>
        <p:spPr>
          <a:xfrm>
            <a:off x="0" y="0"/>
            <a:ext cx="10515600" cy="799163"/>
          </a:xfrm>
        </p:spPr>
        <p:txBody>
          <a:bodyPr/>
          <a:lstStyle/>
          <a:p>
            <a:r>
              <a:rPr lang="en-IN" dirty="0"/>
              <a:t>Number of orders by each customer</a:t>
            </a:r>
          </a:p>
        </p:txBody>
      </p:sp>
      <p:pic>
        <p:nvPicPr>
          <p:cNvPr id="4" name="Picture 3" descr="A screenshot of a computer&#10;&#10;AI-generated content may be incorrect.">
            <a:extLst>
              <a:ext uri="{FF2B5EF4-FFF2-40B4-BE49-F238E27FC236}">
                <a16:creationId xmlns:a16="http://schemas.microsoft.com/office/drawing/2014/main" id="{AA4D0D57-6774-1631-ED2B-F88F7778F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102"/>
            <a:ext cx="12192000" cy="6127898"/>
          </a:xfrm>
          <a:prstGeom prst="rect">
            <a:avLst/>
          </a:prstGeom>
        </p:spPr>
      </p:pic>
    </p:spTree>
    <p:extLst>
      <p:ext uri="{BB962C8B-B14F-4D97-AF65-F5344CB8AC3E}">
        <p14:creationId xmlns:p14="http://schemas.microsoft.com/office/powerpoint/2010/main" val="400917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FFAFF-177A-EB8A-9ECA-8D1DA78E7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A608F-9E31-6570-5D4D-1BCEA979BA7E}"/>
              </a:ext>
            </a:extLst>
          </p:cNvPr>
          <p:cNvSpPr>
            <a:spLocks noGrp="1"/>
          </p:cNvSpPr>
          <p:nvPr>
            <p:ph type="title"/>
          </p:nvPr>
        </p:nvSpPr>
        <p:spPr>
          <a:xfrm>
            <a:off x="-1" y="0"/>
            <a:ext cx="12191999" cy="799163"/>
          </a:xfrm>
        </p:spPr>
        <p:txBody>
          <a:bodyPr>
            <a:normAutofit/>
          </a:bodyPr>
          <a:lstStyle/>
          <a:p>
            <a:r>
              <a:rPr lang="en-IN" dirty="0"/>
              <a:t>First order date and product by each customer</a:t>
            </a:r>
          </a:p>
        </p:txBody>
      </p:sp>
      <p:pic>
        <p:nvPicPr>
          <p:cNvPr id="4" name="Picture 3" descr="A computer screen with text&#10;&#10;AI-generated content may be incorrect.">
            <a:extLst>
              <a:ext uri="{FF2B5EF4-FFF2-40B4-BE49-F238E27FC236}">
                <a16:creationId xmlns:a16="http://schemas.microsoft.com/office/drawing/2014/main" id="{218B5301-2491-F629-592C-6842F7B86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427680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8591A-C2F0-E9D0-44F2-208E51431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83224-9D7E-B120-424C-1C4D0776AA66}"/>
              </a:ext>
            </a:extLst>
          </p:cNvPr>
          <p:cNvSpPr>
            <a:spLocks noGrp="1"/>
          </p:cNvSpPr>
          <p:nvPr>
            <p:ph type="title"/>
          </p:nvPr>
        </p:nvSpPr>
        <p:spPr>
          <a:xfrm>
            <a:off x="0" y="0"/>
            <a:ext cx="10515600" cy="799163"/>
          </a:xfrm>
        </p:spPr>
        <p:txBody>
          <a:bodyPr/>
          <a:lstStyle/>
          <a:p>
            <a:r>
              <a:rPr lang="en-IN" dirty="0"/>
              <a:t>Frequency of product that been ordered </a:t>
            </a:r>
          </a:p>
        </p:txBody>
      </p:sp>
      <p:pic>
        <p:nvPicPr>
          <p:cNvPr id="4" name="Picture 3" descr="A screen shot of a computer&#10;&#10;AI-generated content may be incorrect.">
            <a:extLst>
              <a:ext uri="{FF2B5EF4-FFF2-40B4-BE49-F238E27FC236}">
                <a16:creationId xmlns:a16="http://schemas.microsoft.com/office/drawing/2014/main" id="{E069F965-D58E-CC3A-D7D0-735B3390D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384483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DED60-921F-9400-4DD4-E4A0066BD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9AD0B-C3DB-ABAB-0B60-461E3164C8D3}"/>
              </a:ext>
            </a:extLst>
          </p:cNvPr>
          <p:cNvSpPr>
            <a:spLocks noGrp="1"/>
          </p:cNvSpPr>
          <p:nvPr>
            <p:ph type="title"/>
          </p:nvPr>
        </p:nvSpPr>
        <p:spPr>
          <a:xfrm>
            <a:off x="-1" y="0"/>
            <a:ext cx="12128205" cy="799163"/>
          </a:xfrm>
        </p:spPr>
        <p:txBody>
          <a:bodyPr>
            <a:normAutofit/>
          </a:bodyPr>
          <a:lstStyle/>
          <a:p>
            <a:r>
              <a:rPr lang="en-IN" dirty="0"/>
              <a:t>Ranking product that has been ordered by customer</a:t>
            </a:r>
          </a:p>
        </p:txBody>
      </p:sp>
      <p:pic>
        <p:nvPicPr>
          <p:cNvPr id="4" name="Picture 3" descr="A screenshot of a computer&#10;&#10;AI-generated content may be incorrect.">
            <a:extLst>
              <a:ext uri="{FF2B5EF4-FFF2-40B4-BE49-F238E27FC236}">
                <a16:creationId xmlns:a16="http://schemas.microsoft.com/office/drawing/2014/main" id="{80AFBBC4-9F01-7109-568E-3C6BFD80E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315702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626D7-9E2D-E481-D0EC-999F25E69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DE5B4-5F97-CC4A-3D5B-981872F0367E}"/>
              </a:ext>
            </a:extLst>
          </p:cNvPr>
          <p:cNvSpPr>
            <a:spLocks noGrp="1"/>
          </p:cNvSpPr>
          <p:nvPr>
            <p:ph type="title"/>
          </p:nvPr>
        </p:nvSpPr>
        <p:spPr>
          <a:xfrm>
            <a:off x="0" y="0"/>
            <a:ext cx="10515600" cy="799163"/>
          </a:xfrm>
        </p:spPr>
        <p:txBody>
          <a:bodyPr/>
          <a:lstStyle/>
          <a:p>
            <a:r>
              <a:rPr lang="en-IN" dirty="0"/>
              <a:t>First order after becoming  gold members</a:t>
            </a:r>
          </a:p>
        </p:txBody>
      </p:sp>
      <p:pic>
        <p:nvPicPr>
          <p:cNvPr id="4" name="Picture 3" descr="A computer screen shot of a computer screen&#10;&#10;AI-generated content may be incorrect.">
            <a:extLst>
              <a:ext uri="{FF2B5EF4-FFF2-40B4-BE49-F238E27FC236}">
                <a16:creationId xmlns:a16="http://schemas.microsoft.com/office/drawing/2014/main" id="{CC4D804E-1D34-398F-D0A5-2A636AA62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604"/>
            <a:ext cx="12192000" cy="6007395"/>
          </a:xfrm>
          <a:prstGeom prst="rect">
            <a:avLst/>
          </a:prstGeom>
        </p:spPr>
      </p:pic>
    </p:spTree>
    <p:extLst>
      <p:ext uri="{BB962C8B-B14F-4D97-AF65-F5344CB8AC3E}">
        <p14:creationId xmlns:p14="http://schemas.microsoft.com/office/powerpoint/2010/main" val="160360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56F1-BA15-6011-7325-F0BE0EF80934}"/>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D44F99BF-9284-041F-8295-7B7505ABE683}"/>
              </a:ext>
            </a:extLst>
          </p:cNvPr>
          <p:cNvSpPr>
            <a:spLocks noGrp="1"/>
          </p:cNvSpPr>
          <p:nvPr>
            <p:ph idx="1"/>
          </p:nvPr>
        </p:nvSpPr>
        <p:spPr/>
        <p:txBody>
          <a:bodyPr/>
          <a:lstStyle/>
          <a:p>
            <a:r>
              <a:rPr lang="en-US" dirty="0"/>
              <a:t>This report presents an SQL-based case study aimed at understanding customer behavior in the context of food ordering. Using a structured database containing customer orders—specifically the date of order, items ordered, and the amount spent—this project applies SQL techniques to extract valuable insights. The goal is to analyze trends in customer preferences, spending behavior, and order frequency to inform business strategies in the food and beverage sector.</a:t>
            </a:r>
            <a:endParaRPr lang="en-IN" dirty="0"/>
          </a:p>
        </p:txBody>
      </p:sp>
    </p:spTree>
    <p:extLst>
      <p:ext uri="{BB962C8B-B14F-4D97-AF65-F5344CB8AC3E}">
        <p14:creationId xmlns:p14="http://schemas.microsoft.com/office/powerpoint/2010/main" val="1857526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AB70-3A26-C9D1-B84F-040514A84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DE592-BCB7-EB3E-C3A2-32FD5E2DBDC6}"/>
              </a:ext>
            </a:extLst>
          </p:cNvPr>
          <p:cNvSpPr>
            <a:spLocks noGrp="1"/>
          </p:cNvSpPr>
          <p:nvPr>
            <p:ph type="title"/>
          </p:nvPr>
        </p:nvSpPr>
        <p:spPr>
          <a:xfrm>
            <a:off x="0" y="0"/>
            <a:ext cx="10515600" cy="799163"/>
          </a:xfrm>
        </p:spPr>
        <p:txBody>
          <a:bodyPr/>
          <a:lstStyle/>
          <a:p>
            <a:r>
              <a:rPr lang="en-IN" dirty="0"/>
              <a:t>Orders before becoming gold member </a:t>
            </a:r>
          </a:p>
        </p:txBody>
      </p:sp>
      <p:pic>
        <p:nvPicPr>
          <p:cNvPr id="4" name="Picture 3" descr="A screenshot of a computer&#10;&#10;AI-generated content may be incorrect.">
            <a:extLst>
              <a:ext uri="{FF2B5EF4-FFF2-40B4-BE49-F238E27FC236}">
                <a16:creationId xmlns:a16="http://schemas.microsoft.com/office/drawing/2014/main" id="{6516EEBF-4E4B-31C0-3374-FDAC41D57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821702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FAEE8-9EB8-62FA-138B-5B8E82378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C0A7-362A-4C1B-D5D7-EB96446DAFB0}"/>
              </a:ext>
            </a:extLst>
          </p:cNvPr>
          <p:cNvSpPr>
            <a:spLocks noGrp="1"/>
          </p:cNvSpPr>
          <p:nvPr>
            <p:ph type="title"/>
          </p:nvPr>
        </p:nvSpPr>
        <p:spPr>
          <a:xfrm>
            <a:off x="-1" y="0"/>
            <a:ext cx="12191999" cy="799163"/>
          </a:xfrm>
        </p:spPr>
        <p:txBody>
          <a:bodyPr>
            <a:normAutofit fontScale="90000"/>
          </a:bodyPr>
          <a:lstStyle/>
          <a:p>
            <a:r>
              <a:rPr lang="en-IN" dirty="0"/>
              <a:t>Net-revenue of customer before becoming gold member </a:t>
            </a:r>
          </a:p>
        </p:txBody>
      </p:sp>
      <p:pic>
        <p:nvPicPr>
          <p:cNvPr id="4" name="Picture 3" descr="A computer screen with a white screen&#10;&#10;AI-generated content may be incorrect.">
            <a:extLst>
              <a:ext uri="{FF2B5EF4-FFF2-40B4-BE49-F238E27FC236}">
                <a16:creationId xmlns:a16="http://schemas.microsoft.com/office/drawing/2014/main" id="{2E6A9821-D2F1-681E-B4B1-4430A1E9C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454677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02AC6-B82D-C705-9D6C-D21A860DD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71573-FE01-315A-9990-AE29817B8F45}"/>
              </a:ext>
            </a:extLst>
          </p:cNvPr>
          <p:cNvSpPr>
            <a:spLocks noGrp="1"/>
          </p:cNvSpPr>
          <p:nvPr>
            <p:ph type="title"/>
          </p:nvPr>
        </p:nvSpPr>
        <p:spPr>
          <a:xfrm>
            <a:off x="313899" y="313898"/>
            <a:ext cx="10849969" cy="6175612"/>
          </a:xfrm>
        </p:spPr>
        <p:txBody>
          <a:bodyPr>
            <a:normAutofit/>
          </a:bodyPr>
          <a:lstStyle/>
          <a:p>
            <a:r>
              <a:rPr lang="en-US" dirty="0"/>
              <a:t>This SQL case study successfully revealed meaningful patterns in customer food ordering behavior. By querying the database and analyzing customer trends over time, this project demonstrates how structured data and SQL techniques can support customer retention strategies, marketing efforts, and revenue </a:t>
            </a:r>
            <a:r>
              <a:rPr lang="en-US"/>
              <a:t>growth.</a:t>
            </a:r>
            <a:endParaRPr lang="en-IN" dirty="0"/>
          </a:p>
        </p:txBody>
      </p:sp>
    </p:spTree>
    <p:extLst>
      <p:ext uri="{BB962C8B-B14F-4D97-AF65-F5344CB8AC3E}">
        <p14:creationId xmlns:p14="http://schemas.microsoft.com/office/powerpoint/2010/main" val="40771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FF15-2E85-CA3C-89DB-25E59443C555}"/>
              </a:ext>
            </a:extLst>
          </p:cNvPr>
          <p:cNvSpPr>
            <a:spLocks noGrp="1"/>
          </p:cNvSpPr>
          <p:nvPr>
            <p:ph type="title"/>
          </p:nvPr>
        </p:nvSpPr>
        <p:spPr/>
        <p:txBody>
          <a:bodyPr/>
          <a:lstStyle/>
          <a:p>
            <a:r>
              <a:rPr lang="en-US" dirty="0"/>
              <a:t>Methodologies</a:t>
            </a:r>
            <a:endParaRPr lang="en-IN" dirty="0"/>
          </a:p>
        </p:txBody>
      </p:sp>
      <p:sp>
        <p:nvSpPr>
          <p:cNvPr id="3" name="Content Placeholder 2">
            <a:extLst>
              <a:ext uri="{FF2B5EF4-FFF2-40B4-BE49-F238E27FC236}">
                <a16:creationId xmlns:a16="http://schemas.microsoft.com/office/drawing/2014/main" id="{125913F3-7326-BD13-A592-182DDD7D98A3}"/>
              </a:ext>
            </a:extLst>
          </p:cNvPr>
          <p:cNvSpPr>
            <a:spLocks noGrp="1"/>
          </p:cNvSpPr>
          <p:nvPr>
            <p:ph idx="1"/>
          </p:nvPr>
        </p:nvSpPr>
        <p:spPr>
          <a:xfrm>
            <a:off x="838200" y="1626842"/>
            <a:ext cx="10515600" cy="4667250"/>
          </a:xfrm>
        </p:spPr>
        <p:txBody>
          <a:bodyPr>
            <a:normAutofit/>
          </a:bodyPr>
          <a:lstStyle/>
          <a:p>
            <a:r>
              <a:rPr lang="en-US" dirty="0"/>
              <a:t>SQL used to extract, filter and analyze data</a:t>
            </a:r>
          </a:p>
          <a:p>
            <a:r>
              <a:rPr lang="en-US" dirty="0"/>
              <a:t>SQL commands used such as </a:t>
            </a:r>
            <a:endParaRPr lang="en-IN" dirty="0"/>
          </a:p>
          <a:p>
            <a:pPr marL="514350" indent="-514350">
              <a:buFont typeface="+mj-lt"/>
              <a:buAutoNum type="arabicPeriod"/>
            </a:pPr>
            <a:r>
              <a:rPr lang="en-IN" dirty="0"/>
              <a:t>Aggregation function like </a:t>
            </a:r>
            <a:r>
              <a:rPr lang="en-IN" dirty="0" err="1"/>
              <a:t>Avg</a:t>
            </a:r>
            <a:r>
              <a:rPr lang="en-IN" dirty="0"/>
              <a:t>(),Sum(),Count(),</a:t>
            </a:r>
          </a:p>
          <a:p>
            <a:pPr marL="514350" indent="-514350">
              <a:buFont typeface="+mj-lt"/>
              <a:buAutoNum type="arabicPeriod"/>
            </a:pPr>
            <a:r>
              <a:rPr lang="en-IN" dirty="0"/>
              <a:t>Joins across multiple tables(employees ,departments , Jobs, Region,  Location)</a:t>
            </a:r>
          </a:p>
          <a:p>
            <a:pPr marL="514350" indent="-514350">
              <a:buFont typeface="+mj-lt"/>
              <a:buAutoNum type="arabicPeriod"/>
            </a:pPr>
            <a:r>
              <a:rPr lang="en-IN" dirty="0"/>
              <a:t>Filters:- Where ,Having , Group by</a:t>
            </a:r>
          </a:p>
          <a:p>
            <a:pPr marL="514350" indent="-514350">
              <a:buFont typeface="+mj-lt"/>
              <a:buAutoNum type="arabicPeriod"/>
            </a:pPr>
            <a:r>
              <a:rPr lang="en-US" dirty="0"/>
              <a:t>Windows:- function Rank , Partition by, Order by </a:t>
            </a:r>
          </a:p>
          <a:p>
            <a:pPr marL="514350" indent="-514350">
              <a:buFont typeface="+mj-lt"/>
              <a:buAutoNum type="arabicPeriod"/>
            </a:pPr>
            <a:r>
              <a:rPr lang="en-US" dirty="0"/>
              <a:t>Subqueries and CTEs</a:t>
            </a:r>
          </a:p>
        </p:txBody>
      </p:sp>
    </p:spTree>
    <p:extLst>
      <p:ext uri="{BB962C8B-B14F-4D97-AF65-F5344CB8AC3E}">
        <p14:creationId xmlns:p14="http://schemas.microsoft.com/office/powerpoint/2010/main" val="106906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5E46-CC97-AB66-2A09-0E889BE98676}"/>
              </a:ext>
            </a:extLst>
          </p:cNvPr>
          <p:cNvSpPr>
            <a:spLocks noGrp="1"/>
          </p:cNvSpPr>
          <p:nvPr>
            <p:ph type="title"/>
          </p:nvPr>
        </p:nvSpPr>
        <p:spPr>
          <a:xfrm>
            <a:off x="0" y="0"/>
            <a:ext cx="12192000" cy="799163"/>
          </a:xfrm>
        </p:spPr>
        <p:txBody>
          <a:bodyPr/>
          <a:lstStyle/>
          <a:p>
            <a:r>
              <a:rPr lang="en-IN" dirty="0"/>
              <a:t>Total Sales Revenue by each product</a:t>
            </a:r>
          </a:p>
        </p:txBody>
      </p:sp>
      <p:pic>
        <p:nvPicPr>
          <p:cNvPr id="5" name="Picture 4" descr="A computer screen shot of a computer screen&#10;&#10;AI-generated content may be incorrect.">
            <a:extLst>
              <a:ext uri="{FF2B5EF4-FFF2-40B4-BE49-F238E27FC236}">
                <a16:creationId xmlns:a16="http://schemas.microsoft.com/office/drawing/2014/main" id="{0E9D6BE4-C586-88E9-14F8-09837F536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4036553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1F535-0DDE-F9E7-A949-08FC84DE5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1B67A-E161-D76C-962D-41A5CDB8B197}"/>
              </a:ext>
            </a:extLst>
          </p:cNvPr>
          <p:cNvSpPr>
            <a:spLocks noGrp="1"/>
          </p:cNvSpPr>
          <p:nvPr>
            <p:ph type="title"/>
          </p:nvPr>
        </p:nvSpPr>
        <p:spPr>
          <a:xfrm>
            <a:off x="0" y="0"/>
            <a:ext cx="10515600" cy="799163"/>
          </a:xfrm>
        </p:spPr>
        <p:txBody>
          <a:bodyPr/>
          <a:lstStyle/>
          <a:p>
            <a:r>
              <a:rPr lang="en-IN" dirty="0"/>
              <a:t>TOP 3 products of sales revenue</a:t>
            </a:r>
          </a:p>
        </p:txBody>
      </p:sp>
      <p:pic>
        <p:nvPicPr>
          <p:cNvPr id="4" name="Picture 3" descr="A computer screen with text&#10;&#10;AI-generated content may be incorrect.">
            <a:extLst>
              <a:ext uri="{FF2B5EF4-FFF2-40B4-BE49-F238E27FC236}">
                <a16:creationId xmlns:a16="http://schemas.microsoft.com/office/drawing/2014/main" id="{F4569F2A-3549-3D9B-F3DF-0B26833A1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337815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A9FEC-2B5F-B33E-B0A4-9D8B43FE9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CC2A0D-C090-3095-0C53-3128DAE3CACA}"/>
              </a:ext>
            </a:extLst>
          </p:cNvPr>
          <p:cNvSpPr>
            <a:spLocks noGrp="1"/>
          </p:cNvSpPr>
          <p:nvPr>
            <p:ph type="title"/>
          </p:nvPr>
        </p:nvSpPr>
        <p:spPr>
          <a:xfrm>
            <a:off x="-1" y="0"/>
            <a:ext cx="12064409" cy="799163"/>
          </a:xfrm>
        </p:spPr>
        <p:txBody>
          <a:bodyPr>
            <a:normAutofit/>
          </a:bodyPr>
          <a:lstStyle/>
          <a:p>
            <a:r>
              <a:rPr lang="en-IN" dirty="0"/>
              <a:t>User’s name and ID Who Joined Gold Membership</a:t>
            </a:r>
          </a:p>
        </p:txBody>
      </p:sp>
      <p:pic>
        <p:nvPicPr>
          <p:cNvPr id="4" name="Picture 3" descr="A computer screen with a white screen&#10;&#10;AI-generated content may be incorrect.">
            <a:extLst>
              <a:ext uri="{FF2B5EF4-FFF2-40B4-BE49-F238E27FC236}">
                <a16:creationId xmlns:a16="http://schemas.microsoft.com/office/drawing/2014/main" id="{F55521C4-EA72-4794-8805-3BB96DC08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188014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C384C-0FE6-5544-9364-BF3EC0038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2BD58-F8F1-B2B6-9DE2-1EB9274C7164}"/>
              </a:ext>
            </a:extLst>
          </p:cNvPr>
          <p:cNvSpPr>
            <a:spLocks noGrp="1"/>
          </p:cNvSpPr>
          <p:nvPr>
            <p:ph type="title"/>
          </p:nvPr>
        </p:nvSpPr>
        <p:spPr>
          <a:xfrm>
            <a:off x="0" y="0"/>
            <a:ext cx="10515600" cy="799163"/>
          </a:xfrm>
        </p:spPr>
        <p:txBody>
          <a:bodyPr/>
          <a:lstStyle/>
          <a:p>
            <a:r>
              <a:rPr lang="en-IN" dirty="0"/>
              <a:t>Revenue Generated by Gold Users</a:t>
            </a:r>
          </a:p>
        </p:txBody>
      </p:sp>
      <p:pic>
        <p:nvPicPr>
          <p:cNvPr id="4" name="Picture 3" descr="A screenshot of a computer&#10;&#10;AI-generated content may be incorrect.">
            <a:extLst>
              <a:ext uri="{FF2B5EF4-FFF2-40B4-BE49-F238E27FC236}">
                <a16:creationId xmlns:a16="http://schemas.microsoft.com/office/drawing/2014/main" id="{D78E4F71-45A3-49D4-779D-8A27B46B6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210760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AE7F4-D361-9834-06E1-DF7461E78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8C51B0-2518-38B1-F700-4EB7BB25EF7D}"/>
              </a:ext>
            </a:extLst>
          </p:cNvPr>
          <p:cNvSpPr>
            <a:spLocks noGrp="1"/>
          </p:cNvSpPr>
          <p:nvPr>
            <p:ph type="title"/>
          </p:nvPr>
        </p:nvSpPr>
        <p:spPr>
          <a:xfrm>
            <a:off x="-1" y="0"/>
            <a:ext cx="12191999" cy="799163"/>
          </a:xfrm>
        </p:spPr>
        <p:txBody>
          <a:bodyPr/>
          <a:lstStyle/>
          <a:p>
            <a:r>
              <a:rPr lang="en-IN" dirty="0"/>
              <a:t>Total Revenue by Gold Users</a:t>
            </a:r>
          </a:p>
        </p:txBody>
      </p:sp>
      <p:pic>
        <p:nvPicPr>
          <p:cNvPr id="4" name="Picture 3" descr="A screenshot of a computer&#10;&#10;AI-generated content may be incorrect.">
            <a:extLst>
              <a:ext uri="{FF2B5EF4-FFF2-40B4-BE49-F238E27FC236}">
                <a16:creationId xmlns:a16="http://schemas.microsoft.com/office/drawing/2014/main" id="{5FCBA5AC-A760-129B-5B78-FABBD3F13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214489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8DA10-4BA9-A75C-6580-63F0EFC17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9ACBF-DAED-F47B-6204-2EF4796FA679}"/>
              </a:ext>
            </a:extLst>
          </p:cNvPr>
          <p:cNvSpPr>
            <a:spLocks noGrp="1"/>
          </p:cNvSpPr>
          <p:nvPr>
            <p:ph type="title"/>
          </p:nvPr>
        </p:nvSpPr>
        <p:spPr>
          <a:xfrm>
            <a:off x="0" y="0"/>
            <a:ext cx="10515600" cy="799163"/>
          </a:xfrm>
        </p:spPr>
        <p:txBody>
          <a:bodyPr/>
          <a:lstStyle/>
          <a:p>
            <a:r>
              <a:rPr lang="en-IN" dirty="0"/>
              <a:t>Duration of users being a Gold Member </a:t>
            </a:r>
          </a:p>
        </p:txBody>
      </p:sp>
      <p:pic>
        <p:nvPicPr>
          <p:cNvPr id="4" name="Picture 3" descr="A screenshot of a computer&#10;&#10;AI-generated content may be incorrect.">
            <a:extLst>
              <a:ext uri="{FF2B5EF4-FFF2-40B4-BE49-F238E27FC236}">
                <a16:creationId xmlns:a16="http://schemas.microsoft.com/office/drawing/2014/main" id="{3BABA3F6-5994-3875-C2AE-C60D86F8A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9162"/>
            <a:ext cx="12192000" cy="6058837"/>
          </a:xfrm>
          <a:prstGeom prst="rect">
            <a:avLst/>
          </a:prstGeom>
        </p:spPr>
      </p:pic>
    </p:spTree>
    <p:extLst>
      <p:ext uri="{BB962C8B-B14F-4D97-AF65-F5344CB8AC3E}">
        <p14:creationId xmlns:p14="http://schemas.microsoft.com/office/powerpoint/2010/main" val="282746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324</Words>
  <Application>Microsoft Office PowerPoint</Application>
  <PresentationFormat>Widescreen</PresentationFormat>
  <Paragraphs>33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Exploring Customer Behavior Through Database Analysis : SQL Case Study</vt:lpstr>
      <vt:lpstr>Introduction </vt:lpstr>
      <vt:lpstr>Methodologies</vt:lpstr>
      <vt:lpstr>Total Sales Revenue by each product</vt:lpstr>
      <vt:lpstr>TOP 3 products of sales revenue</vt:lpstr>
      <vt:lpstr>User’s name and ID Who Joined Gold Membership</vt:lpstr>
      <vt:lpstr>Revenue Generated by Gold Users</vt:lpstr>
      <vt:lpstr>Total Revenue by Gold Users</vt:lpstr>
      <vt:lpstr>Duration of users being a Gold Member </vt:lpstr>
      <vt:lpstr>The most popular product among gold users</vt:lpstr>
      <vt:lpstr>Total revenue generated year wise</vt:lpstr>
      <vt:lpstr>Sales revenue percentage change over years</vt:lpstr>
      <vt:lpstr>Number of orders by each Gold users</vt:lpstr>
      <vt:lpstr>Total amount spend by each customer </vt:lpstr>
      <vt:lpstr>Number of orders by each customer</vt:lpstr>
      <vt:lpstr>First order date and product by each customer</vt:lpstr>
      <vt:lpstr>Frequency of product that been ordered </vt:lpstr>
      <vt:lpstr>Ranking product that has been ordered by customer</vt:lpstr>
      <vt:lpstr>First order after becoming  gold members</vt:lpstr>
      <vt:lpstr>Orders before becoming gold member </vt:lpstr>
      <vt:lpstr>Net-revenue of customer before becoming gold member </vt:lpstr>
      <vt:lpstr>This SQL case study successfully revealed meaningful patterns in customer food ordering behavior. By querying the database and analyzing customer trends over time, this project demonstrates how structured data and SQL techniques can support customer retention strategies, marketing efforts, and revenue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Mk</dc:creator>
  <cp:lastModifiedBy>Pavan Mk</cp:lastModifiedBy>
  <cp:revision>1</cp:revision>
  <dcterms:created xsi:type="dcterms:W3CDTF">2025-08-08T06:21:55Z</dcterms:created>
  <dcterms:modified xsi:type="dcterms:W3CDTF">2025-08-08T11:30:47Z</dcterms:modified>
</cp:coreProperties>
</file>