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42773600" cy="30279975"/>
  <p:notesSz cx="9144000" cy="6858000"/>
  <p:defaultTextStyle>
    <a:defPPr>
      <a:defRPr lang="en-US"/>
    </a:defPPr>
    <a:lvl1pPr marL="0" algn="l" defTabSz="4174419" rtl="0" eaLnBrk="1" latinLnBrk="0" hangingPunct="1">
      <a:defRPr sz="8200" kern="1200">
        <a:solidFill>
          <a:schemeClr val="tx1"/>
        </a:solidFill>
        <a:latin typeface="+mn-lt"/>
        <a:ea typeface="+mn-ea"/>
        <a:cs typeface="+mn-cs"/>
      </a:defRPr>
    </a:lvl1pPr>
    <a:lvl2pPr marL="2087209" algn="l" defTabSz="4174419" rtl="0" eaLnBrk="1" latinLnBrk="0" hangingPunct="1">
      <a:defRPr sz="8200" kern="1200">
        <a:solidFill>
          <a:schemeClr val="tx1"/>
        </a:solidFill>
        <a:latin typeface="+mn-lt"/>
        <a:ea typeface="+mn-ea"/>
        <a:cs typeface="+mn-cs"/>
      </a:defRPr>
    </a:lvl2pPr>
    <a:lvl3pPr marL="4174419" algn="l" defTabSz="4174419" rtl="0" eaLnBrk="1" latinLnBrk="0" hangingPunct="1">
      <a:defRPr sz="8200" kern="1200">
        <a:solidFill>
          <a:schemeClr val="tx1"/>
        </a:solidFill>
        <a:latin typeface="+mn-lt"/>
        <a:ea typeface="+mn-ea"/>
        <a:cs typeface="+mn-cs"/>
      </a:defRPr>
    </a:lvl3pPr>
    <a:lvl4pPr marL="6261628" algn="l" defTabSz="4174419" rtl="0" eaLnBrk="1" latinLnBrk="0" hangingPunct="1">
      <a:defRPr sz="8200" kern="1200">
        <a:solidFill>
          <a:schemeClr val="tx1"/>
        </a:solidFill>
        <a:latin typeface="+mn-lt"/>
        <a:ea typeface="+mn-ea"/>
        <a:cs typeface="+mn-cs"/>
      </a:defRPr>
    </a:lvl4pPr>
    <a:lvl5pPr marL="8348838" algn="l" defTabSz="4174419" rtl="0" eaLnBrk="1" latinLnBrk="0" hangingPunct="1">
      <a:defRPr sz="8200" kern="1200">
        <a:solidFill>
          <a:schemeClr val="tx1"/>
        </a:solidFill>
        <a:latin typeface="+mn-lt"/>
        <a:ea typeface="+mn-ea"/>
        <a:cs typeface="+mn-cs"/>
      </a:defRPr>
    </a:lvl5pPr>
    <a:lvl6pPr marL="10436047" algn="l" defTabSz="4174419" rtl="0" eaLnBrk="1" latinLnBrk="0" hangingPunct="1">
      <a:defRPr sz="8200" kern="1200">
        <a:solidFill>
          <a:schemeClr val="tx1"/>
        </a:solidFill>
        <a:latin typeface="+mn-lt"/>
        <a:ea typeface="+mn-ea"/>
        <a:cs typeface="+mn-cs"/>
      </a:defRPr>
    </a:lvl6pPr>
    <a:lvl7pPr marL="12523257" algn="l" defTabSz="4174419" rtl="0" eaLnBrk="1" latinLnBrk="0" hangingPunct="1">
      <a:defRPr sz="8200" kern="1200">
        <a:solidFill>
          <a:schemeClr val="tx1"/>
        </a:solidFill>
        <a:latin typeface="+mn-lt"/>
        <a:ea typeface="+mn-ea"/>
        <a:cs typeface="+mn-cs"/>
      </a:defRPr>
    </a:lvl7pPr>
    <a:lvl8pPr marL="14610466" algn="l" defTabSz="4174419" rtl="0" eaLnBrk="1" latinLnBrk="0" hangingPunct="1">
      <a:defRPr sz="8200" kern="1200">
        <a:solidFill>
          <a:schemeClr val="tx1"/>
        </a:solidFill>
        <a:latin typeface="+mn-lt"/>
        <a:ea typeface="+mn-ea"/>
        <a:cs typeface="+mn-cs"/>
      </a:defRPr>
    </a:lvl8pPr>
    <a:lvl9pPr marL="16697676" algn="l" defTabSz="4174419"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72" y="-54"/>
      </p:cViewPr>
      <p:guideLst>
        <p:guide orient="horz" pos="9537"/>
        <p:guide pos="134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8020" y="9406420"/>
            <a:ext cx="36357560" cy="6490569"/>
          </a:xfrm>
        </p:spPr>
        <p:txBody>
          <a:bodyPr/>
          <a:lstStyle/>
          <a:p>
            <a:r>
              <a:rPr lang="en-US" smtClean="0"/>
              <a:t>Click to edit Master title style</a:t>
            </a:r>
            <a:endParaRPr lang="en-IN"/>
          </a:p>
        </p:txBody>
      </p:sp>
      <p:sp>
        <p:nvSpPr>
          <p:cNvPr id="3" name="Subtitle 2"/>
          <p:cNvSpPr>
            <a:spLocks noGrp="1"/>
          </p:cNvSpPr>
          <p:nvPr>
            <p:ph type="subTitle" idx="1"/>
          </p:nvPr>
        </p:nvSpPr>
        <p:spPr>
          <a:xfrm>
            <a:off x="6416040" y="17158652"/>
            <a:ext cx="29941520" cy="7738216"/>
          </a:xfrm>
        </p:spPr>
        <p:txBody>
          <a:bodyPr/>
          <a:lstStyle>
            <a:lvl1pPr marL="0" indent="0" algn="ctr">
              <a:buNone/>
              <a:defRPr>
                <a:solidFill>
                  <a:schemeClr val="tx1">
                    <a:tint val="75000"/>
                  </a:schemeClr>
                </a:solidFill>
              </a:defRPr>
            </a:lvl1pPr>
            <a:lvl2pPr marL="2087209" indent="0" algn="ctr">
              <a:buNone/>
              <a:defRPr>
                <a:solidFill>
                  <a:schemeClr val="tx1">
                    <a:tint val="75000"/>
                  </a:schemeClr>
                </a:solidFill>
              </a:defRPr>
            </a:lvl2pPr>
            <a:lvl3pPr marL="4174419" indent="0" algn="ctr">
              <a:buNone/>
              <a:defRPr>
                <a:solidFill>
                  <a:schemeClr val="tx1">
                    <a:tint val="75000"/>
                  </a:schemeClr>
                </a:solidFill>
              </a:defRPr>
            </a:lvl3pPr>
            <a:lvl4pPr marL="6261628" indent="0" algn="ctr">
              <a:buNone/>
              <a:defRPr>
                <a:solidFill>
                  <a:schemeClr val="tx1">
                    <a:tint val="75000"/>
                  </a:schemeClr>
                </a:solidFill>
              </a:defRPr>
            </a:lvl4pPr>
            <a:lvl5pPr marL="8348838" indent="0" algn="ctr">
              <a:buNone/>
              <a:defRPr>
                <a:solidFill>
                  <a:schemeClr val="tx1">
                    <a:tint val="75000"/>
                  </a:schemeClr>
                </a:solidFill>
              </a:defRPr>
            </a:lvl5pPr>
            <a:lvl6pPr marL="10436047" indent="0" algn="ctr">
              <a:buNone/>
              <a:defRPr>
                <a:solidFill>
                  <a:schemeClr val="tx1">
                    <a:tint val="75000"/>
                  </a:schemeClr>
                </a:solidFill>
              </a:defRPr>
            </a:lvl6pPr>
            <a:lvl7pPr marL="12523257" indent="0" algn="ctr">
              <a:buNone/>
              <a:defRPr>
                <a:solidFill>
                  <a:schemeClr val="tx1">
                    <a:tint val="75000"/>
                  </a:schemeClr>
                </a:solidFill>
              </a:defRPr>
            </a:lvl7pPr>
            <a:lvl8pPr marL="14610466" indent="0" algn="ctr">
              <a:buNone/>
              <a:defRPr>
                <a:solidFill>
                  <a:schemeClr val="tx1">
                    <a:tint val="75000"/>
                  </a:schemeClr>
                </a:solidFill>
              </a:defRPr>
            </a:lvl8pPr>
            <a:lvl9pPr marL="16697676"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BE3C57C-23E7-41D7-9C50-638EBD8D7F0C}"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4C754-C09F-4247-8DC8-86E8A893386F}" type="slidenum">
              <a:rPr lang="en-IN" smtClean="0"/>
              <a:t>‹#›</a:t>
            </a:fld>
            <a:endParaRPr lang="en-IN"/>
          </a:p>
        </p:txBody>
      </p:sp>
    </p:spTree>
    <p:extLst>
      <p:ext uri="{BB962C8B-B14F-4D97-AF65-F5344CB8AC3E}">
        <p14:creationId xmlns:p14="http://schemas.microsoft.com/office/powerpoint/2010/main" val="2058365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E3C57C-23E7-41D7-9C50-638EBD8D7F0C}"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4C754-C09F-4247-8DC8-86E8A893386F}" type="slidenum">
              <a:rPr lang="en-IN" smtClean="0"/>
              <a:t>‹#›</a:t>
            </a:fld>
            <a:endParaRPr lang="en-IN"/>
          </a:p>
        </p:txBody>
      </p:sp>
    </p:spTree>
    <p:extLst>
      <p:ext uri="{BB962C8B-B14F-4D97-AF65-F5344CB8AC3E}">
        <p14:creationId xmlns:p14="http://schemas.microsoft.com/office/powerpoint/2010/main" val="1453108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066372" y="5355072"/>
            <a:ext cx="45016244" cy="11407560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0002787" y="5355072"/>
            <a:ext cx="134350689" cy="114075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E3C57C-23E7-41D7-9C50-638EBD8D7F0C}"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4C754-C09F-4247-8DC8-86E8A893386F}" type="slidenum">
              <a:rPr lang="en-IN" smtClean="0"/>
              <a:t>‹#›</a:t>
            </a:fld>
            <a:endParaRPr lang="en-IN"/>
          </a:p>
        </p:txBody>
      </p:sp>
    </p:spTree>
    <p:extLst>
      <p:ext uri="{BB962C8B-B14F-4D97-AF65-F5344CB8AC3E}">
        <p14:creationId xmlns:p14="http://schemas.microsoft.com/office/powerpoint/2010/main" val="1712878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E3C57C-23E7-41D7-9C50-638EBD8D7F0C}"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4C754-C09F-4247-8DC8-86E8A893386F}" type="slidenum">
              <a:rPr lang="en-IN" smtClean="0"/>
              <a:t>‹#›</a:t>
            </a:fld>
            <a:endParaRPr lang="en-IN"/>
          </a:p>
        </p:txBody>
      </p:sp>
    </p:spTree>
    <p:extLst>
      <p:ext uri="{BB962C8B-B14F-4D97-AF65-F5344CB8AC3E}">
        <p14:creationId xmlns:p14="http://schemas.microsoft.com/office/powerpoint/2010/main" val="1124085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78820" y="19457690"/>
            <a:ext cx="36357560" cy="6013939"/>
          </a:xfrm>
        </p:spPr>
        <p:txBody>
          <a:bodyPr anchor="t"/>
          <a:lstStyle>
            <a:lvl1pPr algn="l">
              <a:defRPr sz="18300" b="1" cap="all"/>
            </a:lvl1pPr>
          </a:lstStyle>
          <a:p>
            <a:r>
              <a:rPr lang="en-US" smtClean="0"/>
              <a:t>Click to edit Master title style</a:t>
            </a:r>
            <a:endParaRPr lang="en-IN"/>
          </a:p>
        </p:txBody>
      </p:sp>
      <p:sp>
        <p:nvSpPr>
          <p:cNvPr id="3" name="Text Placeholder 2"/>
          <p:cNvSpPr>
            <a:spLocks noGrp="1"/>
          </p:cNvSpPr>
          <p:nvPr>
            <p:ph type="body" idx="1"/>
          </p:nvPr>
        </p:nvSpPr>
        <p:spPr>
          <a:xfrm>
            <a:off x="3378820" y="12833948"/>
            <a:ext cx="36357560" cy="6623742"/>
          </a:xfrm>
        </p:spPr>
        <p:txBody>
          <a:bodyPr anchor="b"/>
          <a:lstStyle>
            <a:lvl1pPr marL="0" indent="0">
              <a:buNone/>
              <a:defRPr sz="9100">
                <a:solidFill>
                  <a:schemeClr val="tx1">
                    <a:tint val="75000"/>
                  </a:schemeClr>
                </a:solidFill>
              </a:defRPr>
            </a:lvl1pPr>
            <a:lvl2pPr marL="2087209" indent="0">
              <a:buNone/>
              <a:defRPr sz="8200">
                <a:solidFill>
                  <a:schemeClr val="tx1">
                    <a:tint val="75000"/>
                  </a:schemeClr>
                </a:solidFill>
              </a:defRPr>
            </a:lvl2pPr>
            <a:lvl3pPr marL="4174419" indent="0">
              <a:buNone/>
              <a:defRPr sz="7300">
                <a:solidFill>
                  <a:schemeClr val="tx1">
                    <a:tint val="75000"/>
                  </a:schemeClr>
                </a:solidFill>
              </a:defRPr>
            </a:lvl3pPr>
            <a:lvl4pPr marL="6261628" indent="0">
              <a:buNone/>
              <a:defRPr sz="6400">
                <a:solidFill>
                  <a:schemeClr val="tx1">
                    <a:tint val="75000"/>
                  </a:schemeClr>
                </a:solidFill>
              </a:defRPr>
            </a:lvl4pPr>
            <a:lvl5pPr marL="8348838" indent="0">
              <a:buNone/>
              <a:defRPr sz="6400">
                <a:solidFill>
                  <a:schemeClr val="tx1">
                    <a:tint val="75000"/>
                  </a:schemeClr>
                </a:solidFill>
              </a:defRPr>
            </a:lvl5pPr>
            <a:lvl6pPr marL="10436047" indent="0">
              <a:buNone/>
              <a:defRPr sz="6400">
                <a:solidFill>
                  <a:schemeClr val="tx1">
                    <a:tint val="75000"/>
                  </a:schemeClr>
                </a:solidFill>
              </a:defRPr>
            </a:lvl6pPr>
            <a:lvl7pPr marL="12523257" indent="0">
              <a:buNone/>
              <a:defRPr sz="6400">
                <a:solidFill>
                  <a:schemeClr val="tx1">
                    <a:tint val="75000"/>
                  </a:schemeClr>
                </a:solidFill>
              </a:defRPr>
            </a:lvl7pPr>
            <a:lvl8pPr marL="14610466" indent="0">
              <a:buNone/>
              <a:defRPr sz="6400">
                <a:solidFill>
                  <a:schemeClr val="tx1">
                    <a:tint val="75000"/>
                  </a:schemeClr>
                </a:solidFill>
              </a:defRPr>
            </a:lvl8pPr>
            <a:lvl9pPr marL="16697676"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E3C57C-23E7-41D7-9C50-638EBD8D7F0C}"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4C754-C09F-4247-8DC8-86E8A893386F}" type="slidenum">
              <a:rPr lang="en-IN" smtClean="0"/>
              <a:t>‹#›</a:t>
            </a:fld>
            <a:endParaRPr lang="en-IN"/>
          </a:p>
        </p:txBody>
      </p:sp>
    </p:spTree>
    <p:extLst>
      <p:ext uri="{BB962C8B-B14F-4D97-AF65-F5344CB8AC3E}">
        <p14:creationId xmlns:p14="http://schemas.microsoft.com/office/powerpoint/2010/main" val="2645329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10002789" y="31198189"/>
            <a:ext cx="89683464" cy="8823248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100399144" y="31198189"/>
            <a:ext cx="89683469" cy="8823248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BE3C57C-23E7-41D7-9C50-638EBD8D7F0C}"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D4C754-C09F-4247-8DC8-86E8A893386F}" type="slidenum">
              <a:rPr lang="en-IN" smtClean="0"/>
              <a:t>‹#›</a:t>
            </a:fld>
            <a:endParaRPr lang="en-IN"/>
          </a:p>
        </p:txBody>
      </p:sp>
    </p:spTree>
    <p:extLst>
      <p:ext uri="{BB962C8B-B14F-4D97-AF65-F5344CB8AC3E}">
        <p14:creationId xmlns:p14="http://schemas.microsoft.com/office/powerpoint/2010/main" val="3147311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38680" y="1212603"/>
            <a:ext cx="38496240" cy="5046663"/>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2138680" y="6777950"/>
            <a:ext cx="18899102" cy="2824727"/>
          </a:xfrm>
        </p:spPr>
        <p:txBody>
          <a:bodyPr anchor="b"/>
          <a:lstStyle>
            <a:lvl1pPr marL="0" indent="0">
              <a:buNone/>
              <a:defRPr sz="11000" b="1"/>
            </a:lvl1pPr>
            <a:lvl2pPr marL="2087209" indent="0">
              <a:buNone/>
              <a:defRPr sz="9100" b="1"/>
            </a:lvl2pPr>
            <a:lvl3pPr marL="4174419" indent="0">
              <a:buNone/>
              <a:defRPr sz="8200" b="1"/>
            </a:lvl3pPr>
            <a:lvl4pPr marL="6261628" indent="0">
              <a:buNone/>
              <a:defRPr sz="7300" b="1"/>
            </a:lvl4pPr>
            <a:lvl5pPr marL="8348838" indent="0">
              <a:buNone/>
              <a:defRPr sz="7300" b="1"/>
            </a:lvl5pPr>
            <a:lvl6pPr marL="10436047" indent="0">
              <a:buNone/>
              <a:defRPr sz="7300" b="1"/>
            </a:lvl6pPr>
            <a:lvl7pPr marL="12523257" indent="0">
              <a:buNone/>
              <a:defRPr sz="7300" b="1"/>
            </a:lvl7pPr>
            <a:lvl8pPr marL="14610466" indent="0">
              <a:buNone/>
              <a:defRPr sz="7300" b="1"/>
            </a:lvl8pPr>
            <a:lvl9pPr marL="16697676"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2138680" y="9602677"/>
            <a:ext cx="18899102"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21728397" y="6777950"/>
            <a:ext cx="18906525" cy="2824727"/>
          </a:xfrm>
        </p:spPr>
        <p:txBody>
          <a:bodyPr anchor="b"/>
          <a:lstStyle>
            <a:lvl1pPr marL="0" indent="0">
              <a:buNone/>
              <a:defRPr sz="11000" b="1"/>
            </a:lvl1pPr>
            <a:lvl2pPr marL="2087209" indent="0">
              <a:buNone/>
              <a:defRPr sz="9100" b="1"/>
            </a:lvl2pPr>
            <a:lvl3pPr marL="4174419" indent="0">
              <a:buNone/>
              <a:defRPr sz="8200" b="1"/>
            </a:lvl3pPr>
            <a:lvl4pPr marL="6261628" indent="0">
              <a:buNone/>
              <a:defRPr sz="7300" b="1"/>
            </a:lvl4pPr>
            <a:lvl5pPr marL="8348838" indent="0">
              <a:buNone/>
              <a:defRPr sz="7300" b="1"/>
            </a:lvl5pPr>
            <a:lvl6pPr marL="10436047" indent="0">
              <a:buNone/>
              <a:defRPr sz="7300" b="1"/>
            </a:lvl6pPr>
            <a:lvl7pPr marL="12523257" indent="0">
              <a:buNone/>
              <a:defRPr sz="7300" b="1"/>
            </a:lvl7pPr>
            <a:lvl8pPr marL="14610466" indent="0">
              <a:buNone/>
              <a:defRPr sz="7300" b="1"/>
            </a:lvl8pPr>
            <a:lvl9pPr marL="16697676"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21728397" y="9602677"/>
            <a:ext cx="18906525"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BE3C57C-23E7-41D7-9C50-638EBD8D7F0C}" type="datetimeFigureOut">
              <a:rPr lang="en-IN" smtClean="0"/>
              <a:t>18-01-2024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D4C754-C09F-4247-8DC8-86E8A893386F}" type="slidenum">
              <a:rPr lang="en-IN" smtClean="0"/>
              <a:t>‹#›</a:t>
            </a:fld>
            <a:endParaRPr lang="en-IN"/>
          </a:p>
        </p:txBody>
      </p:sp>
    </p:spTree>
    <p:extLst>
      <p:ext uri="{BB962C8B-B14F-4D97-AF65-F5344CB8AC3E}">
        <p14:creationId xmlns:p14="http://schemas.microsoft.com/office/powerpoint/2010/main" val="35478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BE3C57C-23E7-41D7-9C50-638EBD8D7F0C}" type="datetimeFigureOut">
              <a:rPr lang="en-IN" smtClean="0"/>
              <a:t>18-01-2024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D4C754-C09F-4247-8DC8-86E8A893386F}" type="slidenum">
              <a:rPr lang="en-IN" smtClean="0"/>
              <a:t>‹#›</a:t>
            </a:fld>
            <a:endParaRPr lang="en-IN"/>
          </a:p>
        </p:txBody>
      </p:sp>
    </p:spTree>
    <p:extLst>
      <p:ext uri="{BB962C8B-B14F-4D97-AF65-F5344CB8AC3E}">
        <p14:creationId xmlns:p14="http://schemas.microsoft.com/office/powerpoint/2010/main" val="4081812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E3C57C-23E7-41D7-9C50-638EBD8D7F0C}" type="datetimeFigureOut">
              <a:rPr lang="en-IN" smtClean="0"/>
              <a:t>18-01-2024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D4C754-C09F-4247-8DC8-86E8A893386F}" type="slidenum">
              <a:rPr lang="en-IN" smtClean="0"/>
              <a:t>‹#›</a:t>
            </a:fld>
            <a:endParaRPr lang="en-IN"/>
          </a:p>
        </p:txBody>
      </p:sp>
    </p:spTree>
    <p:extLst>
      <p:ext uri="{BB962C8B-B14F-4D97-AF65-F5344CB8AC3E}">
        <p14:creationId xmlns:p14="http://schemas.microsoft.com/office/powerpoint/2010/main" val="93750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8682" y="1205591"/>
            <a:ext cx="14072220" cy="5130774"/>
          </a:xfrm>
        </p:spPr>
        <p:txBody>
          <a:bodyPr anchor="b"/>
          <a:lstStyle>
            <a:lvl1pPr algn="l">
              <a:defRPr sz="9100" b="1"/>
            </a:lvl1pPr>
          </a:lstStyle>
          <a:p>
            <a:r>
              <a:rPr lang="en-US" smtClean="0"/>
              <a:t>Click to edit Master title style</a:t>
            </a:r>
            <a:endParaRPr lang="en-IN"/>
          </a:p>
        </p:txBody>
      </p:sp>
      <p:sp>
        <p:nvSpPr>
          <p:cNvPr id="3" name="Content Placeholder 2"/>
          <p:cNvSpPr>
            <a:spLocks noGrp="1"/>
          </p:cNvSpPr>
          <p:nvPr>
            <p:ph idx="1"/>
          </p:nvPr>
        </p:nvSpPr>
        <p:spPr>
          <a:xfrm>
            <a:off x="16723289" y="1205594"/>
            <a:ext cx="23911631" cy="2584312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2138682" y="6336367"/>
            <a:ext cx="14072220" cy="20712346"/>
          </a:xfrm>
        </p:spPr>
        <p:txBody>
          <a:bodyPr/>
          <a:lstStyle>
            <a:lvl1pPr marL="0" indent="0">
              <a:buNone/>
              <a:defRPr sz="6400"/>
            </a:lvl1pPr>
            <a:lvl2pPr marL="2087209" indent="0">
              <a:buNone/>
              <a:defRPr sz="5500"/>
            </a:lvl2pPr>
            <a:lvl3pPr marL="4174419" indent="0">
              <a:buNone/>
              <a:defRPr sz="4600"/>
            </a:lvl3pPr>
            <a:lvl4pPr marL="6261628" indent="0">
              <a:buNone/>
              <a:defRPr sz="4100"/>
            </a:lvl4pPr>
            <a:lvl5pPr marL="8348838" indent="0">
              <a:buNone/>
              <a:defRPr sz="4100"/>
            </a:lvl5pPr>
            <a:lvl6pPr marL="10436047" indent="0">
              <a:buNone/>
              <a:defRPr sz="4100"/>
            </a:lvl6pPr>
            <a:lvl7pPr marL="12523257" indent="0">
              <a:buNone/>
              <a:defRPr sz="4100"/>
            </a:lvl7pPr>
            <a:lvl8pPr marL="14610466" indent="0">
              <a:buNone/>
              <a:defRPr sz="4100"/>
            </a:lvl8pPr>
            <a:lvl9pPr marL="16697676"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E3C57C-23E7-41D7-9C50-638EBD8D7F0C}"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D4C754-C09F-4247-8DC8-86E8A893386F}" type="slidenum">
              <a:rPr lang="en-IN" smtClean="0"/>
              <a:t>‹#›</a:t>
            </a:fld>
            <a:endParaRPr lang="en-IN"/>
          </a:p>
        </p:txBody>
      </p:sp>
    </p:spTree>
    <p:extLst>
      <p:ext uri="{BB962C8B-B14F-4D97-AF65-F5344CB8AC3E}">
        <p14:creationId xmlns:p14="http://schemas.microsoft.com/office/powerpoint/2010/main" val="1417685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3925" y="21195982"/>
            <a:ext cx="25664160" cy="2502306"/>
          </a:xfrm>
        </p:spPr>
        <p:txBody>
          <a:bodyPr anchor="b"/>
          <a:lstStyle>
            <a:lvl1pPr algn="l">
              <a:defRPr sz="9100" b="1"/>
            </a:lvl1pPr>
          </a:lstStyle>
          <a:p>
            <a:r>
              <a:rPr lang="en-US" smtClean="0"/>
              <a:t>Click to edit Master title style</a:t>
            </a:r>
            <a:endParaRPr lang="en-IN"/>
          </a:p>
        </p:txBody>
      </p:sp>
      <p:sp>
        <p:nvSpPr>
          <p:cNvPr id="3" name="Picture Placeholder 2"/>
          <p:cNvSpPr>
            <a:spLocks noGrp="1"/>
          </p:cNvSpPr>
          <p:nvPr>
            <p:ph type="pic" idx="1"/>
          </p:nvPr>
        </p:nvSpPr>
        <p:spPr>
          <a:xfrm>
            <a:off x="8383925" y="2705572"/>
            <a:ext cx="25664160" cy="18167985"/>
          </a:xfrm>
        </p:spPr>
        <p:txBody>
          <a:bodyPr/>
          <a:lstStyle>
            <a:lvl1pPr marL="0" indent="0">
              <a:buNone/>
              <a:defRPr sz="14600"/>
            </a:lvl1pPr>
            <a:lvl2pPr marL="2087209" indent="0">
              <a:buNone/>
              <a:defRPr sz="12800"/>
            </a:lvl2pPr>
            <a:lvl3pPr marL="4174419" indent="0">
              <a:buNone/>
              <a:defRPr sz="11000"/>
            </a:lvl3pPr>
            <a:lvl4pPr marL="6261628" indent="0">
              <a:buNone/>
              <a:defRPr sz="9100"/>
            </a:lvl4pPr>
            <a:lvl5pPr marL="8348838" indent="0">
              <a:buNone/>
              <a:defRPr sz="9100"/>
            </a:lvl5pPr>
            <a:lvl6pPr marL="10436047" indent="0">
              <a:buNone/>
              <a:defRPr sz="9100"/>
            </a:lvl6pPr>
            <a:lvl7pPr marL="12523257" indent="0">
              <a:buNone/>
              <a:defRPr sz="9100"/>
            </a:lvl7pPr>
            <a:lvl8pPr marL="14610466" indent="0">
              <a:buNone/>
              <a:defRPr sz="9100"/>
            </a:lvl8pPr>
            <a:lvl9pPr marL="16697676" indent="0">
              <a:buNone/>
              <a:defRPr sz="9100"/>
            </a:lvl9pPr>
          </a:lstStyle>
          <a:p>
            <a:endParaRPr lang="en-IN"/>
          </a:p>
        </p:txBody>
      </p:sp>
      <p:sp>
        <p:nvSpPr>
          <p:cNvPr id="4" name="Text Placeholder 3"/>
          <p:cNvSpPr>
            <a:spLocks noGrp="1"/>
          </p:cNvSpPr>
          <p:nvPr>
            <p:ph type="body" sz="half" idx="2"/>
          </p:nvPr>
        </p:nvSpPr>
        <p:spPr>
          <a:xfrm>
            <a:off x="8383925" y="23698288"/>
            <a:ext cx="25664160" cy="3553689"/>
          </a:xfrm>
        </p:spPr>
        <p:txBody>
          <a:bodyPr/>
          <a:lstStyle>
            <a:lvl1pPr marL="0" indent="0">
              <a:buNone/>
              <a:defRPr sz="6400"/>
            </a:lvl1pPr>
            <a:lvl2pPr marL="2087209" indent="0">
              <a:buNone/>
              <a:defRPr sz="5500"/>
            </a:lvl2pPr>
            <a:lvl3pPr marL="4174419" indent="0">
              <a:buNone/>
              <a:defRPr sz="4600"/>
            </a:lvl3pPr>
            <a:lvl4pPr marL="6261628" indent="0">
              <a:buNone/>
              <a:defRPr sz="4100"/>
            </a:lvl4pPr>
            <a:lvl5pPr marL="8348838" indent="0">
              <a:buNone/>
              <a:defRPr sz="4100"/>
            </a:lvl5pPr>
            <a:lvl6pPr marL="10436047" indent="0">
              <a:buNone/>
              <a:defRPr sz="4100"/>
            </a:lvl6pPr>
            <a:lvl7pPr marL="12523257" indent="0">
              <a:buNone/>
              <a:defRPr sz="4100"/>
            </a:lvl7pPr>
            <a:lvl8pPr marL="14610466" indent="0">
              <a:buNone/>
              <a:defRPr sz="4100"/>
            </a:lvl8pPr>
            <a:lvl9pPr marL="16697676"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E3C57C-23E7-41D7-9C50-638EBD8D7F0C}"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D4C754-C09F-4247-8DC8-86E8A893386F}" type="slidenum">
              <a:rPr lang="en-IN" smtClean="0"/>
              <a:t>‹#›</a:t>
            </a:fld>
            <a:endParaRPr lang="en-IN"/>
          </a:p>
        </p:txBody>
      </p:sp>
    </p:spTree>
    <p:extLst>
      <p:ext uri="{BB962C8B-B14F-4D97-AF65-F5344CB8AC3E}">
        <p14:creationId xmlns:p14="http://schemas.microsoft.com/office/powerpoint/2010/main" val="177625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8680" y="1212603"/>
            <a:ext cx="38496240" cy="5046663"/>
          </a:xfrm>
          <a:prstGeom prst="rect">
            <a:avLst/>
          </a:prstGeom>
        </p:spPr>
        <p:txBody>
          <a:bodyPr vert="horz" lIns="417442" tIns="208721" rIns="417442" bIns="208721"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2138680" y="7065330"/>
            <a:ext cx="38496240" cy="19983384"/>
          </a:xfrm>
          <a:prstGeom prst="rect">
            <a:avLst/>
          </a:prstGeom>
        </p:spPr>
        <p:txBody>
          <a:bodyPr vert="horz" lIns="417442" tIns="208721" rIns="417442" bIns="20872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2138680" y="28065053"/>
            <a:ext cx="9980507" cy="1612128"/>
          </a:xfrm>
          <a:prstGeom prst="rect">
            <a:avLst/>
          </a:prstGeom>
        </p:spPr>
        <p:txBody>
          <a:bodyPr vert="horz" lIns="417442" tIns="208721" rIns="417442" bIns="208721" rtlCol="0" anchor="ctr"/>
          <a:lstStyle>
            <a:lvl1pPr algn="l">
              <a:defRPr sz="5500">
                <a:solidFill>
                  <a:schemeClr val="tx1">
                    <a:tint val="75000"/>
                  </a:schemeClr>
                </a:solidFill>
              </a:defRPr>
            </a:lvl1pPr>
          </a:lstStyle>
          <a:p>
            <a:fld id="{1BE3C57C-23E7-41D7-9C50-638EBD8D7F0C}" type="datetimeFigureOut">
              <a:rPr lang="en-IN" smtClean="0"/>
              <a:t>18-01-2024</a:t>
            </a:fld>
            <a:endParaRPr lang="en-IN"/>
          </a:p>
        </p:txBody>
      </p:sp>
      <p:sp>
        <p:nvSpPr>
          <p:cNvPr id="5" name="Footer Placeholder 4"/>
          <p:cNvSpPr>
            <a:spLocks noGrp="1"/>
          </p:cNvSpPr>
          <p:nvPr>
            <p:ph type="ftr" sz="quarter" idx="3"/>
          </p:nvPr>
        </p:nvSpPr>
        <p:spPr>
          <a:xfrm>
            <a:off x="14614314" y="28065053"/>
            <a:ext cx="13544973" cy="1612128"/>
          </a:xfrm>
          <a:prstGeom prst="rect">
            <a:avLst/>
          </a:prstGeom>
        </p:spPr>
        <p:txBody>
          <a:bodyPr vert="horz" lIns="417442" tIns="208721" rIns="417442" bIns="208721" rtlCol="0" anchor="ctr"/>
          <a:lstStyle>
            <a:lvl1pPr algn="ctr">
              <a:defRPr sz="55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0654413" y="28065053"/>
            <a:ext cx="9980507" cy="1612128"/>
          </a:xfrm>
          <a:prstGeom prst="rect">
            <a:avLst/>
          </a:prstGeom>
        </p:spPr>
        <p:txBody>
          <a:bodyPr vert="horz" lIns="417442" tIns="208721" rIns="417442" bIns="208721" rtlCol="0" anchor="ctr"/>
          <a:lstStyle>
            <a:lvl1pPr algn="r">
              <a:defRPr sz="5500">
                <a:solidFill>
                  <a:schemeClr val="tx1">
                    <a:tint val="75000"/>
                  </a:schemeClr>
                </a:solidFill>
              </a:defRPr>
            </a:lvl1pPr>
          </a:lstStyle>
          <a:p>
            <a:fld id="{3CD4C754-C09F-4247-8DC8-86E8A893386F}" type="slidenum">
              <a:rPr lang="en-IN" smtClean="0"/>
              <a:t>‹#›</a:t>
            </a:fld>
            <a:endParaRPr lang="en-IN"/>
          </a:p>
        </p:txBody>
      </p:sp>
    </p:spTree>
    <p:extLst>
      <p:ext uri="{BB962C8B-B14F-4D97-AF65-F5344CB8AC3E}">
        <p14:creationId xmlns:p14="http://schemas.microsoft.com/office/powerpoint/2010/main" val="3286229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4419" rtl="0" eaLnBrk="1" latinLnBrk="0" hangingPunct="1">
        <a:spcBef>
          <a:spcPct val="0"/>
        </a:spcBef>
        <a:buNone/>
        <a:defRPr sz="20100" kern="1200">
          <a:solidFill>
            <a:schemeClr val="tx1"/>
          </a:solidFill>
          <a:latin typeface="+mj-lt"/>
          <a:ea typeface="+mj-ea"/>
          <a:cs typeface="+mj-cs"/>
        </a:defRPr>
      </a:lvl1pPr>
    </p:titleStyle>
    <p:bodyStyle>
      <a:lvl1pPr marL="1565407" indent="-1565407" algn="l" defTabSz="4174419"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1715" indent="-1304506" algn="l" defTabSz="4174419"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18024" indent="-1043605" algn="l" defTabSz="4174419"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5233"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2442"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79652"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66861"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54071"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1280"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en-US"/>
      </a:defPPr>
      <a:lvl1pPr marL="0" algn="l" defTabSz="4174419" rtl="0" eaLnBrk="1" latinLnBrk="0" hangingPunct="1">
        <a:defRPr sz="8200" kern="1200">
          <a:solidFill>
            <a:schemeClr val="tx1"/>
          </a:solidFill>
          <a:latin typeface="+mn-lt"/>
          <a:ea typeface="+mn-ea"/>
          <a:cs typeface="+mn-cs"/>
        </a:defRPr>
      </a:lvl1pPr>
      <a:lvl2pPr marL="2087209" algn="l" defTabSz="4174419" rtl="0" eaLnBrk="1" latinLnBrk="0" hangingPunct="1">
        <a:defRPr sz="8200" kern="1200">
          <a:solidFill>
            <a:schemeClr val="tx1"/>
          </a:solidFill>
          <a:latin typeface="+mn-lt"/>
          <a:ea typeface="+mn-ea"/>
          <a:cs typeface="+mn-cs"/>
        </a:defRPr>
      </a:lvl2pPr>
      <a:lvl3pPr marL="4174419" algn="l" defTabSz="4174419" rtl="0" eaLnBrk="1" latinLnBrk="0" hangingPunct="1">
        <a:defRPr sz="8200" kern="1200">
          <a:solidFill>
            <a:schemeClr val="tx1"/>
          </a:solidFill>
          <a:latin typeface="+mn-lt"/>
          <a:ea typeface="+mn-ea"/>
          <a:cs typeface="+mn-cs"/>
        </a:defRPr>
      </a:lvl3pPr>
      <a:lvl4pPr marL="6261628" algn="l" defTabSz="4174419" rtl="0" eaLnBrk="1" latinLnBrk="0" hangingPunct="1">
        <a:defRPr sz="8200" kern="1200">
          <a:solidFill>
            <a:schemeClr val="tx1"/>
          </a:solidFill>
          <a:latin typeface="+mn-lt"/>
          <a:ea typeface="+mn-ea"/>
          <a:cs typeface="+mn-cs"/>
        </a:defRPr>
      </a:lvl4pPr>
      <a:lvl5pPr marL="8348838" algn="l" defTabSz="4174419" rtl="0" eaLnBrk="1" latinLnBrk="0" hangingPunct="1">
        <a:defRPr sz="8200" kern="1200">
          <a:solidFill>
            <a:schemeClr val="tx1"/>
          </a:solidFill>
          <a:latin typeface="+mn-lt"/>
          <a:ea typeface="+mn-ea"/>
          <a:cs typeface="+mn-cs"/>
        </a:defRPr>
      </a:lvl5pPr>
      <a:lvl6pPr marL="10436047" algn="l" defTabSz="4174419" rtl="0" eaLnBrk="1" latinLnBrk="0" hangingPunct="1">
        <a:defRPr sz="8200" kern="1200">
          <a:solidFill>
            <a:schemeClr val="tx1"/>
          </a:solidFill>
          <a:latin typeface="+mn-lt"/>
          <a:ea typeface="+mn-ea"/>
          <a:cs typeface="+mn-cs"/>
        </a:defRPr>
      </a:lvl6pPr>
      <a:lvl7pPr marL="12523257" algn="l" defTabSz="4174419" rtl="0" eaLnBrk="1" latinLnBrk="0" hangingPunct="1">
        <a:defRPr sz="8200" kern="1200">
          <a:solidFill>
            <a:schemeClr val="tx1"/>
          </a:solidFill>
          <a:latin typeface="+mn-lt"/>
          <a:ea typeface="+mn-ea"/>
          <a:cs typeface="+mn-cs"/>
        </a:defRPr>
      </a:lvl7pPr>
      <a:lvl8pPr marL="14610466" algn="l" defTabSz="4174419" rtl="0" eaLnBrk="1" latinLnBrk="0" hangingPunct="1">
        <a:defRPr sz="8200" kern="1200">
          <a:solidFill>
            <a:schemeClr val="tx1"/>
          </a:solidFill>
          <a:latin typeface="+mn-lt"/>
          <a:ea typeface="+mn-ea"/>
          <a:cs typeface="+mn-cs"/>
        </a:defRPr>
      </a:lvl8pPr>
      <a:lvl9pPr marL="16697676" algn="l" defTabSz="4174419"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2773600" cy="46988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4800" b="1" dirty="0" smtClean="0">
                <a:solidFill>
                  <a:schemeClr val="tx1"/>
                </a:solidFill>
              </a:rPr>
              <a:t>Energy Use By Various Countries</a:t>
            </a:r>
          </a:p>
          <a:p>
            <a:pPr algn="ctr"/>
            <a:r>
              <a:rPr lang="en-US" sz="4800" dirty="0" smtClean="0">
                <a:solidFill>
                  <a:schemeClr val="tx1"/>
                </a:solidFill>
              </a:rPr>
              <a:t>Student Name: Pavan Gade</a:t>
            </a:r>
          </a:p>
          <a:p>
            <a:pPr algn="ctr"/>
            <a:r>
              <a:rPr lang="en-US" sz="4800" dirty="0" smtClean="0">
                <a:solidFill>
                  <a:schemeClr val="tx1"/>
                </a:solidFill>
              </a:rPr>
              <a:t>Student ID: 22089513</a:t>
            </a:r>
            <a:r>
              <a:rPr lang="en-US" dirty="0" smtClean="0">
                <a:solidFill>
                  <a:schemeClr val="tx1"/>
                </a:solidFill>
              </a:rPr>
              <a:t> </a:t>
            </a:r>
            <a:endParaRPr lang="en-IN" dirty="0">
              <a:solidFill>
                <a:schemeClr val="tx1"/>
              </a:solidFill>
            </a:endParaRPr>
          </a:p>
        </p:txBody>
      </p:sp>
      <p:sp>
        <p:nvSpPr>
          <p:cNvPr id="5" name="Rectangle 4"/>
          <p:cNvSpPr/>
          <p:nvPr/>
        </p:nvSpPr>
        <p:spPr>
          <a:xfrm>
            <a:off x="534943" y="23276892"/>
            <a:ext cx="38956328" cy="2952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Conclusion</a:t>
            </a:r>
          </a:p>
          <a:p>
            <a:r>
              <a:rPr lang="en-US" sz="4400" i="1" dirty="0" smtClean="0">
                <a:solidFill>
                  <a:schemeClr val="tx1"/>
                </a:solidFill>
              </a:rPr>
              <a:t>It has been learned from these visual outcomes that energy consumption is highly diversified across the various countries in European continent. It showed some places with higher consumption and few places with lower consumption of energy.  </a:t>
            </a:r>
          </a:p>
          <a:p>
            <a:pPr algn="ctr"/>
            <a:endParaRPr lang="en-IN" sz="4400" b="1" dirty="0">
              <a:solidFill>
                <a:schemeClr val="tx1"/>
              </a:solidFill>
            </a:endParaRPr>
          </a:p>
        </p:txBody>
      </p:sp>
      <p:sp>
        <p:nvSpPr>
          <p:cNvPr id="6" name="Rectangle 5"/>
          <p:cNvSpPr/>
          <p:nvPr/>
        </p:nvSpPr>
        <p:spPr>
          <a:xfrm>
            <a:off x="504480" y="5202883"/>
            <a:ext cx="12298140" cy="5904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Introduction</a:t>
            </a:r>
          </a:p>
          <a:p>
            <a:r>
              <a:rPr lang="en-US" sz="4400" i="1" dirty="0" smtClean="0">
                <a:solidFill>
                  <a:schemeClr val="tx1"/>
                </a:solidFill>
              </a:rPr>
              <a:t>A proportion of energy consumption is indicator of economic potential of countries and also conveys the environmental status. The main objective of this study is to conduct analysis over the use of energy in European countries and also finds out its relationship with environment. </a:t>
            </a:r>
            <a:endParaRPr lang="en-US" sz="4400" b="1" i="1" dirty="0" smtClean="0">
              <a:solidFill>
                <a:schemeClr val="tx1"/>
              </a:solidFill>
            </a:endParaRPr>
          </a:p>
          <a:p>
            <a:pPr algn="ctr"/>
            <a:endParaRPr lang="en-IN" sz="4400" b="1"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80" y="11139467"/>
            <a:ext cx="12298140" cy="6192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7888" y="11539587"/>
            <a:ext cx="10153128" cy="547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1016" y="11540425"/>
            <a:ext cx="13753528" cy="549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3465920" y="5202883"/>
            <a:ext cx="22466496" cy="59365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Correlation Between Countries and Years</a:t>
            </a:r>
          </a:p>
          <a:p>
            <a:r>
              <a:rPr lang="en-US" sz="4400" i="1" dirty="0" smtClean="0">
                <a:solidFill>
                  <a:schemeClr val="tx1"/>
                </a:solidFill>
              </a:rPr>
              <a:t>Analyzing the correlation between energy consumption and years for European countries involves studying the trends and patterns in energy usage over time. This analysis often considers various factors such as economic growth, technological advancements, and changes in energy policies. Some European countries have experienced a decoupling of economic growth from energy consumption. This means that their economies have grown without a proportional increase in energy use, often due to improved energy efficiency and the adoption of cleaner technologies. The same has been revealed in this visualization of correlation between countries and years. </a:t>
            </a:r>
            <a:endParaRPr lang="en-IN" sz="4400" i="1" dirty="0">
              <a:solidFill>
                <a:schemeClr val="tx1"/>
              </a:solidFill>
            </a:endParaRPr>
          </a:p>
        </p:txBody>
      </p:sp>
      <p:sp>
        <p:nvSpPr>
          <p:cNvPr id="8" name="Rectangle 7"/>
          <p:cNvSpPr/>
          <p:nvPr/>
        </p:nvSpPr>
        <p:spPr>
          <a:xfrm>
            <a:off x="504480" y="17660267"/>
            <a:ext cx="36580064" cy="53285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Clusters of Energy Use per capita</a:t>
            </a:r>
          </a:p>
          <a:p>
            <a:r>
              <a:rPr lang="en-US" sz="4400" i="1" dirty="0" smtClean="0">
                <a:solidFill>
                  <a:schemeClr val="tx1"/>
                </a:solidFill>
              </a:rPr>
              <a:t>Creating clusters based on energy use per capita from 1990 to 2015 for European countries involves grouping countries with similar patterns of energy consumption over this period. This type of analysis can reveal trends, similarities, and differences in how countries have evolved in terms of energy use. K-Means clustering is a commonly used method, but hierarchical clustering or other algorithms may also be appropriate depending on the nature of your data. The number of clusters, and the interpretation of clusters depend on your specific goals and the characteristics of the data. Additionally, consider any contextual information, such as changes in energy policies or economic conditions, when interpreting the results. </a:t>
            </a:r>
            <a:r>
              <a:rPr lang="en-US" sz="4400" b="1" i="1" dirty="0" smtClean="0">
                <a:solidFill>
                  <a:schemeClr val="tx1"/>
                </a:solidFill>
              </a:rPr>
              <a:t> </a:t>
            </a:r>
            <a:endParaRPr lang="en-IN" sz="4400" b="1" i="1" dirty="0">
              <a:solidFill>
                <a:schemeClr val="tx1"/>
              </a:solidFill>
            </a:endParaRPr>
          </a:p>
        </p:txBody>
      </p:sp>
      <p:sp>
        <p:nvSpPr>
          <p:cNvPr id="9" name="Rectangle 8"/>
          <p:cNvSpPr/>
          <p:nvPr/>
        </p:nvSpPr>
        <p:spPr>
          <a:xfrm>
            <a:off x="534943" y="26661267"/>
            <a:ext cx="31941089" cy="1584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solidFill>
                  <a:schemeClr val="tx1"/>
                </a:solidFill>
              </a:rPr>
              <a:t>GitHub Source: </a:t>
            </a:r>
            <a:r>
              <a:rPr lang="en-US" sz="3600" dirty="0" smtClean="0">
                <a:solidFill>
                  <a:schemeClr val="tx1"/>
                </a:solidFill>
              </a:rPr>
              <a:t> </a:t>
            </a:r>
            <a:r>
              <a:rPr lang="en-US" sz="4000" dirty="0" smtClean="0">
                <a:solidFill>
                  <a:schemeClr val="tx1"/>
                </a:solidFill>
              </a:rPr>
              <a:t>https://github.com/Pavan0325/Applied-Data-Science-1-Assignment-3.git</a:t>
            </a:r>
            <a:endParaRPr lang="en-IN" sz="4000" dirty="0">
              <a:solidFill>
                <a:schemeClr val="tx1"/>
              </a:solidFill>
            </a:endParaRPr>
          </a:p>
        </p:txBody>
      </p:sp>
    </p:spTree>
    <p:extLst>
      <p:ext uri="{BB962C8B-B14F-4D97-AF65-F5344CB8AC3E}">
        <p14:creationId xmlns:p14="http://schemas.microsoft.com/office/powerpoint/2010/main" val="2121450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338</Words>
  <Application>Microsoft Office PowerPoint</Application>
  <PresentationFormat>Custom</PresentationFormat>
  <Paragraphs>12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Use</dc:title>
  <dc:creator>ucentricpc@outlook.com</dc:creator>
  <cp:lastModifiedBy>ucentricpc@outlook.com</cp:lastModifiedBy>
  <cp:revision>14</cp:revision>
  <dcterms:created xsi:type="dcterms:W3CDTF">2024-01-18T14:16:44Z</dcterms:created>
  <dcterms:modified xsi:type="dcterms:W3CDTF">2024-01-18T15:02:21Z</dcterms:modified>
</cp:coreProperties>
</file>