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9/13/2024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9/13/2024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9/13/2024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9/13/2024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9/13/2024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9/13/2024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9/13/2024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F598C-B951-CCA5-B0AC-39DA68DCC895}"/>
              </a:ext>
            </a:extLst>
          </p:cNvPr>
          <p:cNvSpPr>
            <a:spLocks noGrp="1"/>
          </p:cNvSpPr>
          <p:nvPr>
            <p:ph type="ctrTitle"/>
          </p:nvPr>
        </p:nvSpPr>
        <p:spPr>
          <a:xfrm>
            <a:off x="1079368" y="1611983"/>
            <a:ext cx="10383625" cy="941862"/>
          </a:xfrm>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Coffee Shop Sales Analysis</a:t>
            </a:r>
          </a:p>
        </p:txBody>
      </p:sp>
      <p:sp>
        <p:nvSpPr>
          <p:cNvPr id="3" name="Subtitle 2">
            <a:extLst>
              <a:ext uri="{FF2B5EF4-FFF2-40B4-BE49-F238E27FC236}">
                <a16:creationId xmlns:a16="http://schemas.microsoft.com/office/drawing/2014/main" id="{7B3E34BD-A34F-0087-4DD0-8091CEE44878}"/>
              </a:ext>
            </a:extLst>
          </p:cNvPr>
          <p:cNvSpPr>
            <a:spLocks noGrp="1"/>
          </p:cNvSpPr>
          <p:nvPr>
            <p:ph type="subTitle" idx="1"/>
          </p:nvPr>
        </p:nvSpPr>
        <p:spPr>
          <a:xfrm>
            <a:off x="8191892" y="3632201"/>
            <a:ext cx="2628507" cy="685800"/>
          </a:xfrm>
        </p:spPr>
        <p:txBody>
          <a:bodyPr/>
          <a:lstStyle/>
          <a:p>
            <a:r>
              <a:rPr lang="en-IN" dirty="0"/>
              <a:t>Pavan M R</a:t>
            </a:r>
          </a:p>
        </p:txBody>
      </p:sp>
    </p:spTree>
    <p:extLst>
      <p:ext uri="{BB962C8B-B14F-4D97-AF65-F5344CB8AC3E}">
        <p14:creationId xmlns:p14="http://schemas.microsoft.com/office/powerpoint/2010/main" val="1207349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DAA6C-321E-0034-5EE3-337987A44F04}"/>
              </a:ext>
            </a:extLst>
          </p:cNvPr>
          <p:cNvSpPr>
            <a:spLocks noGrp="1"/>
          </p:cNvSpPr>
          <p:nvPr>
            <p:ph type="title"/>
          </p:nvPr>
        </p:nvSpPr>
        <p:spPr>
          <a:xfrm>
            <a:off x="3582185" y="2618295"/>
            <a:ext cx="3802537" cy="718794"/>
          </a:xfrm>
          <a:solidFill>
            <a:schemeClr val="bg1">
              <a:lumMod val="75000"/>
            </a:schemeClr>
          </a:solidFill>
          <a:ln>
            <a:solidFill>
              <a:schemeClr val="accent1"/>
            </a:solidFill>
          </a:ln>
          <a:scene3d>
            <a:camera prst="perspectiveContrastingRightFacing"/>
            <a:lightRig rig="threePt" dir="t"/>
          </a:scene3d>
          <a:sp3d>
            <a:bevelT w="152400" h="50800" prst="softRound"/>
          </a:sp3d>
        </p:spPr>
        <p:txBody>
          <a:bodyPr/>
          <a:lstStyle/>
          <a:p>
            <a:r>
              <a:rPr lang="en-IN" dirty="0"/>
              <a:t>Thank you</a:t>
            </a:r>
          </a:p>
        </p:txBody>
      </p:sp>
    </p:spTree>
    <p:extLst>
      <p:ext uri="{BB962C8B-B14F-4D97-AF65-F5344CB8AC3E}">
        <p14:creationId xmlns:p14="http://schemas.microsoft.com/office/powerpoint/2010/main" val="3134657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A9ED6-EA76-DC82-0433-A09491B28C0B}"/>
              </a:ext>
            </a:extLst>
          </p:cNvPr>
          <p:cNvSpPr>
            <a:spLocks noGrp="1"/>
          </p:cNvSpPr>
          <p:nvPr>
            <p:ph type="title"/>
          </p:nvPr>
        </p:nvSpPr>
        <p:spPr/>
        <p:txBody>
          <a:bodyPr/>
          <a:lstStyle/>
          <a:p>
            <a:r>
              <a:rPr lang="en-IN" dirty="0">
                <a:solidFill>
                  <a:srgbClr val="FF0000"/>
                </a:solidFill>
              </a:rPr>
              <a:t>index</a:t>
            </a:r>
          </a:p>
        </p:txBody>
      </p:sp>
      <p:sp>
        <p:nvSpPr>
          <p:cNvPr id="3" name="Content Placeholder 2">
            <a:extLst>
              <a:ext uri="{FF2B5EF4-FFF2-40B4-BE49-F238E27FC236}">
                <a16:creationId xmlns:a16="http://schemas.microsoft.com/office/drawing/2014/main" id="{425ED9E2-C202-A729-6A0F-EFCF14471936}"/>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About Company</a:t>
            </a:r>
          </a:p>
          <a:p>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Software Requirements</a:t>
            </a:r>
          </a:p>
          <a:p>
            <a:r>
              <a:rPr lang="en-IN" dirty="0">
                <a:latin typeface="Times New Roman" panose="02020603050405020304" pitchFamily="18" charset="0"/>
                <a:cs typeface="Times New Roman" panose="02020603050405020304" pitchFamily="18" charset="0"/>
              </a:rPr>
              <a:t>Methodology</a:t>
            </a:r>
          </a:p>
          <a:p>
            <a:r>
              <a:rPr lang="en-IN" dirty="0">
                <a:latin typeface="Times New Roman" panose="02020603050405020304" pitchFamily="18" charset="0"/>
                <a:cs typeface="Times New Roman" panose="02020603050405020304" pitchFamily="18" charset="0"/>
              </a:rPr>
              <a:t>Result</a:t>
            </a:r>
          </a:p>
          <a:p>
            <a:r>
              <a:rPr lang="en-IN" dirty="0">
                <a:latin typeface="Times New Roman" panose="02020603050405020304" pitchFamily="18" charset="0"/>
                <a:cs typeface="Times New Roman" panose="02020603050405020304" pitchFamily="18" charset="0"/>
              </a:rPr>
              <a:t>Conclusion</a:t>
            </a:r>
            <a:endParaRPr lang="en-IN" dirty="0"/>
          </a:p>
        </p:txBody>
      </p:sp>
    </p:spTree>
    <p:extLst>
      <p:ext uri="{BB962C8B-B14F-4D97-AF65-F5344CB8AC3E}">
        <p14:creationId xmlns:p14="http://schemas.microsoft.com/office/powerpoint/2010/main" val="2551511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95455-6C65-8631-1CE8-6DA97CCBABC1}"/>
              </a:ext>
            </a:extLst>
          </p:cNvPr>
          <p:cNvSpPr>
            <a:spLocks noGrp="1"/>
          </p:cNvSpPr>
          <p:nvPr>
            <p:ph type="title"/>
          </p:nvPr>
        </p:nvSpPr>
        <p:spPr>
          <a:xfrm>
            <a:off x="7230359" y="377073"/>
            <a:ext cx="4275841" cy="763570"/>
          </a:xfrm>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About Company</a:t>
            </a:r>
            <a:br>
              <a:rPr lang="en-IN"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endParaRPr>
          </a:p>
        </p:txBody>
      </p:sp>
      <p:sp>
        <p:nvSpPr>
          <p:cNvPr id="3" name="Content Placeholder 2">
            <a:extLst>
              <a:ext uri="{FF2B5EF4-FFF2-40B4-BE49-F238E27FC236}">
                <a16:creationId xmlns:a16="http://schemas.microsoft.com/office/drawing/2014/main" id="{02C54B9D-89F5-45ED-4C1F-59F645EF7240}"/>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Empowering Futures through Knowledge</a:t>
            </a:r>
          </a:p>
          <a:p>
            <a:pPr marL="0" indent="0">
              <a:buNone/>
            </a:pP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Utilizing Most Effective Training Methods</a:t>
            </a:r>
          </a:p>
          <a:p>
            <a:pPr marL="0" indent="0">
              <a:buNone/>
            </a:pP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Developing Tomorrow's Tech Leaders</a:t>
            </a:r>
          </a:p>
          <a:p>
            <a:pPr marL="0" indent="0">
              <a:buNone/>
            </a:pPr>
            <a:endParaRPr lang="en-IN"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uiding</a:t>
            </a:r>
            <a:r>
              <a:rPr lang="en-US" sz="2400" dirty="0">
                <a:latin typeface="Times New Roman" panose="02020603050405020304" pitchFamily="18" charset="0"/>
                <a:cs typeface="Times New Roman" panose="02020603050405020304" pitchFamily="18" charset="0"/>
              </a:rPr>
              <a:t> Excellence with Unified Mentorship</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851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598C4-9C93-8CF0-8CB2-078C5484C249}"/>
              </a:ext>
            </a:extLst>
          </p:cNvPr>
          <p:cNvSpPr>
            <a:spLocks noGrp="1"/>
          </p:cNvSpPr>
          <p:nvPr>
            <p:ph type="title"/>
          </p:nvPr>
        </p:nvSpPr>
        <p:spPr>
          <a:xfrm>
            <a:off x="7579149" y="207390"/>
            <a:ext cx="4087305" cy="1039306"/>
          </a:xfrm>
        </p:spPr>
        <p:txBody>
          <a:bodyPr/>
          <a:lstStyle/>
          <a:p>
            <a:r>
              <a:rPr lang="en-IN" dirty="0">
                <a:solidFill>
                  <a:srgbClr val="FF0000"/>
                </a:solidFill>
                <a:latin typeface="Times New Roman" panose="02020603050405020304" pitchFamily="18" charset="0"/>
                <a:cs typeface="Times New Roman" panose="02020603050405020304" pitchFamily="18" charset="0"/>
              </a:rPr>
              <a:t>Introduction</a:t>
            </a:r>
            <a:endParaRPr lang="en-IN" dirty="0">
              <a:solidFill>
                <a:srgbClr val="FF0000"/>
              </a:solidFill>
            </a:endParaRPr>
          </a:p>
        </p:txBody>
      </p:sp>
      <p:sp>
        <p:nvSpPr>
          <p:cNvPr id="3" name="Content Placeholder 2">
            <a:extLst>
              <a:ext uri="{FF2B5EF4-FFF2-40B4-BE49-F238E27FC236}">
                <a16:creationId xmlns:a16="http://schemas.microsoft.com/office/drawing/2014/main" id="{32A7EF97-9A35-B0B9-0540-A0F64A78029E}"/>
              </a:ext>
            </a:extLst>
          </p:cNvPr>
          <p:cNvSpPr>
            <a:spLocks noGrp="1"/>
          </p:cNvSpPr>
          <p:nvPr>
            <p:ph idx="1"/>
          </p:nvPr>
        </p:nvSpPr>
        <p:spPr>
          <a:xfrm>
            <a:off x="610386" y="1515830"/>
            <a:ext cx="10820400" cy="4024125"/>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In this project, we aim to analyze and uncover insights from sales data at a coffee shop using data science techniques. The dataset contains several columns that record essential details about each transaction. </a:t>
            </a:r>
          </a:p>
          <a:p>
            <a:r>
              <a:rPr lang="en-US" sz="2000" dirty="0"/>
              <a:t>date </a:t>
            </a:r>
          </a:p>
          <a:p>
            <a:r>
              <a:rPr lang="en-US" sz="2000" dirty="0"/>
              <a:t>datetime </a:t>
            </a:r>
          </a:p>
          <a:p>
            <a:r>
              <a:rPr lang="en-US" sz="2000" dirty="0" err="1"/>
              <a:t>cash_type</a:t>
            </a:r>
            <a:r>
              <a:rPr lang="en-US" sz="2000" dirty="0"/>
              <a:t> </a:t>
            </a:r>
          </a:p>
          <a:p>
            <a:r>
              <a:rPr lang="en-US" sz="2000" dirty="0"/>
              <a:t>card </a:t>
            </a:r>
          </a:p>
          <a:p>
            <a:r>
              <a:rPr lang="en-US" sz="2000" dirty="0"/>
              <a:t>money </a:t>
            </a:r>
          </a:p>
          <a:p>
            <a:r>
              <a:rPr lang="en-US" sz="2000" dirty="0" err="1"/>
              <a:t>coffee_name</a:t>
            </a:r>
            <a:r>
              <a:rPr lang="en-US" sz="2000" dirty="0"/>
              <a:t> </a:t>
            </a:r>
          </a:p>
          <a:p>
            <a:r>
              <a:rPr lang="en-US" sz="2000" dirty="0"/>
              <a:t>Quantity </a:t>
            </a:r>
          </a:p>
          <a:p>
            <a:r>
              <a:rPr lang="en-US" sz="2000" dirty="0"/>
              <a:t>Sales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3967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2E5CA-0EEC-1011-D41C-90D818767C18}"/>
              </a:ext>
            </a:extLst>
          </p:cNvPr>
          <p:cNvSpPr>
            <a:spLocks noGrp="1"/>
          </p:cNvSpPr>
          <p:nvPr>
            <p:ph type="title"/>
          </p:nvPr>
        </p:nvSpPr>
        <p:spPr>
          <a:xfrm>
            <a:off x="7541442" y="189338"/>
            <a:ext cx="4228707" cy="1293028"/>
          </a:xfrm>
        </p:spPr>
        <p:txBody>
          <a:bodyPr/>
          <a:lstStyle/>
          <a:p>
            <a:r>
              <a:rPr lang="en-IN" dirty="0">
                <a:solidFill>
                  <a:srgbClr val="FF0000"/>
                </a:solidFill>
                <a:latin typeface="Times New Roman" panose="02020603050405020304" pitchFamily="18" charset="0"/>
                <a:cs typeface="Times New Roman" panose="02020603050405020304" pitchFamily="18" charset="0"/>
              </a:rPr>
              <a:t>Requirements</a:t>
            </a:r>
          </a:p>
        </p:txBody>
      </p:sp>
      <p:sp>
        <p:nvSpPr>
          <p:cNvPr id="5" name="TextBox 4">
            <a:extLst>
              <a:ext uri="{FF2B5EF4-FFF2-40B4-BE49-F238E27FC236}">
                <a16:creationId xmlns:a16="http://schemas.microsoft.com/office/drawing/2014/main" id="{8AF17191-3E67-FDBB-765F-62958FAC73A1}"/>
              </a:ext>
            </a:extLst>
          </p:cNvPr>
          <p:cNvSpPr txBox="1"/>
          <p:nvPr/>
        </p:nvSpPr>
        <p:spPr>
          <a:xfrm>
            <a:off x="886120" y="1904214"/>
            <a:ext cx="4251488" cy="3016210"/>
          </a:xfrm>
          <a:prstGeom prst="rect">
            <a:avLst/>
          </a:prstGeom>
          <a:noFill/>
        </p:spPr>
        <p:txBody>
          <a:bodyPr wrap="square" rtlCol="0">
            <a:spAutoFit/>
          </a:bodyPr>
          <a:lstStyle/>
          <a:p>
            <a:pPr marL="0" indent="0">
              <a:buNone/>
            </a:pPr>
            <a:r>
              <a:rPr lang="en-IN" sz="2800" dirty="0">
                <a:latin typeface="Times New Roman" panose="02020603050405020304" pitchFamily="18" charset="0"/>
                <a:cs typeface="Times New Roman" panose="02020603050405020304" pitchFamily="18" charset="0"/>
              </a:rPr>
              <a:t>Hardware Requirements</a:t>
            </a:r>
          </a:p>
          <a:p>
            <a:pPr marL="0" indent="0">
              <a:buNone/>
            </a:pPr>
            <a:endParaRPr lang="en-IN" sz="1800" dirty="0"/>
          </a:p>
          <a:p>
            <a:pPr marL="285750" indent="-285750">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Processor: 2.4 GHz processor</a:t>
            </a:r>
          </a:p>
          <a:p>
            <a:endParaRPr lang="en-IN"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Main Memory: 1 GB</a:t>
            </a:r>
          </a:p>
          <a:p>
            <a:endParaRPr lang="en-IN"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Ram: 1.00GB</a:t>
            </a:r>
          </a:p>
          <a:p>
            <a:endParaRPr lang="en-IN"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Hard Disk: 240 GHz</a:t>
            </a:r>
          </a:p>
          <a:p>
            <a:endParaRPr lang="en-IN" dirty="0"/>
          </a:p>
        </p:txBody>
      </p:sp>
      <p:sp>
        <p:nvSpPr>
          <p:cNvPr id="6" name="TextBox 5">
            <a:extLst>
              <a:ext uri="{FF2B5EF4-FFF2-40B4-BE49-F238E27FC236}">
                <a16:creationId xmlns:a16="http://schemas.microsoft.com/office/drawing/2014/main" id="{D2B48ED9-4AE3-63E0-B1AE-6E01458DAE8E}"/>
              </a:ext>
            </a:extLst>
          </p:cNvPr>
          <p:cNvSpPr txBox="1"/>
          <p:nvPr/>
        </p:nvSpPr>
        <p:spPr>
          <a:xfrm>
            <a:off x="6589336" y="2045616"/>
            <a:ext cx="4440025" cy="1908215"/>
          </a:xfrm>
          <a:prstGeom prst="rect">
            <a:avLst/>
          </a:prstGeom>
          <a:noFill/>
        </p:spPr>
        <p:txBody>
          <a:bodyPr wrap="square" rtlCol="0">
            <a:spAutoFit/>
          </a:bodyPr>
          <a:lstStyle/>
          <a:p>
            <a:r>
              <a:rPr lang="en-IN" sz="2800" dirty="0"/>
              <a:t>Software Requirements</a:t>
            </a:r>
          </a:p>
          <a:p>
            <a:endParaRPr lang="en-IN" dirty="0"/>
          </a:p>
          <a:p>
            <a:pPr marL="285750" indent="-285750">
              <a:buFont typeface="Wingdings" panose="05000000000000000000" pitchFamily="2" charset="2"/>
              <a:buChar char="v"/>
            </a:pPr>
            <a:r>
              <a:rPr lang="en-IN" dirty="0"/>
              <a:t>Operating System: Windows</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MS Excel, SQL, Python</a:t>
            </a:r>
          </a:p>
          <a:p>
            <a:endParaRPr lang="en-IN" dirty="0"/>
          </a:p>
        </p:txBody>
      </p:sp>
    </p:spTree>
    <p:extLst>
      <p:ext uri="{BB962C8B-B14F-4D97-AF65-F5344CB8AC3E}">
        <p14:creationId xmlns:p14="http://schemas.microsoft.com/office/powerpoint/2010/main" val="3176111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BC4B0-4769-39C9-3C26-6ABFAC246077}"/>
              </a:ext>
            </a:extLst>
          </p:cNvPr>
          <p:cNvSpPr>
            <a:spLocks noGrp="1"/>
          </p:cNvSpPr>
          <p:nvPr>
            <p:ph type="title"/>
          </p:nvPr>
        </p:nvSpPr>
        <p:spPr>
          <a:xfrm>
            <a:off x="7654565" y="328230"/>
            <a:ext cx="3851635" cy="622169"/>
          </a:xfrm>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39A1F0BC-EF60-CAF3-CB79-E0F2BF154847}"/>
              </a:ext>
            </a:extLst>
          </p:cNvPr>
          <p:cNvSpPr>
            <a:spLocks noGrp="1"/>
          </p:cNvSpPr>
          <p:nvPr>
            <p:ph idx="1"/>
          </p:nvPr>
        </p:nvSpPr>
        <p:spPr/>
        <p:txBody>
          <a:bodyPr/>
          <a:lstStyle/>
          <a:p>
            <a:r>
              <a:rPr lang="en-IN" dirty="0"/>
              <a:t>Data Collection</a:t>
            </a:r>
          </a:p>
          <a:p>
            <a:r>
              <a:rPr lang="en-IN" dirty="0"/>
              <a:t>Data Preprocessing</a:t>
            </a:r>
          </a:p>
          <a:p>
            <a:r>
              <a:rPr lang="en-IN" dirty="0"/>
              <a:t>Exploratory Data Analysis (EDA)</a:t>
            </a:r>
          </a:p>
          <a:p>
            <a:r>
              <a:rPr lang="en-IN" dirty="0"/>
              <a:t>Data Visualization</a:t>
            </a:r>
          </a:p>
          <a:p>
            <a:r>
              <a:rPr lang="en-IN" dirty="0"/>
              <a:t>Statistical Analysis</a:t>
            </a:r>
          </a:p>
          <a:p>
            <a:r>
              <a:rPr lang="en-IN" dirty="0"/>
              <a:t>Machine Learning Models </a:t>
            </a:r>
          </a:p>
        </p:txBody>
      </p:sp>
    </p:spTree>
    <p:extLst>
      <p:ext uri="{BB962C8B-B14F-4D97-AF65-F5344CB8AC3E}">
        <p14:creationId xmlns:p14="http://schemas.microsoft.com/office/powerpoint/2010/main" val="111107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105D6-7FA1-3332-DD10-B8317957CC29}"/>
              </a:ext>
            </a:extLst>
          </p:cNvPr>
          <p:cNvSpPr>
            <a:spLocks noGrp="1"/>
          </p:cNvSpPr>
          <p:nvPr>
            <p:ph type="title"/>
          </p:nvPr>
        </p:nvSpPr>
        <p:spPr>
          <a:xfrm>
            <a:off x="9587060" y="185649"/>
            <a:ext cx="2107676" cy="907331"/>
          </a:xfrm>
        </p:spPr>
        <p:txBody>
          <a:bodyPr/>
          <a:lstStyle/>
          <a:p>
            <a:r>
              <a:rPr lang="en-IN" dirty="0">
                <a:solidFill>
                  <a:srgbClr val="FF0000"/>
                </a:solidFill>
                <a:latin typeface="Times New Roman" panose="02020603050405020304" pitchFamily="18" charset="0"/>
                <a:cs typeface="Times New Roman" panose="02020603050405020304" pitchFamily="18" charset="0"/>
              </a:rPr>
              <a:t>Result</a:t>
            </a:r>
          </a:p>
        </p:txBody>
      </p:sp>
      <p:pic>
        <p:nvPicPr>
          <p:cNvPr id="5" name="Content Placeholder 4">
            <a:extLst>
              <a:ext uri="{FF2B5EF4-FFF2-40B4-BE49-F238E27FC236}">
                <a16:creationId xmlns:a16="http://schemas.microsoft.com/office/drawing/2014/main" id="{A2D2B4DD-8C7D-D225-B47B-04E36140EC25}"/>
              </a:ext>
            </a:extLst>
          </p:cNvPr>
          <p:cNvPicPr>
            <a:picLocks noGrp="1" noChangeAspect="1"/>
          </p:cNvPicPr>
          <p:nvPr>
            <p:ph idx="1"/>
          </p:nvPr>
        </p:nvPicPr>
        <p:blipFill>
          <a:blip r:embed="rId2"/>
          <a:stretch>
            <a:fillRect/>
          </a:stretch>
        </p:blipFill>
        <p:spPr>
          <a:xfrm>
            <a:off x="612742" y="1479763"/>
            <a:ext cx="9200561" cy="5192588"/>
          </a:xfrm>
        </p:spPr>
      </p:pic>
    </p:spTree>
    <p:extLst>
      <p:ext uri="{BB962C8B-B14F-4D97-AF65-F5344CB8AC3E}">
        <p14:creationId xmlns:p14="http://schemas.microsoft.com/office/powerpoint/2010/main" val="2503974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AEFEAC-2182-7A81-851D-8266327E611C}"/>
              </a:ext>
            </a:extLst>
          </p:cNvPr>
          <p:cNvPicPr>
            <a:picLocks noChangeAspect="1"/>
          </p:cNvPicPr>
          <p:nvPr/>
        </p:nvPicPr>
        <p:blipFill>
          <a:blip r:embed="rId2"/>
          <a:stretch>
            <a:fillRect/>
          </a:stretch>
        </p:blipFill>
        <p:spPr>
          <a:xfrm>
            <a:off x="868179" y="355151"/>
            <a:ext cx="9739204" cy="6147698"/>
          </a:xfrm>
          <a:prstGeom prst="rect">
            <a:avLst/>
          </a:prstGeom>
        </p:spPr>
      </p:pic>
    </p:spTree>
    <p:extLst>
      <p:ext uri="{BB962C8B-B14F-4D97-AF65-F5344CB8AC3E}">
        <p14:creationId xmlns:p14="http://schemas.microsoft.com/office/powerpoint/2010/main" val="413761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8DE1-244D-444B-F015-B6DB48ACD056}"/>
              </a:ext>
            </a:extLst>
          </p:cNvPr>
          <p:cNvSpPr>
            <a:spLocks noGrp="1"/>
          </p:cNvSpPr>
          <p:nvPr>
            <p:ph type="title"/>
          </p:nvPr>
        </p:nvSpPr>
        <p:spPr>
          <a:xfrm>
            <a:off x="7626285" y="227045"/>
            <a:ext cx="3879915" cy="932452"/>
          </a:xfrm>
        </p:spPr>
        <p:txBody>
          <a:bodyPr/>
          <a:lstStyle/>
          <a:p>
            <a:r>
              <a:rPr lang="en-IN" dirty="0">
                <a:solidFill>
                  <a:srgbClr val="FF0000"/>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EAFDD7A-048B-0BB8-009B-FCBE5C070793}"/>
              </a:ext>
            </a:extLst>
          </p:cNvPr>
          <p:cNvSpPr>
            <a:spLocks noGrp="1"/>
          </p:cNvSpPr>
          <p:nvPr>
            <p:ph idx="1"/>
          </p:nvPr>
        </p:nvSpPr>
        <p:spPr>
          <a:xfrm>
            <a:off x="685800" y="1581817"/>
            <a:ext cx="10820400" cy="4024125"/>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In conclusion, the analysis of the coffee shop’s sales data provided valuable insights into customer preferences, sales trends, and payment methods. Popular coffee items were identified, enabling better inventory management and menu optimization, while time-based sales patterns revealed opportunities to adjust staffing during peak hours. The analysis also highlighted the growing preference for cashless transactions, suggesting improvements in payment processes. Overall, these insights can guide strategic decisions to enhance customer satisfaction, optimize operations, and drive increased revenue. By leveraging data-driven strategies, the coffee shop can ensure sustained growth and efficiency.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015802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Vapor Trail</Template>
  <TotalTime>40</TotalTime>
  <Words>246</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Times New Roman</vt:lpstr>
      <vt:lpstr>Wingdings</vt:lpstr>
      <vt:lpstr>Vapor Trail</vt:lpstr>
      <vt:lpstr>Coffee Shop Sales Analysis</vt:lpstr>
      <vt:lpstr>index</vt:lpstr>
      <vt:lpstr>About Company </vt:lpstr>
      <vt:lpstr>Introduction</vt:lpstr>
      <vt:lpstr>Requirements</vt:lpstr>
      <vt:lpstr>Methodology</vt:lpstr>
      <vt:lpstr>Result</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Pavan M R</dc:creator>
  <cp:lastModifiedBy>Pavan M R</cp:lastModifiedBy>
  <cp:revision>4</cp:revision>
  <dcterms:created xsi:type="dcterms:W3CDTF">2024-09-12T16:02:36Z</dcterms:created>
  <dcterms:modified xsi:type="dcterms:W3CDTF">2024-09-13T04:17:40Z</dcterms:modified>
</cp:coreProperties>
</file>